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0" r:id="rId1"/>
  </p:sldMasterIdLst>
  <p:notesMasterIdLst>
    <p:notesMasterId r:id="rId103"/>
  </p:notesMasterIdLst>
  <p:sldIdLst>
    <p:sldId id="656" r:id="rId2"/>
    <p:sldId id="505" r:id="rId3"/>
    <p:sldId id="842" r:id="rId4"/>
    <p:sldId id="756" r:id="rId5"/>
    <p:sldId id="738" r:id="rId6"/>
    <p:sldId id="739" r:id="rId7"/>
    <p:sldId id="740" r:id="rId8"/>
    <p:sldId id="717" r:id="rId9"/>
    <p:sldId id="718" r:id="rId10"/>
    <p:sldId id="719" r:id="rId11"/>
    <p:sldId id="720" r:id="rId12"/>
    <p:sldId id="721" r:id="rId13"/>
    <p:sldId id="723" r:id="rId14"/>
    <p:sldId id="724" r:id="rId15"/>
    <p:sldId id="722" r:id="rId16"/>
    <p:sldId id="726" r:id="rId17"/>
    <p:sldId id="786" r:id="rId18"/>
    <p:sldId id="727" r:id="rId19"/>
    <p:sldId id="728" r:id="rId20"/>
    <p:sldId id="729" r:id="rId21"/>
    <p:sldId id="730" r:id="rId22"/>
    <p:sldId id="731" r:id="rId23"/>
    <p:sldId id="732" r:id="rId24"/>
    <p:sldId id="733" r:id="rId25"/>
    <p:sldId id="734" r:id="rId26"/>
    <p:sldId id="735" r:id="rId27"/>
    <p:sldId id="736" r:id="rId28"/>
    <p:sldId id="737" r:id="rId29"/>
    <p:sldId id="741" r:id="rId30"/>
    <p:sldId id="742" r:id="rId31"/>
    <p:sldId id="743" r:id="rId32"/>
    <p:sldId id="744" r:id="rId33"/>
    <p:sldId id="745" r:id="rId34"/>
    <p:sldId id="747" r:id="rId35"/>
    <p:sldId id="748" r:id="rId36"/>
    <p:sldId id="749" r:id="rId37"/>
    <p:sldId id="750" r:id="rId38"/>
    <p:sldId id="751" r:id="rId39"/>
    <p:sldId id="752" r:id="rId40"/>
    <p:sldId id="753" r:id="rId41"/>
    <p:sldId id="754" r:id="rId42"/>
    <p:sldId id="814" r:id="rId43"/>
    <p:sldId id="815" r:id="rId44"/>
    <p:sldId id="843" r:id="rId45"/>
    <p:sldId id="787" r:id="rId46"/>
    <p:sldId id="799" r:id="rId47"/>
    <p:sldId id="794" r:id="rId48"/>
    <p:sldId id="790" r:id="rId49"/>
    <p:sldId id="796" r:id="rId50"/>
    <p:sldId id="797" r:id="rId51"/>
    <p:sldId id="798" r:id="rId52"/>
    <p:sldId id="791" r:id="rId53"/>
    <p:sldId id="792" r:id="rId54"/>
    <p:sldId id="793" r:id="rId55"/>
    <p:sldId id="800" r:id="rId56"/>
    <p:sldId id="801" r:id="rId57"/>
    <p:sldId id="802" r:id="rId58"/>
    <p:sldId id="803" r:id="rId59"/>
    <p:sldId id="804" r:id="rId60"/>
    <p:sldId id="805" r:id="rId61"/>
    <p:sldId id="806" r:id="rId62"/>
    <p:sldId id="807" r:id="rId63"/>
    <p:sldId id="808" r:id="rId64"/>
    <p:sldId id="809" r:id="rId65"/>
    <p:sldId id="810" r:id="rId66"/>
    <p:sldId id="811" r:id="rId67"/>
    <p:sldId id="812" r:id="rId68"/>
    <p:sldId id="813" r:id="rId69"/>
    <p:sldId id="785" r:id="rId70"/>
    <p:sldId id="844" r:id="rId71"/>
    <p:sldId id="817" r:id="rId72"/>
    <p:sldId id="834" r:id="rId73"/>
    <p:sldId id="819" r:id="rId74"/>
    <p:sldId id="821" r:id="rId75"/>
    <p:sldId id="822" r:id="rId76"/>
    <p:sldId id="823" r:id="rId77"/>
    <p:sldId id="824" r:id="rId78"/>
    <p:sldId id="826" r:id="rId79"/>
    <p:sldId id="825" r:id="rId80"/>
    <p:sldId id="293" r:id="rId81"/>
    <p:sldId id="846" r:id="rId82"/>
    <p:sldId id="319" r:id="rId83"/>
    <p:sldId id="847" r:id="rId84"/>
    <p:sldId id="848" r:id="rId85"/>
    <p:sldId id="320" r:id="rId86"/>
    <p:sldId id="290" r:id="rId87"/>
    <p:sldId id="322" r:id="rId88"/>
    <p:sldId id="324" r:id="rId89"/>
    <p:sldId id="840" r:id="rId90"/>
    <p:sldId id="325" r:id="rId91"/>
    <p:sldId id="327" r:id="rId92"/>
    <p:sldId id="329" r:id="rId93"/>
    <p:sldId id="332" r:id="rId94"/>
    <p:sldId id="845" r:id="rId95"/>
    <p:sldId id="828" r:id="rId96"/>
    <p:sldId id="829" r:id="rId97"/>
    <p:sldId id="830" r:id="rId98"/>
    <p:sldId id="831" r:id="rId99"/>
    <p:sldId id="832" r:id="rId100"/>
    <p:sldId id="833" r:id="rId101"/>
    <p:sldId id="638" r:id="rId102"/>
  </p:sldIdLst>
  <p:sldSz cx="9144000" cy="6858000" type="screen4x3"/>
  <p:notesSz cx="6858000" cy="9144000"/>
  <p:defaultTextStyle>
    <a:defPPr>
      <a:defRPr lang="zh-CN"/>
    </a:defPPr>
    <a:lvl1pPr algn="l" rtl="0" eaLnBrk="0" fontAlgn="base" hangingPunct="0">
      <a:spcBef>
        <a:spcPct val="0"/>
      </a:spcBef>
      <a:spcAft>
        <a:spcPct val="0"/>
      </a:spcAft>
      <a:defRPr sz="2000"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sz="2000"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sz="2000"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sz="2000"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sz="20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20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20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20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2000"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94">
          <p15:clr>
            <a:srgbClr val="A4A3A4"/>
          </p15:clr>
        </p15:guide>
        <p15:guide id="2" pos="290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FF0000"/>
    <a:srgbClr val="6880FF"/>
    <a:srgbClr val="FEB8C0"/>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451"/>
    <p:restoredTop sz="94374" autoAdjust="0"/>
  </p:normalViewPr>
  <p:slideViewPr>
    <p:cSldViewPr>
      <p:cViewPr varScale="1">
        <p:scale>
          <a:sx n="109" d="100"/>
          <a:sy n="109" d="100"/>
        </p:scale>
        <p:origin x="1458" y="96"/>
      </p:cViewPr>
      <p:guideLst>
        <p:guide orient="horz" pos="2194"/>
        <p:guide pos="290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tableStyles" Target="tableStyles.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6.wmf"/><Relationship Id="rId1" Type="http://schemas.openxmlformats.org/officeDocument/2006/relationships/image" Target="../media/image5.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20.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21.wmf"/></Relationships>
</file>

<file path=ppt/drawings/_rels/vmlDrawing12.vml.rels><?xml version="1.0" encoding="UTF-8" standalone="yes"?>
<Relationships xmlns="http://schemas.openxmlformats.org/package/2006/relationships"><Relationship Id="rId3" Type="http://schemas.openxmlformats.org/officeDocument/2006/relationships/image" Target="../media/image24.wmf"/><Relationship Id="rId2" Type="http://schemas.openxmlformats.org/officeDocument/2006/relationships/image" Target="../media/image23.wmf"/><Relationship Id="rId1" Type="http://schemas.openxmlformats.org/officeDocument/2006/relationships/image" Target="../media/image22.wmf"/><Relationship Id="rId4" Type="http://schemas.openxmlformats.org/officeDocument/2006/relationships/image" Target="../media/image25.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21.wmf"/></Relationships>
</file>

<file path=ppt/drawings/_rels/vmlDrawing14.vml.rels><?xml version="1.0" encoding="UTF-8" standalone="yes"?>
<Relationships xmlns="http://schemas.openxmlformats.org/package/2006/relationships"><Relationship Id="rId3" Type="http://schemas.openxmlformats.org/officeDocument/2006/relationships/image" Target="../media/image29.wmf"/><Relationship Id="rId2" Type="http://schemas.openxmlformats.org/officeDocument/2006/relationships/image" Target="../media/image28.wmf"/><Relationship Id="rId1" Type="http://schemas.openxmlformats.org/officeDocument/2006/relationships/image" Target="../media/image27.wmf"/><Relationship Id="rId4" Type="http://schemas.openxmlformats.org/officeDocument/2006/relationships/image" Target="../media/image30.wmf"/></Relationships>
</file>

<file path=ppt/drawings/_rels/vmlDrawing15.vml.rels><?xml version="1.0" encoding="UTF-8" standalone="yes"?>
<Relationships xmlns="http://schemas.openxmlformats.org/package/2006/relationships"><Relationship Id="rId3" Type="http://schemas.openxmlformats.org/officeDocument/2006/relationships/image" Target="../media/image36.wmf"/><Relationship Id="rId2" Type="http://schemas.openxmlformats.org/officeDocument/2006/relationships/image" Target="../media/image35.wmf"/><Relationship Id="rId1" Type="http://schemas.openxmlformats.org/officeDocument/2006/relationships/image" Target="../media/image34.wmf"/><Relationship Id="rId4" Type="http://schemas.openxmlformats.org/officeDocument/2006/relationships/image" Target="../media/image37.wmf"/></Relationships>
</file>

<file path=ppt/drawings/_rels/vmlDrawing16.vml.rels><?xml version="1.0" encoding="UTF-8" standalone="yes"?>
<Relationships xmlns="http://schemas.openxmlformats.org/package/2006/relationships"><Relationship Id="rId2" Type="http://schemas.openxmlformats.org/officeDocument/2006/relationships/image" Target="../media/image41.wmf"/><Relationship Id="rId1" Type="http://schemas.openxmlformats.org/officeDocument/2006/relationships/image" Target="../media/image40.w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42.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43.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44.e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0.wmf"/><Relationship Id="rId2" Type="http://schemas.openxmlformats.org/officeDocument/2006/relationships/image" Target="../media/image9.wmf"/><Relationship Id="rId1" Type="http://schemas.openxmlformats.org/officeDocument/2006/relationships/image" Target="../media/image8.wmf"/></Relationships>
</file>

<file path=ppt/drawings/_rels/vmlDrawing20.vml.rels><?xml version="1.0" encoding="UTF-8" standalone="yes"?>
<Relationships xmlns="http://schemas.openxmlformats.org/package/2006/relationships"><Relationship Id="rId3" Type="http://schemas.openxmlformats.org/officeDocument/2006/relationships/image" Target="../media/image83.wmf"/><Relationship Id="rId2" Type="http://schemas.openxmlformats.org/officeDocument/2006/relationships/image" Target="../media/image82.wmf"/><Relationship Id="rId1" Type="http://schemas.openxmlformats.org/officeDocument/2006/relationships/image" Target="../media/image81.wmf"/><Relationship Id="rId6" Type="http://schemas.openxmlformats.org/officeDocument/2006/relationships/image" Target="../media/image86.emf"/><Relationship Id="rId5" Type="http://schemas.openxmlformats.org/officeDocument/2006/relationships/image" Target="../media/image85.emf"/><Relationship Id="rId4" Type="http://schemas.openxmlformats.org/officeDocument/2006/relationships/image" Target="../media/image84.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87.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0.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2.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3.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15.wmf"/><Relationship Id="rId2" Type="http://schemas.openxmlformats.org/officeDocument/2006/relationships/image" Target="../media/image14.emf"/><Relationship Id="rId1" Type="http://schemas.openxmlformats.org/officeDocument/2006/relationships/image" Target="../media/image12.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6.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7.w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19.wmf"/><Relationship Id="rId1" Type="http://schemas.openxmlformats.org/officeDocument/2006/relationships/image" Target="../media/image18.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E55E3D10-4C53-4736-9CDF-B2657AAE4347}"/>
              </a:ext>
            </a:extLst>
          </p:cNvPr>
          <p:cNvSpPr>
            <a:spLocks noGrp="1" noChangeArrowheads="1"/>
          </p:cNvSpPr>
          <p:nvPr>
            <p:ph type="hdr" sz="quarter"/>
          </p:nvPr>
        </p:nvSpPr>
        <p:spPr bwMode="auto">
          <a:xfrm>
            <a:off x="0" y="0"/>
            <a:ext cx="2971800" cy="457200"/>
          </a:xfrm>
          <a:prstGeom prst="rect">
            <a:avLst/>
          </a:prstGeom>
          <a:noFill/>
          <a:ln>
            <a:noFill/>
          </a:ln>
          <a:effectLst/>
        </p:spPr>
        <p:txBody>
          <a:bodyPr vert="horz" wrap="square" lIns="91440" tIns="45720" rIns="91440" bIns="45720" numCol="1" anchor="t" anchorCtr="0" compatLnSpc="1">
            <a:prstTxWarp prst="textNoShape">
              <a:avLst/>
            </a:prstTxWarp>
          </a:bodyPr>
          <a:lstStyle>
            <a:lvl1pPr algn="l" eaLnBrk="1" hangingPunct="1">
              <a:buFont typeface="Arial" panose="020B0604020202020204" pitchFamily="34" charset="0"/>
              <a:buNone/>
              <a:defRPr sz="1200">
                <a:latin typeface="Times New Roman" panose="02020603050405020304" pitchFamily="18" charset="0"/>
              </a:defRPr>
            </a:lvl1pPr>
          </a:lstStyle>
          <a:p>
            <a:pPr>
              <a:defRPr/>
            </a:pPr>
            <a:endParaRPr lang="zh-CN" altLang="en-US"/>
          </a:p>
        </p:txBody>
      </p:sp>
      <p:sp>
        <p:nvSpPr>
          <p:cNvPr id="3075" name="Rectangle 3">
            <a:extLst>
              <a:ext uri="{FF2B5EF4-FFF2-40B4-BE49-F238E27FC236}">
                <a16:creationId xmlns:a16="http://schemas.microsoft.com/office/drawing/2014/main" id="{02ED596F-CF6E-44BD-8974-E38A77F2B1FC}"/>
              </a:ext>
            </a:extLst>
          </p:cNvPr>
          <p:cNvSpPr>
            <a:spLocks noGrp="1" noChangeArrowheads="1"/>
          </p:cNvSpPr>
          <p:nvPr>
            <p:ph type="dt" idx="1"/>
          </p:nvPr>
        </p:nvSpPr>
        <p:spPr bwMode="auto">
          <a:xfrm>
            <a:off x="3886200" y="0"/>
            <a:ext cx="2971800" cy="457200"/>
          </a:xfrm>
          <a:prstGeom prst="rect">
            <a:avLst/>
          </a:prstGeom>
          <a:noFill/>
          <a:ln>
            <a:noFill/>
          </a:ln>
          <a:effectLst/>
        </p:spPr>
        <p:txBody>
          <a:bodyPr vert="horz" wrap="square" lIns="91440" tIns="45720" rIns="91440" bIns="45720" numCol="1" anchor="t" anchorCtr="0" compatLnSpc="1">
            <a:prstTxWarp prst="textNoShape">
              <a:avLst/>
            </a:prstTxWarp>
          </a:bodyPr>
          <a:lstStyle>
            <a:lvl1pPr algn="r" eaLnBrk="1" hangingPunct="1">
              <a:buFont typeface="Arial" panose="020B0604020202020204" pitchFamily="34" charset="0"/>
              <a:buNone/>
              <a:defRPr sz="1200">
                <a:latin typeface="Times New Roman" panose="02020603050405020304" pitchFamily="18" charset="0"/>
              </a:defRPr>
            </a:lvl1pPr>
          </a:lstStyle>
          <a:p>
            <a:pPr>
              <a:defRPr/>
            </a:pPr>
            <a:endParaRPr lang="en-US" altLang="zh-CN"/>
          </a:p>
        </p:txBody>
      </p:sp>
      <p:sp>
        <p:nvSpPr>
          <p:cNvPr id="3076" name="Rectangle 4">
            <a:extLst>
              <a:ext uri="{FF2B5EF4-FFF2-40B4-BE49-F238E27FC236}">
                <a16:creationId xmlns:a16="http://schemas.microsoft.com/office/drawing/2014/main" id="{96A2ADC1-F002-4274-937E-56927678BBBF}"/>
              </a:ext>
            </a:extLst>
          </p:cNvPr>
          <p:cNvSpPr>
            <a:spLocks noGrp="1" noRot="1" noChangeAspect="1" noChangeArrowheads="1"/>
          </p:cNvSpPr>
          <p:nvPr>
            <p:ph type="sldImg" idx="2"/>
          </p:nvPr>
        </p:nvSpPr>
        <p:spPr bwMode="auto">
          <a:xfrm>
            <a:off x="1143000" y="685800"/>
            <a:ext cx="4572000" cy="3429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sp>
      <p:sp>
        <p:nvSpPr>
          <p:cNvPr id="3077" name="Rectangle 5">
            <a:extLst>
              <a:ext uri="{FF2B5EF4-FFF2-40B4-BE49-F238E27FC236}">
                <a16:creationId xmlns:a16="http://schemas.microsoft.com/office/drawing/2014/main" id="{DA394152-867E-4347-83F0-14DE225D1299}"/>
              </a:ext>
            </a:extLst>
          </p:cNvPr>
          <p:cNvSpPr>
            <a:spLocks noGrp="1" noChangeArrowheads="1"/>
          </p:cNvSpPr>
          <p:nvPr>
            <p:ph type="body" sz="quarter" idx="3"/>
          </p:nvPr>
        </p:nvSpPr>
        <p:spPr bwMode="auto">
          <a:xfrm>
            <a:off x="914400" y="4343400"/>
            <a:ext cx="5029200" cy="4114800"/>
          </a:xfrm>
          <a:prstGeom prst="rect">
            <a:avLst/>
          </a:prstGeom>
          <a:noFill/>
          <a:ln>
            <a:noFill/>
          </a:ln>
          <a:effectLst/>
        </p:spPr>
        <p:txBody>
          <a:bodyPr vert="horz" wrap="square" lIns="91440" tIns="45720" rIns="91440" bIns="45720" numCol="1" anchor="ctr" anchorCtr="0" compatLnSpc="1">
            <a:prstTxWarp prst="textNoShape">
              <a:avLst/>
            </a:prstTxWarp>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3078" name="Rectangle 6">
            <a:extLst>
              <a:ext uri="{FF2B5EF4-FFF2-40B4-BE49-F238E27FC236}">
                <a16:creationId xmlns:a16="http://schemas.microsoft.com/office/drawing/2014/main" id="{DB0B2E0C-BFA0-4B89-8EEC-B888C75D11F2}"/>
              </a:ext>
            </a:extLst>
          </p:cNvPr>
          <p:cNvSpPr>
            <a:spLocks noGrp="1" noChangeArrowheads="1"/>
          </p:cNvSpPr>
          <p:nvPr>
            <p:ph type="ftr" sz="quarter" idx="4"/>
          </p:nvPr>
        </p:nvSpPr>
        <p:spPr bwMode="auto">
          <a:xfrm>
            <a:off x="0" y="8686800"/>
            <a:ext cx="2971800" cy="457200"/>
          </a:xfrm>
          <a:prstGeom prst="rect">
            <a:avLst/>
          </a:prstGeom>
          <a:noFill/>
          <a:ln>
            <a:noFill/>
          </a:ln>
          <a:effectLst/>
        </p:spPr>
        <p:txBody>
          <a:bodyPr vert="horz" wrap="square" lIns="91440" tIns="45720" rIns="91440" bIns="45720" numCol="1" anchor="b" anchorCtr="0" compatLnSpc="1">
            <a:prstTxWarp prst="textNoShape">
              <a:avLst/>
            </a:prstTxWarp>
          </a:bodyPr>
          <a:lstStyle>
            <a:lvl1pPr algn="l" eaLnBrk="1" hangingPunct="1">
              <a:buFont typeface="Arial" panose="020B0604020202020204" pitchFamily="34" charset="0"/>
              <a:buNone/>
              <a:defRPr sz="1200">
                <a:latin typeface="Times New Roman" panose="02020603050405020304" pitchFamily="18" charset="0"/>
              </a:defRPr>
            </a:lvl1pPr>
          </a:lstStyle>
          <a:p>
            <a:pPr>
              <a:defRPr/>
            </a:pPr>
            <a:endParaRPr lang="en-US" altLang="zh-CN"/>
          </a:p>
        </p:txBody>
      </p:sp>
      <p:sp>
        <p:nvSpPr>
          <p:cNvPr id="3079" name="Rectangle 7">
            <a:extLst>
              <a:ext uri="{FF2B5EF4-FFF2-40B4-BE49-F238E27FC236}">
                <a16:creationId xmlns:a16="http://schemas.microsoft.com/office/drawing/2014/main" id="{E9E3B039-DC8D-4628-A9E7-82C28FC383B6}"/>
              </a:ext>
            </a:extLst>
          </p:cNvPr>
          <p:cNvSpPr>
            <a:spLocks noGrp="1" noChangeArrowheads="1"/>
          </p:cNvSpPr>
          <p:nvPr>
            <p:ph type="sldNum" sz="quarter" idx="5"/>
          </p:nvPr>
        </p:nvSpPr>
        <p:spPr bwMode="auto">
          <a:xfrm>
            <a:off x="3886200" y="8686800"/>
            <a:ext cx="2971800" cy="457200"/>
          </a:xfrm>
          <a:prstGeom prst="rect">
            <a:avLst/>
          </a:prstGeom>
          <a:noFill/>
          <a:ln>
            <a:noFill/>
          </a:ln>
          <a:effectLst/>
        </p:spPr>
        <p:txBody>
          <a:bodyPr vert="horz" wrap="square" lIns="91440" tIns="45720" rIns="91440" bIns="45720" numCol="1" anchor="b" anchorCtr="0" compatLnSpc="1">
            <a:prstTxWarp prst="textNoShape">
              <a:avLst/>
            </a:prstTxWarp>
          </a:bodyPr>
          <a:lstStyle>
            <a:lvl1pPr algn="r" eaLnBrk="1" hangingPunct="1">
              <a:buFont typeface="Arial" panose="020B0604020202020204" pitchFamily="34" charset="0"/>
              <a:buNone/>
              <a:defRPr sz="1200">
                <a:latin typeface="Times New Roman" panose="02020603050405020304" pitchFamily="18" charset="0"/>
              </a:defRPr>
            </a:lvl1pPr>
          </a:lstStyle>
          <a:p>
            <a:pPr>
              <a:defRPr/>
            </a:pPr>
            <a:fld id="{DFCE2B16-6FEC-493D-93B7-79A2A80E61D9}" type="slidenum">
              <a:rPr lang="zh-CN" altLang="en-US"/>
              <a:pPr>
                <a:defRPr/>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标题幻灯片">
    <p:spTree>
      <p:nvGrpSpPr>
        <p:cNvPr id="1" name=""/>
        <p:cNvGrpSpPr/>
        <p:nvPr/>
      </p:nvGrpSpPr>
      <p:grpSpPr>
        <a:xfrm>
          <a:off x="0" y="0"/>
          <a:ext cx="0" cy="0"/>
          <a:chOff x="0" y="0"/>
          <a:chExt cx="0" cy="0"/>
        </a:xfrm>
      </p:grpSpPr>
      <p:sp>
        <p:nvSpPr>
          <p:cNvPr id="4" name="AutoShape 2">
            <a:extLst>
              <a:ext uri="{FF2B5EF4-FFF2-40B4-BE49-F238E27FC236}">
                <a16:creationId xmlns:a16="http://schemas.microsoft.com/office/drawing/2014/main" id="{E561B8B1-603C-4D4F-B7E0-3E1EBF12B7F0}"/>
              </a:ext>
            </a:extLst>
          </p:cNvPr>
          <p:cNvSpPr>
            <a:spLocks noChangeArrowheads="1"/>
          </p:cNvSpPr>
          <p:nvPr/>
        </p:nvSpPr>
        <p:spPr bwMode="auto">
          <a:xfrm>
            <a:off x="296863" y="681038"/>
            <a:ext cx="8664575" cy="4968875"/>
          </a:xfrm>
          <a:prstGeom prst="roundRect">
            <a:avLst>
              <a:gd name="adj" fmla="val 7912"/>
            </a:avLst>
          </a:prstGeom>
          <a:solidFill>
            <a:schemeClr val="folHlink"/>
          </a:solidFill>
          <a:ln>
            <a:noFill/>
          </a:ln>
          <a:effectLst/>
        </p:spPr>
        <p:txBody>
          <a:bodyPr wrap="none" anchor="ctr"/>
          <a:lstStyle>
            <a:lvl1pPr algn="ctr">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1pPr>
            <a:lvl2pPr marL="742950" indent="-285750" algn="ctr">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2pPr>
            <a:lvl3pPr marL="1143000" indent="-228600" algn="ctr">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3pPr>
            <a:lvl4pPr marL="1600200" indent="-228600" algn="ctr">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4pPr>
            <a:lvl5pPr marL="2057400" indent="-228600" algn="ctr">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sz="2400">
              <a:latin typeface="Times New Roman" panose="02020603050405020304" pitchFamily="18" charset="0"/>
            </a:endParaRPr>
          </a:p>
        </p:txBody>
      </p:sp>
      <p:sp>
        <p:nvSpPr>
          <p:cNvPr id="5" name="AutoShape 3">
            <a:extLst>
              <a:ext uri="{FF2B5EF4-FFF2-40B4-BE49-F238E27FC236}">
                <a16:creationId xmlns:a16="http://schemas.microsoft.com/office/drawing/2014/main" id="{A7631A94-6BC5-4133-8C32-3CFF8E51EC47}"/>
              </a:ext>
            </a:extLst>
          </p:cNvPr>
          <p:cNvSpPr>
            <a:spLocks noChangeArrowheads="1"/>
          </p:cNvSpPr>
          <p:nvPr/>
        </p:nvSpPr>
        <p:spPr bwMode="auto">
          <a:xfrm>
            <a:off x="395288" y="765175"/>
            <a:ext cx="8435975" cy="4768850"/>
          </a:xfrm>
          <a:prstGeom prst="roundRect">
            <a:avLst>
              <a:gd name="adj" fmla="val 7310"/>
            </a:avLst>
          </a:prstGeom>
          <a:solidFill>
            <a:schemeClr val="bg1"/>
          </a:solidFill>
          <a:ln>
            <a:noFill/>
          </a:ln>
          <a:effectLst/>
        </p:spPr>
        <p:txBody>
          <a:bodyPr wrap="none" anchor="ctr"/>
          <a:lstStyle>
            <a:lvl1pPr algn="ctr">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1pPr>
            <a:lvl2pPr marL="742950" indent="-285750" algn="ctr">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2pPr>
            <a:lvl3pPr marL="1143000" indent="-228600" algn="ctr">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3pPr>
            <a:lvl4pPr marL="1600200" indent="-228600" algn="ctr">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4pPr>
            <a:lvl5pPr marL="2057400" indent="-228600" algn="ctr">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sz="2400">
              <a:latin typeface="Times New Roman" panose="02020603050405020304" pitchFamily="18" charset="0"/>
            </a:endParaRPr>
          </a:p>
        </p:txBody>
      </p:sp>
      <p:sp>
        <p:nvSpPr>
          <p:cNvPr id="7" name="Line 12">
            <a:extLst>
              <a:ext uri="{FF2B5EF4-FFF2-40B4-BE49-F238E27FC236}">
                <a16:creationId xmlns:a16="http://schemas.microsoft.com/office/drawing/2014/main" id="{0BE71129-0FE3-42C6-8D38-393A0CADD13F}"/>
              </a:ext>
            </a:extLst>
          </p:cNvPr>
          <p:cNvSpPr>
            <a:spLocks noChangeShapeType="1"/>
          </p:cNvSpPr>
          <p:nvPr userDrawn="1"/>
        </p:nvSpPr>
        <p:spPr bwMode="auto">
          <a:xfrm>
            <a:off x="827088" y="1557338"/>
            <a:ext cx="7696200" cy="0"/>
          </a:xfrm>
          <a:prstGeom prst="line">
            <a:avLst/>
          </a:prstGeom>
          <a:noFill/>
          <a:ln w="381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9" name="图片 1">
            <a:extLst>
              <a:ext uri="{FF2B5EF4-FFF2-40B4-BE49-F238E27FC236}">
                <a16:creationId xmlns:a16="http://schemas.microsoft.com/office/drawing/2014/main" id="{27B027DD-ABD8-4870-90D5-8CB83A9926D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60363" y="636588"/>
            <a:ext cx="1079500" cy="107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3" name="Rectangle 5"/>
          <p:cNvSpPr>
            <a:spLocks noGrp="1" noChangeArrowheads="1"/>
          </p:cNvSpPr>
          <p:nvPr>
            <p:ph type="ctrTitle"/>
          </p:nvPr>
        </p:nvSpPr>
        <p:spPr>
          <a:xfrm>
            <a:off x="754063" y="1133475"/>
            <a:ext cx="7772400" cy="2266950"/>
          </a:xfrm>
        </p:spPr>
        <p:txBody>
          <a:bodyPr anchor="ctr" anchorCtr="1"/>
          <a:lstStyle>
            <a:lvl1pPr algn="ctr">
              <a:defRPr sz="4100" i="1">
                <a:solidFill>
                  <a:srgbClr val="000000"/>
                </a:solidFill>
              </a:defRPr>
            </a:lvl1pPr>
          </a:lstStyle>
          <a:p>
            <a:pPr lvl="0"/>
            <a:r>
              <a:rPr lang="zh-CN" altLang="en-US" noProof="0" dirty="0"/>
              <a:t>单击此处编辑母版标题样式</a:t>
            </a:r>
          </a:p>
        </p:txBody>
      </p:sp>
      <p:sp>
        <p:nvSpPr>
          <p:cNvPr id="10" name="Rectangle 7">
            <a:extLst>
              <a:ext uri="{FF2B5EF4-FFF2-40B4-BE49-F238E27FC236}">
                <a16:creationId xmlns:a16="http://schemas.microsoft.com/office/drawing/2014/main" id="{B6D8AA89-CF99-489C-B80B-201E61D6B04B}"/>
              </a:ext>
            </a:extLst>
          </p:cNvPr>
          <p:cNvSpPr>
            <a:spLocks noGrp="1" noChangeArrowheads="1"/>
          </p:cNvSpPr>
          <p:nvPr>
            <p:ph type="dt" sz="half" idx="10"/>
          </p:nvPr>
        </p:nvSpPr>
        <p:spPr/>
        <p:txBody>
          <a:bodyPr/>
          <a:lstStyle>
            <a:lvl1pPr>
              <a:defRPr/>
            </a:lvl1pPr>
          </a:lstStyle>
          <a:p>
            <a:pPr>
              <a:defRPr/>
            </a:pPr>
            <a:endParaRPr lang="en-US" altLang="zh-CN"/>
          </a:p>
        </p:txBody>
      </p:sp>
      <p:sp>
        <p:nvSpPr>
          <p:cNvPr id="11" name="Rectangle 9">
            <a:extLst>
              <a:ext uri="{FF2B5EF4-FFF2-40B4-BE49-F238E27FC236}">
                <a16:creationId xmlns:a16="http://schemas.microsoft.com/office/drawing/2014/main" id="{2FA00993-92D2-4239-84D3-182D659F4C07}"/>
              </a:ext>
            </a:extLst>
          </p:cNvPr>
          <p:cNvSpPr>
            <a:spLocks noGrp="1" noChangeArrowheads="1"/>
          </p:cNvSpPr>
          <p:nvPr>
            <p:ph type="sldNum" sz="quarter" idx="11"/>
          </p:nvPr>
        </p:nvSpPr>
        <p:spPr>
          <a:xfrm>
            <a:off x="6858000" y="6391275"/>
            <a:ext cx="1600200" cy="457200"/>
          </a:xfrm>
        </p:spPr>
        <p:txBody>
          <a:bodyPr/>
          <a:lstStyle>
            <a:lvl1pPr>
              <a:defRPr/>
            </a:lvl1pPr>
          </a:lstStyle>
          <a:p>
            <a:pPr>
              <a:defRPr/>
            </a:pPr>
            <a:fld id="{D90098E9-F2A2-49FC-9DC3-F85BEE51AA43}" type="slidenum">
              <a:rPr lang="zh-CN" altLang="en-US"/>
              <a:pPr>
                <a:defRPr/>
              </a:pPr>
              <a:t>‹#›</a:t>
            </a:fld>
            <a:endParaRPr lang="en-US" altLang="zh-CN"/>
          </a:p>
        </p:txBody>
      </p:sp>
    </p:spTree>
    <p:extLst>
      <p:ext uri="{BB962C8B-B14F-4D97-AF65-F5344CB8AC3E}">
        <p14:creationId xmlns:p14="http://schemas.microsoft.com/office/powerpoint/2010/main" val="11981205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4E0373B4-A4CC-495A-B70D-444B4F32D87F}"/>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6">
            <a:extLst>
              <a:ext uri="{FF2B5EF4-FFF2-40B4-BE49-F238E27FC236}">
                <a16:creationId xmlns:a16="http://schemas.microsoft.com/office/drawing/2014/main" id="{C00D12D3-B5C7-45EF-9961-9C0AD7EC5B46}"/>
              </a:ext>
            </a:extLst>
          </p:cNvPr>
          <p:cNvSpPr>
            <a:spLocks noGrp="1" noChangeArrowheads="1"/>
          </p:cNvSpPr>
          <p:nvPr>
            <p:ph type="sldNum" sz="quarter" idx="11"/>
          </p:nvPr>
        </p:nvSpPr>
        <p:spPr>
          <a:ln/>
        </p:spPr>
        <p:txBody>
          <a:bodyPr/>
          <a:lstStyle>
            <a:lvl1pPr>
              <a:defRPr/>
            </a:lvl1pPr>
          </a:lstStyle>
          <a:p>
            <a:pPr>
              <a:defRPr/>
            </a:pPr>
            <a:fld id="{87770E25-66A2-4C39-AEA9-B7AC313CA069}" type="slidenum">
              <a:rPr lang="zh-CN" altLang="en-US"/>
              <a:pPr>
                <a:defRPr/>
              </a:pPr>
              <a:t>‹#›</a:t>
            </a:fld>
            <a:endParaRPr lang="en-US" altLang="zh-CN"/>
          </a:p>
        </p:txBody>
      </p:sp>
    </p:spTree>
    <p:extLst>
      <p:ext uri="{BB962C8B-B14F-4D97-AF65-F5344CB8AC3E}">
        <p14:creationId xmlns:p14="http://schemas.microsoft.com/office/powerpoint/2010/main" val="36968426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10338" y="333375"/>
            <a:ext cx="1941512" cy="575468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84213" y="333375"/>
            <a:ext cx="5673725" cy="575468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4675E891-C509-4776-B95E-0A582624131B}"/>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6">
            <a:extLst>
              <a:ext uri="{FF2B5EF4-FFF2-40B4-BE49-F238E27FC236}">
                <a16:creationId xmlns:a16="http://schemas.microsoft.com/office/drawing/2014/main" id="{FC09B78A-EF21-44AE-920D-6C30353B6530}"/>
              </a:ext>
            </a:extLst>
          </p:cNvPr>
          <p:cNvSpPr>
            <a:spLocks noGrp="1" noChangeArrowheads="1"/>
          </p:cNvSpPr>
          <p:nvPr>
            <p:ph type="sldNum" sz="quarter" idx="11"/>
          </p:nvPr>
        </p:nvSpPr>
        <p:spPr>
          <a:ln/>
        </p:spPr>
        <p:txBody>
          <a:bodyPr/>
          <a:lstStyle>
            <a:lvl1pPr>
              <a:defRPr/>
            </a:lvl1pPr>
          </a:lstStyle>
          <a:p>
            <a:pPr>
              <a:defRPr/>
            </a:pPr>
            <a:fld id="{E9CD586B-8972-42FD-B341-A3721DEEEF45}" type="slidenum">
              <a:rPr lang="zh-CN" altLang="en-US"/>
              <a:pPr>
                <a:defRPr/>
              </a:pPr>
              <a:t>‹#›</a:t>
            </a:fld>
            <a:endParaRPr lang="en-US" altLang="zh-CN"/>
          </a:p>
        </p:txBody>
      </p:sp>
    </p:spTree>
    <p:extLst>
      <p:ext uri="{BB962C8B-B14F-4D97-AF65-F5344CB8AC3E}">
        <p14:creationId xmlns:p14="http://schemas.microsoft.com/office/powerpoint/2010/main" val="17526925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6338525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623888" y="4509120"/>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1458835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755650" y="1989138"/>
            <a:ext cx="3771900" cy="409892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79950" y="1989138"/>
            <a:ext cx="3771900" cy="409892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a:extLst>
              <a:ext uri="{FF2B5EF4-FFF2-40B4-BE49-F238E27FC236}">
                <a16:creationId xmlns:a16="http://schemas.microsoft.com/office/drawing/2014/main" id="{B984D853-CA2A-489E-8495-24C0D61D99E4}"/>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7F200BED-60E2-4EA7-A55B-85EBCA2F9ED0}"/>
              </a:ext>
            </a:extLst>
          </p:cNvPr>
          <p:cNvSpPr>
            <a:spLocks noGrp="1" noChangeArrowheads="1"/>
          </p:cNvSpPr>
          <p:nvPr>
            <p:ph type="sldNum" sz="quarter" idx="11"/>
          </p:nvPr>
        </p:nvSpPr>
        <p:spPr>
          <a:ln/>
        </p:spPr>
        <p:txBody>
          <a:bodyPr/>
          <a:lstStyle>
            <a:lvl1pPr>
              <a:defRPr/>
            </a:lvl1pPr>
          </a:lstStyle>
          <a:p>
            <a:pPr>
              <a:defRPr/>
            </a:pPr>
            <a:fld id="{60F170D0-D121-4D8F-8152-13E2A01E67D7}" type="slidenum">
              <a:rPr lang="zh-CN" altLang="en-US"/>
              <a:pPr>
                <a:defRPr/>
              </a:pPr>
              <a:t>‹#›</a:t>
            </a:fld>
            <a:endParaRPr lang="en-US" altLang="zh-CN"/>
          </a:p>
        </p:txBody>
      </p:sp>
    </p:spTree>
    <p:extLst>
      <p:ext uri="{BB962C8B-B14F-4D97-AF65-F5344CB8AC3E}">
        <p14:creationId xmlns:p14="http://schemas.microsoft.com/office/powerpoint/2010/main" val="15797988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4">
            <a:extLst>
              <a:ext uri="{FF2B5EF4-FFF2-40B4-BE49-F238E27FC236}">
                <a16:creationId xmlns:a16="http://schemas.microsoft.com/office/drawing/2014/main" id="{95342EEE-24E6-4953-977B-A7D56365F8FA}"/>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6">
            <a:extLst>
              <a:ext uri="{FF2B5EF4-FFF2-40B4-BE49-F238E27FC236}">
                <a16:creationId xmlns:a16="http://schemas.microsoft.com/office/drawing/2014/main" id="{B7246D74-56F5-493D-8B2D-1925E472311C}"/>
              </a:ext>
            </a:extLst>
          </p:cNvPr>
          <p:cNvSpPr>
            <a:spLocks noGrp="1" noChangeArrowheads="1"/>
          </p:cNvSpPr>
          <p:nvPr>
            <p:ph type="sldNum" sz="quarter" idx="11"/>
          </p:nvPr>
        </p:nvSpPr>
        <p:spPr>
          <a:ln/>
        </p:spPr>
        <p:txBody>
          <a:bodyPr/>
          <a:lstStyle>
            <a:lvl1pPr>
              <a:defRPr/>
            </a:lvl1pPr>
          </a:lstStyle>
          <a:p>
            <a:pPr>
              <a:defRPr/>
            </a:pPr>
            <a:fld id="{4D923823-26A5-438B-873F-473C7B4BFB1A}" type="slidenum">
              <a:rPr lang="zh-CN" altLang="en-US"/>
              <a:pPr>
                <a:defRPr/>
              </a:pPr>
              <a:t>‹#›</a:t>
            </a:fld>
            <a:endParaRPr lang="en-US" altLang="zh-CN"/>
          </a:p>
        </p:txBody>
      </p:sp>
    </p:spTree>
    <p:extLst>
      <p:ext uri="{BB962C8B-B14F-4D97-AF65-F5344CB8AC3E}">
        <p14:creationId xmlns:p14="http://schemas.microsoft.com/office/powerpoint/2010/main" val="22348669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4">
            <a:extLst>
              <a:ext uri="{FF2B5EF4-FFF2-40B4-BE49-F238E27FC236}">
                <a16:creationId xmlns:a16="http://schemas.microsoft.com/office/drawing/2014/main" id="{433DA29F-41EF-4E90-A96D-B1F6DAA65B94}"/>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6">
            <a:extLst>
              <a:ext uri="{FF2B5EF4-FFF2-40B4-BE49-F238E27FC236}">
                <a16:creationId xmlns:a16="http://schemas.microsoft.com/office/drawing/2014/main" id="{6F8D1820-A504-4631-82E4-D730737D32EE}"/>
              </a:ext>
            </a:extLst>
          </p:cNvPr>
          <p:cNvSpPr>
            <a:spLocks noGrp="1" noChangeArrowheads="1"/>
          </p:cNvSpPr>
          <p:nvPr>
            <p:ph type="sldNum" sz="quarter" idx="11"/>
          </p:nvPr>
        </p:nvSpPr>
        <p:spPr>
          <a:ln/>
        </p:spPr>
        <p:txBody>
          <a:bodyPr/>
          <a:lstStyle>
            <a:lvl1pPr>
              <a:defRPr/>
            </a:lvl1pPr>
          </a:lstStyle>
          <a:p>
            <a:pPr>
              <a:defRPr/>
            </a:pPr>
            <a:fld id="{F3E9210D-38CC-4A91-9599-28478578F70D}" type="slidenum">
              <a:rPr lang="zh-CN" altLang="en-US"/>
              <a:pPr>
                <a:defRPr/>
              </a:pPr>
              <a:t>‹#›</a:t>
            </a:fld>
            <a:endParaRPr lang="en-US" altLang="zh-CN"/>
          </a:p>
        </p:txBody>
      </p:sp>
    </p:spTree>
    <p:extLst>
      <p:ext uri="{BB962C8B-B14F-4D97-AF65-F5344CB8AC3E}">
        <p14:creationId xmlns:p14="http://schemas.microsoft.com/office/powerpoint/2010/main" val="42191573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5E83B1F-FC03-4481-AD16-E5A8BE2362B8}"/>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6">
            <a:extLst>
              <a:ext uri="{FF2B5EF4-FFF2-40B4-BE49-F238E27FC236}">
                <a16:creationId xmlns:a16="http://schemas.microsoft.com/office/drawing/2014/main" id="{AD20D06F-C888-4785-B6D8-A1BBCDEBB759}"/>
              </a:ext>
            </a:extLst>
          </p:cNvPr>
          <p:cNvSpPr>
            <a:spLocks noGrp="1" noChangeArrowheads="1"/>
          </p:cNvSpPr>
          <p:nvPr>
            <p:ph type="sldNum" sz="quarter" idx="11"/>
          </p:nvPr>
        </p:nvSpPr>
        <p:spPr>
          <a:ln/>
        </p:spPr>
        <p:txBody>
          <a:bodyPr/>
          <a:lstStyle>
            <a:lvl1pPr>
              <a:defRPr/>
            </a:lvl1pPr>
          </a:lstStyle>
          <a:p>
            <a:pPr>
              <a:defRPr/>
            </a:pPr>
            <a:fld id="{5BFE6FC9-4370-4652-AF45-9C5D2EF66EBD}" type="slidenum">
              <a:rPr lang="zh-CN" altLang="en-US"/>
              <a:pPr>
                <a:defRPr/>
              </a:pPr>
              <a:t>‹#›</a:t>
            </a:fld>
            <a:endParaRPr lang="en-US" altLang="zh-CN"/>
          </a:p>
        </p:txBody>
      </p:sp>
    </p:spTree>
    <p:extLst>
      <p:ext uri="{BB962C8B-B14F-4D97-AF65-F5344CB8AC3E}">
        <p14:creationId xmlns:p14="http://schemas.microsoft.com/office/powerpoint/2010/main" val="28367965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Rectangle 4">
            <a:extLst>
              <a:ext uri="{FF2B5EF4-FFF2-40B4-BE49-F238E27FC236}">
                <a16:creationId xmlns:a16="http://schemas.microsoft.com/office/drawing/2014/main" id="{19C4AD4F-8D4D-4A71-9968-7445226B2FF5}"/>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D78542C9-D065-461D-9B0E-8572081C0F23}"/>
              </a:ext>
            </a:extLst>
          </p:cNvPr>
          <p:cNvSpPr>
            <a:spLocks noGrp="1" noChangeArrowheads="1"/>
          </p:cNvSpPr>
          <p:nvPr>
            <p:ph type="sldNum" sz="quarter" idx="11"/>
          </p:nvPr>
        </p:nvSpPr>
        <p:spPr>
          <a:ln/>
        </p:spPr>
        <p:txBody>
          <a:bodyPr/>
          <a:lstStyle>
            <a:lvl1pPr>
              <a:defRPr/>
            </a:lvl1pPr>
          </a:lstStyle>
          <a:p>
            <a:pPr>
              <a:defRPr/>
            </a:pPr>
            <a:fld id="{38AAA90F-69F7-4486-B9B6-C56C220ED7C0}" type="slidenum">
              <a:rPr lang="zh-CN" altLang="en-US"/>
              <a:pPr>
                <a:defRPr/>
              </a:pPr>
              <a:t>‹#›</a:t>
            </a:fld>
            <a:endParaRPr lang="en-US" altLang="zh-CN"/>
          </a:p>
        </p:txBody>
      </p:sp>
    </p:spTree>
    <p:extLst>
      <p:ext uri="{BB962C8B-B14F-4D97-AF65-F5344CB8AC3E}">
        <p14:creationId xmlns:p14="http://schemas.microsoft.com/office/powerpoint/2010/main" val="21545109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Rectangle 4">
            <a:extLst>
              <a:ext uri="{FF2B5EF4-FFF2-40B4-BE49-F238E27FC236}">
                <a16:creationId xmlns:a16="http://schemas.microsoft.com/office/drawing/2014/main" id="{D2B6BD55-AEB5-4617-9B9A-7786066C36EE}"/>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4CC056C9-387C-492D-A9AC-8618EA953603}"/>
              </a:ext>
            </a:extLst>
          </p:cNvPr>
          <p:cNvSpPr>
            <a:spLocks noGrp="1" noChangeArrowheads="1"/>
          </p:cNvSpPr>
          <p:nvPr>
            <p:ph type="sldNum" sz="quarter" idx="11"/>
          </p:nvPr>
        </p:nvSpPr>
        <p:spPr>
          <a:ln/>
        </p:spPr>
        <p:txBody>
          <a:bodyPr/>
          <a:lstStyle>
            <a:lvl1pPr>
              <a:defRPr/>
            </a:lvl1pPr>
          </a:lstStyle>
          <a:p>
            <a:pPr>
              <a:defRPr/>
            </a:pPr>
            <a:fld id="{9C0CCCE5-C6D1-42E6-8A08-1B4773CBE941}" type="slidenum">
              <a:rPr lang="zh-CN" altLang="en-US"/>
              <a:pPr>
                <a:defRPr/>
              </a:pPr>
              <a:t>‹#›</a:t>
            </a:fld>
            <a:endParaRPr lang="en-US" altLang="zh-CN"/>
          </a:p>
        </p:txBody>
      </p:sp>
    </p:spTree>
    <p:extLst>
      <p:ext uri="{BB962C8B-B14F-4D97-AF65-F5344CB8AC3E}">
        <p14:creationId xmlns:p14="http://schemas.microsoft.com/office/powerpoint/2010/main" val="2270208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87BE6DE-FE34-4AFC-8593-A42DDD752B75}"/>
              </a:ext>
            </a:extLst>
          </p:cNvPr>
          <p:cNvSpPr>
            <a:spLocks noGrp="1" noChangeArrowheads="1"/>
          </p:cNvSpPr>
          <p:nvPr>
            <p:ph type="title"/>
          </p:nvPr>
        </p:nvSpPr>
        <p:spPr bwMode="auto">
          <a:xfrm>
            <a:off x="993775" y="406400"/>
            <a:ext cx="7696200" cy="719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zh-CN" altLang="en-US"/>
              <a:t>单击此处编辑母版标题样式</a:t>
            </a:r>
          </a:p>
        </p:txBody>
      </p:sp>
      <p:sp>
        <p:nvSpPr>
          <p:cNvPr id="1027" name="Rectangle 3">
            <a:extLst>
              <a:ext uri="{FF2B5EF4-FFF2-40B4-BE49-F238E27FC236}">
                <a16:creationId xmlns:a16="http://schemas.microsoft.com/office/drawing/2014/main" id="{7A5FBB86-ECB6-4D08-84C1-03CADAB5F965}"/>
              </a:ext>
            </a:extLst>
          </p:cNvPr>
          <p:cNvSpPr>
            <a:spLocks noGrp="1" noChangeArrowheads="1"/>
          </p:cNvSpPr>
          <p:nvPr>
            <p:ph type="body" idx="1"/>
          </p:nvPr>
        </p:nvSpPr>
        <p:spPr bwMode="auto">
          <a:xfrm>
            <a:off x="762000" y="1236663"/>
            <a:ext cx="7696200" cy="4929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28" name="Rectangle 4">
            <a:extLst>
              <a:ext uri="{FF2B5EF4-FFF2-40B4-BE49-F238E27FC236}">
                <a16:creationId xmlns:a16="http://schemas.microsoft.com/office/drawing/2014/main" id="{8054ECD2-0038-40ED-9AED-B46A6FA7F77A}"/>
              </a:ext>
            </a:extLst>
          </p:cNvPr>
          <p:cNvSpPr>
            <a:spLocks noGrp="1" noChangeArrowheads="1"/>
          </p:cNvSpPr>
          <p:nvPr>
            <p:ph type="dt" sz="half" idx="2"/>
          </p:nvPr>
        </p:nvSpPr>
        <p:spPr bwMode="auto">
          <a:xfrm>
            <a:off x="762000" y="6388100"/>
            <a:ext cx="2057400" cy="457200"/>
          </a:xfrm>
          <a:prstGeom prst="rect">
            <a:avLst/>
          </a:prstGeom>
          <a:noFill/>
          <a:ln>
            <a:noFill/>
          </a:ln>
          <a:effectLst/>
        </p:spPr>
        <p:txBody>
          <a:bodyPr vert="horz" wrap="square" lIns="91440" tIns="45720" rIns="91440" bIns="45720" numCol="1" anchor="t" anchorCtr="0" compatLnSpc="1">
            <a:prstTxWarp prst="textNoShape">
              <a:avLst/>
            </a:prstTxWarp>
          </a:bodyPr>
          <a:lstStyle>
            <a:lvl1pPr algn="ctr" eaLnBrk="1" hangingPunct="1">
              <a:buFont typeface="Arial" panose="020B0604020202020204" pitchFamily="34" charset="0"/>
              <a:buNone/>
              <a:defRPr sz="1400"/>
            </a:lvl1pPr>
          </a:lstStyle>
          <a:p>
            <a:pPr>
              <a:defRPr/>
            </a:pPr>
            <a:endParaRPr lang="en-US" altLang="zh-CN" dirty="0"/>
          </a:p>
        </p:txBody>
      </p:sp>
      <p:sp>
        <p:nvSpPr>
          <p:cNvPr id="1030" name="Rectangle 6">
            <a:extLst>
              <a:ext uri="{FF2B5EF4-FFF2-40B4-BE49-F238E27FC236}">
                <a16:creationId xmlns:a16="http://schemas.microsoft.com/office/drawing/2014/main" id="{3F4F1D50-C83E-469A-9006-4CD6A5B6EED5}"/>
              </a:ext>
            </a:extLst>
          </p:cNvPr>
          <p:cNvSpPr>
            <a:spLocks noGrp="1" noChangeArrowheads="1"/>
          </p:cNvSpPr>
          <p:nvPr>
            <p:ph type="sldNum" sz="quarter" idx="4"/>
          </p:nvPr>
        </p:nvSpPr>
        <p:spPr bwMode="auto">
          <a:xfrm>
            <a:off x="6858000" y="6400800"/>
            <a:ext cx="1600200" cy="457200"/>
          </a:xfrm>
          <a:prstGeom prst="rect">
            <a:avLst/>
          </a:prstGeom>
          <a:noFill/>
          <a:ln>
            <a:noFill/>
          </a:ln>
          <a:effectLst/>
        </p:spPr>
        <p:txBody>
          <a:bodyPr vert="horz" wrap="square" lIns="91440" tIns="45720" rIns="91440" bIns="45720" numCol="1" anchor="t" anchorCtr="0" compatLnSpc="1">
            <a:prstTxWarp prst="textNoShape">
              <a:avLst/>
            </a:prstTxWarp>
          </a:bodyPr>
          <a:lstStyle>
            <a:lvl1pPr algn="ctr" eaLnBrk="1" hangingPunct="1">
              <a:buFont typeface="Arial" panose="020B0604020202020204" pitchFamily="34" charset="0"/>
              <a:buNone/>
              <a:defRPr sz="1400"/>
            </a:lvl1pPr>
          </a:lstStyle>
          <a:p>
            <a:pPr>
              <a:defRPr/>
            </a:pPr>
            <a:fld id="{C046A53C-D12F-453A-AA19-D6212D949328}" type="slidenum">
              <a:rPr lang="zh-CN" altLang="en-US"/>
              <a:pPr>
                <a:defRPr/>
              </a:pPr>
              <a:t>‹#›</a:t>
            </a:fld>
            <a:endParaRPr lang="en-US" altLang="zh-CN"/>
          </a:p>
        </p:txBody>
      </p:sp>
      <p:sp>
        <p:nvSpPr>
          <p:cNvPr id="2" name="AutoShape 7">
            <a:extLst>
              <a:ext uri="{FF2B5EF4-FFF2-40B4-BE49-F238E27FC236}">
                <a16:creationId xmlns:a16="http://schemas.microsoft.com/office/drawing/2014/main" id="{F6EEAD82-1572-4669-8D92-75A05846FE76}"/>
              </a:ext>
            </a:extLst>
          </p:cNvPr>
          <p:cNvSpPr>
            <a:spLocks noChangeArrowheads="1"/>
          </p:cNvSpPr>
          <p:nvPr/>
        </p:nvSpPr>
        <p:spPr bwMode="auto">
          <a:xfrm>
            <a:off x="179388" y="188912"/>
            <a:ext cx="8823325" cy="6624463"/>
          </a:xfrm>
          <a:prstGeom prst="roundRect">
            <a:avLst>
              <a:gd name="adj" fmla="val 11046"/>
            </a:avLst>
          </a:prstGeom>
          <a:noFill/>
          <a:ln w="28575">
            <a:solidFill>
              <a:schemeClr val="folHlink"/>
            </a:solidFill>
            <a:round/>
            <a:headEnd/>
            <a:tailEnd/>
          </a:ln>
          <a:effectLst/>
        </p:spPr>
        <p:txBody>
          <a:bodyPr wrap="none" anchor="ctr"/>
          <a:lstStyle>
            <a:lvl1pPr algn="ctr">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1pPr>
            <a:lvl2pPr marL="742950" indent="-285750" algn="ctr">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2pPr>
            <a:lvl3pPr marL="1143000" indent="-228600" algn="ctr">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3pPr>
            <a:lvl4pPr marL="1600200" indent="-228600" algn="ctr">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4pPr>
            <a:lvl5pPr marL="2057400" indent="-228600" algn="ctr">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sz="2400">
              <a:latin typeface="Times New Roman" panose="02020603050405020304" pitchFamily="18" charset="0"/>
            </a:endParaRPr>
          </a:p>
        </p:txBody>
      </p:sp>
      <p:sp>
        <p:nvSpPr>
          <p:cNvPr id="1031" name="Line 8">
            <a:extLst>
              <a:ext uri="{FF2B5EF4-FFF2-40B4-BE49-F238E27FC236}">
                <a16:creationId xmlns:a16="http://schemas.microsoft.com/office/drawing/2014/main" id="{6C8C799B-B35C-4D13-82B1-9716511D916F}"/>
              </a:ext>
            </a:extLst>
          </p:cNvPr>
          <p:cNvSpPr>
            <a:spLocks noChangeShapeType="1"/>
          </p:cNvSpPr>
          <p:nvPr/>
        </p:nvSpPr>
        <p:spPr bwMode="auto">
          <a:xfrm>
            <a:off x="742950" y="1144588"/>
            <a:ext cx="7696200" cy="0"/>
          </a:xfrm>
          <a:prstGeom prst="line">
            <a:avLst/>
          </a:prstGeom>
          <a:noFill/>
          <a:ln w="381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1032" name="图片 1">
            <a:extLst>
              <a:ext uri="{FF2B5EF4-FFF2-40B4-BE49-F238E27FC236}">
                <a16:creationId xmlns:a16="http://schemas.microsoft.com/office/drawing/2014/main" id="{D267A802-5626-4087-934B-B06B7812EF3C}"/>
              </a:ext>
            </a:extLst>
          </p:cNvPr>
          <p:cNvPicPr>
            <a:picLocks noChangeAspect="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217487" y="260648"/>
            <a:ext cx="1079500" cy="107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811" r:id="rId1"/>
    <p:sldLayoutId id="2147483801" r:id="rId2"/>
    <p:sldLayoutId id="2147483802" r:id="rId3"/>
    <p:sldLayoutId id="2147483803" r:id="rId4"/>
    <p:sldLayoutId id="2147483804" r:id="rId5"/>
    <p:sldLayoutId id="2147483805" r:id="rId6"/>
    <p:sldLayoutId id="2147483806" r:id="rId7"/>
    <p:sldLayoutId id="2147483807" r:id="rId8"/>
    <p:sldLayoutId id="2147483808" r:id="rId9"/>
    <p:sldLayoutId id="2147483809" r:id="rId10"/>
    <p:sldLayoutId id="2147483810" r:id="rId11"/>
  </p:sldLayoutIdLst>
  <p:hf sldNum="0" hdr="0" dt="0"/>
  <p:txStyles>
    <p:titleStyle>
      <a:lvl1pPr algn="l" rtl="0" eaLnBrk="0" fontAlgn="base" hangingPunct="0">
        <a:spcBef>
          <a:spcPct val="0"/>
        </a:spcBef>
        <a:spcAft>
          <a:spcPct val="0"/>
        </a:spcAft>
        <a:defRPr sz="3300" kern="1200">
          <a:solidFill>
            <a:schemeClr val="tx2"/>
          </a:solidFill>
          <a:latin typeface="+mj-lt"/>
          <a:ea typeface="+mj-ea"/>
          <a:cs typeface="+mj-cs"/>
        </a:defRPr>
      </a:lvl1pPr>
      <a:lvl2pPr algn="l" rtl="0" eaLnBrk="0" fontAlgn="base" hangingPunct="0">
        <a:spcBef>
          <a:spcPct val="0"/>
        </a:spcBef>
        <a:spcAft>
          <a:spcPct val="0"/>
        </a:spcAft>
        <a:defRPr sz="3300">
          <a:solidFill>
            <a:schemeClr val="tx2"/>
          </a:solidFill>
          <a:latin typeface="Arial Black" panose="020B0A04020102020204" pitchFamily="34" charset="0"/>
          <a:ea typeface="宋体" panose="02010600030101010101" pitchFamily="2" charset="-122"/>
        </a:defRPr>
      </a:lvl2pPr>
      <a:lvl3pPr algn="l" rtl="0" eaLnBrk="0" fontAlgn="base" hangingPunct="0">
        <a:spcBef>
          <a:spcPct val="0"/>
        </a:spcBef>
        <a:spcAft>
          <a:spcPct val="0"/>
        </a:spcAft>
        <a:defRPr sz="3300">
          <a:solidFill>
            <a:schemeClr val="tx2"/>
          </a:solidFill>
          <a:latin typeface="Arial Black" panose="020B0A04020102020204" pitchFamily="34" charset="0"/>
          <a:ea typeface="宋体" panose="02010600030101010101" pitchFamily="2" charset="-122"/>
        </a:defRPr>
      </a:lvl3pPr>
      <a:lvl4pPr algn="l" rtl="0" eaLnBrk="0" fontAlgn="base" hangingPunct="0">
        <a:spcBef>
          <a:spcPct val="0"/>
        </a:spcBef>
        <a:spcAft>
          <a:spcPct val="0"/>
        </a:spcAft>
        <a:defRPr sz="3300">
          <a:solidFill>
            <a:schemeClr val="tx2"/>
          </a:solidFill>
          <a:latin typeface="Arial Black" panose="020B0A04020102020204" pitchFamily="34" charset="0"/>
          <a:ea typeface="宋体" panose="02010600030101010101" pitchFamily="2" charset="-122"/>
        </a:defRPr>
      </a:lvl4pPr>
      <a:lvl5pPr algn="l" rtl="0" eaLnBrk="0" fontAlgn="base" hangingPunct="0">
        <a:spcBef>
          <a:spcPct val="0"/>
        </a:spcBef>
        <a:spcAft>
          <a:spcPct val="0"/>
        </a:spcAft>
        <a:defRPr sz="3300">
          <a:solidFill>
            <a:schemeClr val="tx2"/>
          </a:solidFill>
          <a:latin typeface="Arial Black" panose="020B0A04020102020204" pitchFamily="34" charset="0"/>
          <a:ea typeface="宋体" panose="02010600030101010101" pitchFamily="2" charset="-122"/>
        </a:defRPr>
      </a:lvl5pPr>
      <a:lvl6pPr marL="457200" algn="l" rtl="0" fontAlgn="base">
        <a:spcBef>
          <a:spcPct val="0"/>
        </a:spcBef>
        <a:spcAft>
          <a:spcPct val="0"/>
        </a:spcAft>
        <a:defRPr sz="3300">
          <a:solidFill>
            <a:schemeClr val="tx2"/>
          </a:solidFill>
          <a:latin typeface="Arial Black" panose="020B0A04020102020204" pitchFamily="34" charset="0"/>
          <a:ea typeface="宋体" panose="02010600030101010101" pitchFamily="2" charset="-122"/>
        </a:defRPr>
      </a:lvl6pPr>
      <a:lvl7pPr marL="914400" algn="l" rtl="0" fontAlgn="base">
        <a:spcBef>
          <a:spcPct val="0"/>
        </a:spcBef>
        <a:spcAft>
          <a:spcPct val="0"/>
        </a:spcAft>
        <a:defRPr sz="3300">
          <a:solidFill>
            <a:schemeClr val="tx2"/>
          </a:solidFill>
          <a:latin typeface="Arial Black" panose="020B0A04020102020204" pitchFamily="34" charset="0"/>
          <a:ea typeface="宋体" panose="02010600030101010101" pitchFamily="2" charset="-122"/>
        </a:defRPr>
      </a:lvl7pPr>
      <a:lvl8pPr marL="1371600" algn="l" rtl="0" fontAlgn="base">
        <a:spcBef>
          <a:spcPct val="0"/>
        </a:spcBef>
        <a:spcAft>
          <a:spcPct val="0"/>
        </a:spcAft>
        <a:defRPr sz="3300">
          <a:solidFill>
            <a:schemeClr val="tx2"/>
          </a:solidFill>
          <a:latin typeface="Arial Black" panose="020B0A04020102020204" pitchFamily="34" charset="0"/>
          <a:ea typeface="宋体" panose="02010600030101010101" pitchFamily="2" charset="-122"/>
        </a:defRPr>
      </a:lvl8pPr>
      <a:lvl9pPr marL="1828800" algn="l" rtl="0" fontAlgn="base">
        <a:spcBef>
          <a:spcPct val="0"/>
        </a:spcBef>
        <a:spcAft>
          <a:spcPct val="0"/>
        </a:spcAft>
        <a:defRPr sz="3300">
          <a:solidFill>
            <a:schemeClr val="tx2"/>
          </a:solidFill>
          <a:latin typeface="Arial Black" panose="020B0A040201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lr>
          <a:schemeClr val="tx1"/>
        </a:buClr>
        <a:buSzPct val="70000"/>
        <a:buFont typeface="Wingdings" panose="05000000000000000000" pitchFamily="2" charset="2"/>
        <a:buChar char="l"/>
        <a:defRPr sz="31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70000"/>
        <a:buFont typeface="Wingdings" panose="05000000000000000000" pitchFamily="2" charset="2"/>
        <a:buChar char="•"/>
        <a:defRPr sz="26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1"/>
        </a:buClr>
        <a:buSzPct val="70000"/>
        <a:buFont typeface="Wingdings" panose="05000000000000000000" pitchFamily="2" charset="2"/>
        <a:buChar char="•"/>
        <a:defRPr sz="22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1"/>
        </a:buClr>
        <a:buSzPct val="70000"/>
        <a:buFont typeface="Wingdings" panose="05000000000000000000" pitchFamily="2" charset="2"/>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1"/>
        </a:buClr>
        <a:buSzPct val="70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oleObject" Target="../embeddings/oleObject5.bin"/><Relationship Id="rId3" Type="http://schemas.openxmlformats.org/officeDocument/2006/relationships/image" Target="../media/image11.png"/><Relationship Id="rId7" Type="http://schemas.openxmlformats.org/officeDocument/2006/relationships/image" Target="../media/image9.wmf"/><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oleObject" Target="../embeddings/oleObject4.bin"/><Relationship Id="rId5" Type="http://schemas.openxmlformats.org/officeDocument/2006/relationships/image" Target="../media/image8.wmf"/><Relationship Id="rId4" Type="http://schemas.openxmlformats.org/officeDocument/2006/relationships/oleObject" Target="../embeddings/oleObject3.bin"/><Relationship Id="rId9" Type="http://schemas.openxmlformats.org/officeDocument/2006/relationships/image" Target="../media/image10.wmf"/></Relationships>
</file>

<file path=ppt/slides/_rels/slide100.xml.rels><?xml version="1.0" encoding="UTF-8" standalone="yes"?>
<Relationships xmlns="http://schemas.openxmlformats.org/package/2006/relationships"><Relationship Id="rId2" Type="http://schemas.openxmlformats.org/officeDocument/2006/relationships/image" Target="../media/image290.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2.xml"/><Relationship Id="rId1" Type="http://schemas.openxmlformats.org/officeDocument/2006/relationships/vmlDrawing" Target="../drawings/vmlDrawing3.vml"/><Relationship Id="rId4" Type="http://schemas.openxmlformats.org/officeDocument/2006/relationships/image" Target="../media/image10.wmf"/></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Layout" Target="../slideLayouts/slideLayout2.xml"/><Relationship Id="rId1" Type="http://schemas.openxmlformats.org/officeDocument/2006/relationships/vmlDrawing" Target="../drawings/vmlDrawing4.vml"/><Relationship Id="rId5" Type="http://schemas.openxmlformats.org/officeDocument/2006/relationships/image" Target="../media/image12.wmf"/><Relationship Id="rId4" Type="http://schemas.openxmlformats.org/officeDocument/2006/relationships/oleObject" Target="../embeddings/oleObject7.bin"/></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image" Target="../media/image16.png"/><Relationship Id="rId5" Type="http://schemas.openxmlformats.org/officeDocument/2006/relationships/image" Target="../media/image13.wmf"/><Relationship Id="rId4" Type="http://schemas.openxmlformats.org/officeDocument/2006/relationships/oleObject" Target="../embeddings/oleObject8.bin"/></Relationships>
</file>

<file path=ppt/slides/_rels/slide14.xml.rels><?xml version="1.0" encoding="UTF-8" standalone="yes"?>
<Relationships xmlns="http://schemas.openxmlformats.org/package/2006/relationships"><Relationship Id="rId8" Type="http://schemas.openxmlformats.org/officeDocument/2006/relationships/oleObject" Target="../embeddings/oleObject9.bin"/><Relationship Id="rId3" Type="http://schemas.openxmlformats.org/officeDocument/2006/relationships/image" Target="../media/image21.png"/><Relationship Id="rId7" Type="http://schemas.openxmlformats.org/officeDocument/2006/relationships/image" Target="../media/image23.png"/><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image" Target="../media/image20.png"/><Relationship Id="rId11" Type="http://schemas.openxmlformats.org/officeDocument/2006/relationships/image" Target="../media/image15.wmf"/><Relationship Id="rId5" Type="http://schemas.openxmlformats.org/officeDocument/2006/relationships/image" Target="../media/image12.wmf"/><Relationship Id="rId10" Type="http://schemas.openxmlformats.org/officeDocument/2006/relationships/oleObject" Target="../embeddings/oleObject10.bin"/><Relationship Id="rId4" Type="http://schemas.openxmlformats.org/officeDocument/2006/relationships/oleObject" Target="../embeddings/oleObject7.bin"/><Relationship Id="rId9" Type="http://schemas.openxmlformats.org/officeDocument/2006/relationships/image" Target="../media/image14.emf"/></Relationships>
</file>

<file path=ppt/slides/_rels/slide15.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Layout" Target="../slideLayouts/slideLayout2.xml"/><Relationship Id="rId1" Type="http://schemas.openxmlformats.org/officeDocument/2006/relationships/vmlDrawing" Target="../drawings/vmlDrawing7.vml"/><Relationship Id="rId4" Type="http://schemas.openxmlformats.org/officeDocument/2006/relationships/image" Target="../media/image16.wm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slideLayout" Target="../slideLayouts/slideLayout2.xml"/><Relationship Id="rId1" Type="http://schemas.openxmlformats.org/officeDocument/2006/relationships/vmlDrawing" Target="../drawings/vmlDrawing8.vml"/><Relationship Id="rId5" Type="http://schemas.openxmlformats.org/officeDocument/2006/relationships/image" Target="../media/image17.wmf"/><Relationship Id="rId4" Type="http://schemas.openxmlformats.org/officeDocument/2006/relationships/oleObject" Target="../embeddings/oleObject12.bin"/></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19.wmf"/><Relationship Id="rId2" Type="http://schemas.openxmlformats.org/officeDocument/2006/relationships/slideLayout" Target="../slideLayouts/slideLayout2.xml"/><Relationship Id="rId1" Type="http://schemas.openxmlformats.org/officeDocument/2006/relationships/vmlDrawing" Target="../drawings/vmlDrawing9.vml"/><Relationship Id="rId6" Type="http://schemas.openxmlformats.org/officeDocument/2006/relationships/oleObject" Target="../embeddings/oleObject14.bin"/><Relationship Id="rId5" Type="http://schemas.openxmlformats.org/officeDocument/2006/relationships/image" Target="../media/image18.wmf"/><Relationship Id="rId4" Type="http://schemas.openxmlformats.org/officeDocument/2006/relationships/oleObject" Target="../embeddings/oleObject13.bin"/></Relationships>
</file>

<file path=ppt/slides/_rels/slide21.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Layout" Target="../slideLayouts/slideLayout2.xml"/><Relationship Id="rId1" Type="http://schemas.openxmlformats.org/officeDocument/2006/relationships/vmlDrawing" Target="../drawings/vmlDrawing10.vml"/><Relationship Id="rId4" Type="http://schemas.openxmlformats.org/officeDocument/2006/relationships/image" Target="../media/image20.wmf"/></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slideLayout" Target="../slideLayouts/slideLayout2.xml"/><Relationship Id="rId1" Type="http://schemas.openxmlformats.org/officeDocument/2006/relationships/vmlDrawing" Target="../drawings/vmlDrawing11.vml"/><Relationship Id="rId5" Type="http://schemas.openxmlformats.org/officeDocument/2006/relationships/image" Target="../media/image21.wmf"/><Relationship Id="rId4" Type="http://schemas.openxmlformats.org/officeDocument/2006/relationships/oleObject" Target="../embeddings/oleObject16.bin"/></Relationships>
</file>

<file path=ppt/slides/_rels/slide23.xml.rels><?xml version="1.0" encoding="UTF-8" standalone="yes"?>
<Relationships xmlns="http://schemas.openxmlformats.org/package/2006/relationships"><Relationship Id="rId8" Type="http://schemas.openxmlformats.org/officeDocument/2006/relationships/oleObject" Target="../embeddings/oleObject19.bin"/><Relationship Id="rId3" Type="http://schemas.openxmlformats.org/officeDocument/2006/relationships/image" Target="../media/image36.png"/><Relationship Id="rId7" Type="http://schemas.openxmlformats.org/officeDocument/2006/relationships/image" Target="../media/image23.wmf"/><Relationship Id="rId2" Type="http://schemas.openxmlformats.org/officeDocument/2006/relationships/slideLayout" Target="../slideLayouts/slideLayout2.xml"/><Relationship Id="rId1" Type="http://schemas.openxmlformats.org/officeDocument/2006/relationships/vmlDrawing" Target="../drawings/vmlDrawing12.vml"/><Relationship Id="rId6" Type="http://schemas.openxmlformats.org/officeDocument/2006/relationships/oleObject" Target="../embeddings/oleObject18.bin"/><Relationship Id="rId11" Type="http://schemas.openxmlformats.org/officeDocument/2006/relationships/image" Target="../media/image25.wmf"/><Relationship Id="rId5" Type="http://schemas.openxmlformats.org/officeDocument/2006/relationships/image" Target="../media/image22.wmf"/><Relationship Id="rId10" Type="http://schemas.openxmlformats.org/officeDocument/2006/relationships/oleObject" Target="../embeddings/oleObject20.bin"/><Relationship Id="rId4" Type="http://schemas.openxmlformats.org/officeDocument/2006/relationships/oleObject" Target="../embeddings/oleObject17.bin"/><Relationship Id="rId9" Type="http://schemas.openxmlformats.org/officeDocument/2006/relationships/image" Target="../media/image24.wmf"/></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slideLayout" Target="../slideLayouts/slideLayout2.xml"/><Relationship Id="rId1" Type="http://schemas.openxmlformats.org/officeDocument/2006/relationships/vmlDrawing" Target="../drawings/vmlDrawing13.vml"/><Relationship Id="rId6" Type="http://schemas.openxmlformats.org/officeDocument/2006/relationships/image" Target="../media/image26.png"/><Relationship Id="rId5" Type="http://schemas.openxmlformats.org/officeDocument/2006/relationships/image" Target="../media/image21.wmf"/><Relationship Id="rId4" Type="http://schemas.openxmlformats.org/officeDocument/2006/relationships/oleObject" Target="../embeddings/oleObject16.bin"/></Relationships>
</file>

<file path=ppt/slides/_rels/slide25.xml.rels><?xml version="1.0" encoding="UTF-8" standalone="yes"?>
<Relationships xmlns="http://schemas.openxmlformats.org/package/2006/relationships"><Relationship Id="rId8" Type="http://schemas.openxmlformats.org/officeDocument/2006/relationships/oleObject" Target="../embeddings/oleObject23.bin"/><Relationship Id="rId3" Type="http://schemas.openxmlformats.org/officeDocument/2006/relationships/image" Target="../media/image43.png"/><Relationship Id="rId7" Type="http://schemas.openxmlformats.org/officeDocument/2006/relationships/image" Target="../media/image28.wmf"/><Relationship Id="rId2" Type="http://schemas.openxmlformats.org/officeDocument/2006/relationships/slideLayout" Target="../slideLayouts/slideLayout2.xml"/><Relationship Id="rId1" Type="http://schemas.openxmlformats.org/officeDocument/2006/relationships/vmlDrawing" Target="../drawings/vmlDrawing14.vml"/><Relationship Id="rId6" Type="http://schemas.openxmlformats.org/officeDocument/2006/relationships/oleObject" Target="../embeddings/oleObject22.bin"/><Relationship Id="rId11" Type="http://schemas.openxmlformats.org/officeDocument/2006/relationships/image" Target="../media/image30.wmf"/><Relationship Id="rId5" Type="http://schemas.openxmlformats.org/officeDocument/2006/relationships/image" Target="../media/image27.wmf"/><Relationship Id="rId10" Type="http://schemas.openxmlformats.org/officeDocument/2006/relationships/oleObject" Target="../embeddings/oleObject24.bin"/><Relationship Id="rId4" Type="http://schemas.openxmlformats.org/officeDocument/2006/relationships/oleObject" Target="../embeddings/oleObject21.bin"/><Relationship Id="rId9" Type="http://schemas.openxmlformats.org/officeDocument/2006/relationships/image" Target="../media/image29.wmf"/></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50.png"/><Relationship Id="rId2" Type="http://schemas.openxmlformats.org/officeDocument/2006/relationships/image" Target="../media/image44.png"/><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41.png"/></Relationships>
</file>

<file path=ppt/slides/_rels/slide27.xml.rels><?xml version="1.0" encoding="UTF-8" standalone="yes"?>
<Relationships xmlns="http://schemas.openxmlformats.org/package/2006/relationships"><Relationship Id="rId8" Type="http://schemas.openxmlformats.org/officeDocument/2006/relationships/oleObject" Target="../embeddings/oleObject27.bin"/><Relationship Id="rId3" Type="http://schemas.openxmlformats.org/officeDocument/2006/relationships/image" Target="../media/image51.png"/><Relationship Id="rId7" Type="http://schemas.openxmlformats.org/officeDocument/2006/relationships/image" Target="../media/image35.wmf"/><Relationship Id="rId2" Type="http://schemas.openxmlformats.org/officeDocument/2006/relationships/slideLayout" Target="../slideLayouts/slideLayout2.xml"/><Relationship Id="rId1" Type="http://schemas.openxmlformats.org/officeDocument/2006/relationships/vmlDrawing" Target="../drawings/vmlDrawing15.vml"/><Relationship Id="rId6" Type="http://schemas.openxmlformats.org/officeDocument/2006/relationships/oleObject" Target="../embeddings/oleObject26.bin"/><Relationship Id="rId11" Type="http://schemas.openxmlformats.org/officeDocument/2006/relationships/image" Target="../media/image37.wmf"/><Relationship Id="rId5" Type="http://schemas.openxmlformats.org/officeDocument/2006/relationships/image" Target="../media/image34.wmf"/><Relationship Id="rId10" Type="http://schemas.openxmlformats.org/officeDocument/2006/relationships/oleObject" Target="../embeddings/oleObject28.bin"/><Relationship Id="rId4" Type="http://schemas.openxmlformats.org/officeDocument/2006/relationships/oleObject" Target="../embeddings/oleObject25.bin"/><Relationship Id="rId9" Type="http://schemas.openxmlformats.org/officeDocument/2006/relationships/image" Target="../media/image36.wmf"/></Relationships>
</file>

<file path=ppt/slides/_rels/slide2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oleObject" Target="../embeddings/oleObject29.bin"/><Relationship Id="rId2" Type="http://schemas.openxmlformats.org/officeDocument/2006/relationships/slideLayout" Target="../slideLayouts/slideLayout2.xml"/><Relationship Id="rId1" Type="http://schemas.openxmlformats.org/officeDocument/2006/relationships/vmlDrawing" Target="../drawings/vmlDrawing16.vml"/><Relationship Id="rId6" Type="http://schemas.openxmlformats.org/officeDocument/2006/relationships/image" Target="../media/image41.wmf"/><Relationship Id="rId5" Type="http://schemas.openxmlformats.org/officeDocument/2006/relationships/oleObject" Target="../embeddings/oleObject30.bin"/><Relationship Id="rId4" Type="http://schemas.openxmlformats.org/officeDocument/2006/relationships/image" Target="../media/image40.wmf"/></Relationships>
</file>

<file path=ppt/slides/_rels/slide5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openxmlformats.org/officeDocument/2006/relationships/slideLayout" Target="../slideLayouts/slideLayout2.xml"/><Relationship Id="rId1" Type="http://schemas.openxmlformats.org/officeDocument/2006/relationships/vmlDrawing" Target="../drawings/vmlDrawing17.vml"/><Relationship Id="rId4" Type="http://schemas.openxmlformats.org/officeDocument/2006/relationships/image" Target="../media/image42.emf"/></Relationships>
</file>

<file path=ppt/slides/_rels/slide69.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openxmlformats.org/officeDocument/2006/relationships/slideLayout" Target="../slideLayouts/slideLayout2.xml"/><Relationship Id="rId1" Type="http://schemas.openxmlformats.org/officeDocument/2006/relationships/vmlDrawing" Target="../drawings/vmlDrawing18.vml"/><Relationship Id="rId4" Type="http://schemas.openxmlformats.org/officeDocument/2006/relationships/image" Target="../media/image43.em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slideLayout" Target="../slideLayouts/slideLayout2.xml"/><Relationship Id="rId1" Type="http://schemas.openxmlformats.org/officeDocument/2006/relationships/vmlDrawing" Target="../drawings/vmlDrawing19.vml"/><Relationship Id="rId5" Type="http://schemas.openxmlformats.org/officeDocument/2006/relationships/image" Target="../media/image44.emf"/><Relationship Id="rId4" Type="http://schemas.openxmlformats.org/officeDocument/2006/relationships/oleObject" Target="../embeddings/oleObject31.bin"/></Relationships>
</file>

<file path=ppt/slides/_rels/slide7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55.emf"/><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 Id="rId5" Type="http://schemas.openxmlformats.org/officeDocument/2006/relationships/image" Target="../media/image77.png"/><Relationship Id="rId4" Type="http://schemas.openxmlformats.org/officeDocument/2006/relationships/image" Target="../media/image76.png"/></Relationships>
</file>

<file path=ppt/slides/_rels/slide76.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8" Type="http://schemas.openxmlformats.org/officeDocument/2006/relationships/image" Target="../media/image83.wmf"/><Relationship Id="rId13" Type="http://schemas.openxmlformats.org/officeDocument/2006/relationships/oleObject" Target="../embeddings/oleObject37.bin"/><Relationship Id="rId3" Type="http://schemas.openxmlformats.org/officeDocument/2006/relationships/oleObject" Target="../embeddings/oleObject32.bin"/><Relationship Id="rId7" Type="http://schemas.openxmlformats.org/officeDocument/2006/relationships/oleObject" Target="../embeddings/oleObject34.bin"/><Relationship Id="rId12" Type="http://schemas.openxmlformats.org/officeDocument/2006/relationships/image" Target="../media/image85.emf"/><Relationship Id="rId2" Type="http://schemas.openxmlformats.org/officeDocument/2006/relationships/slideLayout" Target="../slideLayouts/slideLayout2.xml"/><Relationship Id="rId1" Type="http://schemas.openxmlformats.org/officeDocument/2006/relationships/vmlDrawing" Target="../drawings/vmlDrawing20.vml"/><Relationship Id="rId6" Type="http://schemas.openxmlformats.org/officeDocument/2006/relationships/image" Target="../media/image82.wmf"/><Relationship Id="rId11" Type="http://schemas.openxmlformats.org/officeDocument/2006/relationships/oleObject" Target="../embeddings/oleObject36.bin"/><Relationship Id="rId5" Type="http://schemas.openxmlformats.org/officeDocument/2006/relationships/oleObject" Target="../embeddings/oleObject33.bin"/><Relationship Id="rId10" Type="http://schemas.openxmlformats.org/officeDocument/2006/relationships/image" Target="../media/image84.emf"/><Relationship Id="rId4" Type="http://schemas.openxmlformats.org/officeDocument/2006/relationships/image" Target="../media/image81.wmf"/><Relationship Id="rId9" Type="http://schemas.openxmlformats.org/officeDocument/2006/relationships/oleObject" Target="../embeddings/oleObject35.bin"/><Relationship Id="rId14" Type="http://schemas.openxmlformats.org/officeDocument/2006/relationships/image" Target="../media/image86.emf"/></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oleObject" Target="../embeddings/oleObject38.bin"/><Relationship Id="rId2" Type="http://schemas.openxmlformats.org/officeDocument/2006/relationships/slideLayout" Target="../slideLayouts/slideLayout7.xml"/><Relationship Id="rId1" Type="http://schemas.openxmlformats.org/officeDocument/2006/relationships/vmlDrawing" Target="../drawings/vmlDrawing21.vml"/><Relationship Id="rId4" Type="http://schemas.openxmlformats.org/officeDocument/2006/relationships/image" Target="../media/image87.emf"/></Relationships>
</file>

<file path=ppt/slides/_rels/slide81.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221.png"/><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6.xml"/><Relationship Id="rId6" Type="http://schemas.openxmlformats.org/officeDocument/2006/relationships/image" Target="../media/image90.png"/><Relationship Id="rId5" Type="http://schemas.openxmlformats.org/officeDocument/2006/relationships/image" Target="../media/image890.png"/><Relationship Id="rId4" Type="http://schemas.openxmlformats.org/officeDocument/2006/relationships/image" Target="../media/image25.png"/></Relationships>
</file>

<file path=ppt/slides/_rels/slide84.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6.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92.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8" Type="http://schemas.openxmlformats.org/officeDocument/2006/relationships/image" Target="../media/image99.png"/><Relationship Id="rId3" Type="http://schemas.openxmlformats.org/officeDocument/2006/relationships/image" Target="../media/image94.png"/><Relationship Id="rId7" Type="http://schemas.openxmlformats.org/officeDocument/2006/relationships/image" Target="../media/image98.png"/><Relationship Id="rId2" Type="http://schemas.openxmlformats.org/officeDocument/2006/relationships/image" Target="../media/image93.png"/><Relationship Id="rId1" Type="http://schemas.openxmlformats.org/officeDocument/2006/relationships/slideLayout" Target="../slideLayouts/slideLayout6.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95.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6.w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5.wmf"/><Relationship Id="rId4" Type="http://schemas.openxmlformats.org/officeDocument/2006/relationships/oleObject" Target="../embeddings/oleObject1.bin"/></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220.png"/><Relationship Id="rId1" Type="http://schemas.openxmlformats.org/officeDocument/2006/relationships/slideLayout" Target="../slideLayouts/slideLayout2.xml"/><Relationship Id="rId5" Type="http://schemas.openxmlformats.org/officeDocument/2006/relationships/image" Target="../media/image105.png"/><Relationship Id="rId4" Type="http://schemas.openxmlformats.org/officeDocument/2006/relationships/image" Target="../media/image104.png"/></Relationships>
</file>

<file path=ppt/slides/_rels/slide99.xml.rels><?xml version="1.0" encoding="UTF-8" standalone="yes"?>
<Relationships xmlns="http://schemas.openxmlformats.org/package/2006/relationships"><Relationship Id="rId2" Type="http://schemas.openxmlformats.org/officeDocument/2006/relationships/image" Target="../media/image42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标题 3">
            <a:extLst>
              <a:ext uri="{FF2B5EF4-FFF2-40B4-BE49-F238E27FC236}">
                <a16:creationId xmlns:a16="http://schemas.microsoft.com/office/drawing/2014/main" id="{186049FA-F48A-424B-8689-7E99F71CCFBD}"/>
              </a:ext>
            </a:extLst>
          </p:cNvPr>
          <p:cNvSpPr>
            <a:spLocks noGrp="1" noChangeArrowheads="1"/>
          </p:cNvSpPr>
          <p:nvPr>
            <p:ph type="ctrTitle"/>
          </p:nvPr>
        </p:nvSpPr>
        <p:spPr>
          <a:xfrm>
            <a:off x="685800" y="1700808"/>
            <a:ext cx="7772400" cy="2266950"/>
          </a:xfrm>
        </p:spPr>
        <p:txBody>
          <a:bodyPr/>
          <a:lstStyle/>
          <a:p>
            <a:r>
              <a:rPr lang="zh-CN" altLang="en-US" dirty="0"/>
              <a:t>第四章 贝叶斯判别</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7E558D60-DE92-477E-A63F-65559C7800D4}"/>
              </a:ext>
            </a:extLst>
          </p:cNvPr>
          <p:cNvSpPr>
            <a:spLocks noGrp="1" noChangeArrowheads="1"/>
          </p:cNvSpPr>
          <p:nvPr>
            <p:ph type="title"/>
          </p:nvPr>
        </p:nvSpPr>
        <p:spPr>
          <a:xfrm>
            <a:off x="971550" y="406400"/>
            <a:ext cx="7696200" cy="719138"/>
          </a:xfrm>
        </p:spPr>
        <p:txBody>
          <a:bodyPr/>
          <a:lstStyle/>
          <a:p>
            <a:pPr eaLnBrk="1" hangingPunct="1">
              <a:defRPr/>
            </a:pPr>
            <a:r>
              <a:rPr lang="en-US" altLang="zh-CN" sz="3000" dirty="0">
                <a:latin typeface="+mn-lt"/>
              </a:rPr>
              <a:t> </a:t>
            </a:r>
            <a:r>
              <a:rPr lang="zh-CN" altLang="en-US" sz="3000" dirty="0">
                <a:latin typeface="+mn-lt"/>
              </a:rPr>
              <a:t>全概率公式和贝叶斯公式</a:t>
            </a:r>
          </a:p>
        </p:txBody>
      </p:sp>
      <p:sp>
        <p:nvSpPr>
          <p:cNvPr id="7171" name="Rectangle 3">
            <a:extLst>
              <a:ext uri="{FF2B5EF4-FFF2-40B4-BE49-F238E27FC236}">
                <a16:creationId xmlns:a16="http://schemas.microsoft.com/office/drawing/2014/main" id="{92610C3F-F901-41A8-8CF2-4E2C7A3672BB}"/>
              </a:ext>
            </a:extLst>
          </p:cNvPr>
          <p:cNvSpPr>
            <a:spLocks noGrp="1" noRot="1" noChangeAspect="1" noMove="1" noResize="1" noEditPoints="1" noAdjustHandles="1" noChangeArrowheads="1" noChangeShapeType="1" noTextEdit="1"/>
          </p:cNvSpPr>
          <p:nvPr>
            <p:ph type="body" idx="1"/>
          </p:nvPr>
        </p:nvSpPr>
        <p:spPr>
          <a:blipFill>
            <a:blip r:embed="rId3"/>
            <a:stretch>
              <a:fillRect l="-79" t="-990"/>
            </a:stretch>
          </a:blipFill>
        </p:spPr>
        <p:txBody>
          <a:bodyPr/>
          <a:lstStyle/>
          <a:p>
            <a:pPr marL="0" indent="0">
              <a:buNone/>
            </a:pPr>
            <a:endParaRPr lang="zh-CN" altLang="en-US">
              <a:noFill/>
            </a:endParaRPr>
          </a:p>
        </p:txBody>
      </p:sp>
      <p:graphicFrame>
        <p:nvGraphicFramePr>
          <p:cNvPr id="16388" name="Object 16">
            <a:extLst>
              <a:ext uri="{FF2B5EF4-FFF2-40B4-BE49-F238E27FC236}">
                <a16:creationId xmlns:a16="http://schemas.microsoft.com/office/drawing/2014/main" id="{5BC385F7-9539-4403-A8CB-C61B882D5683}"/>
              </a:ext>
            </a:extLst>
          </p:cNvPr>
          <p:cNvGraphicFramePr>
            <a:graphicFrameLocks noChangeAspect="1"/>
          </p:cNvGraphicFramePr>
          <p:nvPr/>
        </p:nvGraphicFramePr>
        <p:xfrm>
          <a:off x="2430463" y="2168525"/>
          <a:ext cx="4270375" cy="696913"/>
        </p:xfrm>
        <a:graphic>
          <a:graphicData uri="http://schemas.openxmlformats.org/presentationml/2006/ole">
            <mc:AlternateContent xmlns:mc="http://schemas.openxmlformats.org/markup-compatibility/2006">
              <mc:Choice xmlns:v="urn:schemas-microsoft-com:vml" Requires="v">
                <p:oleObj spid="_x0000_s3302" name="公式" r:id="rId4" imgW="1701720" imgH="279360" progId="Equation.3">
                  <p:embed/>
                </p:oleObj>
              </mc:Choice>
              <mc:Fallback>
                <p:oleObj name="公式" r:id="rId4" imgW="1701720" imgH="279360" progId="Equation.3">
                  <p:embed/>
                  <p:pic>
                    <p:nvPicPr>
                      <p:cNvPr id="16388" name="Object 16">
                        <a:extLst>
                          <a:ext uri="{FF2B5EF4-FFF2-40B4-BE49-F238E27FC236}">
                            <a16:creationId xmlns:a16="http://schemas.microsoft.com/office/drawing/2014/main" id="{5BC385F7-9539-4403-A8CB-C61B882D5683}"/>
                          </a:ext>
                        </a:extLst>
                      </p:cNvPr>
                      <p:cNvPicPr>
                        <a:picLocks noChangeAspect="1" noChangeArrowheads="1"/>
                      </p:cNvPicPr>
                      <p:nvPr/>
                    </p:nvPicPr>
                    <p:blipFill>
                      <a:blip r:embed="rId5"/>
                      <a:srcRect/>
                      <a:stretch>
                        <a:fillRect/>
                      </a:stretch>
                    </p:blipFill>
                    <p:spPr bwMode="auto">
                      <a:xfrm>
                        <a:off x="2430463" y="2168525"/>
                        <a:ext cx="4270375" cy="696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6389" name="Object 20">
            <a:extLst>
              <a:ext uri="{FF2B5EF4-FFF2-40B4-BE49-F238E27FC236}">
                <a16:creationId xmlns:a16="http://schemas.microsoft.com/office/drawing/2014/main" id="{6D4209F8-7E42-40AF-9AF1-FB04719EB258}"/>
              </a:ext>
            </a:extLst>
          </p:cNvPr>
          <p:cNvGraphicFramePr>
            <a:graphicFrameLocks noChangeAspect="1"/>
          </p:cNvGraphicFramePr>
          <p:nvPr/>
        </p:nvGraphicFramePr>
        <p:xfrm>
          <a:off x="2427288" y="3384550"/>
          <a:ext cx="4256087" cy="684213"/>
        </p:xfrm>
        <a:graphic>
          <a:graphicData uri="http://schemas.openxmlformats.org/presentationml/2006/ole">
            <mc:AlternateContent xmlns:mc="http://schemas.openxmlformats.org/markup-compatibility/2006">
              <mc:Choice xmlns:v="urn:schemas-microsoft-com:vml" Requires="v">
                <p:oleObj spid="_x0000_s3303" name="公式" r:id="rId6" imgW="1726920" imgH="279360" progId="Equation.3">
                  <p:embed/>
                </p:oleObj>
              </mc:Choice>
              <mc:Fallback>
                <p:oleObj name="公式" r:id="rId6" imgW="1726920" imgH="279360" progId="Equation.3">
                  <p:embed/>
                  <p:pic>
                    <p:nvPicPr>
                      <p:cNvPr id="16389" name="Object 20">
                        <a:extLst>
                          <a:ext uri="{FF2B5EF4-FFF2-40B4-BE49-F238E27FC236}">
                            <a16:creationId xmlns:a16="http://schemas.microsoft.com/office/drawing/2014/main" id="{6D4209F8-7E42-40AF-9AF1-FB04719EB258}"/>
                          </a:ext>
                        </a:extLst>
                      </p:cNvPr>
                      <p:cNvPicPr>
                        <a:picLocks noChangeAspect="1" noChangeArrowheads="1"/>
                      </p:cNvPicPr>
                      <p:nvPr/>
                    </p:nvPicPr>
                    <p:blipFill>
                      <a:blip r:embed="rId7"/>
                      <a:srcRect/>
                      <a:stretch>
                        <a:fillRect/>
                      </a:stretch>
                    </p:blipFill>
                    <p:spPr bwMode="auto">
                      <a:xfrm>
                        <a:off x="2427288" y="3384550"/>
                        <a:ext cx="4256087" cy="684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6390" name="Object 1038">
            <a:extLst>
              <a:ext uri="{FF2B5EF4-FFF2-40B4-BE49-F238E27FC236}">
                <a16:creationId xmlns:a16="http://schemas.microsoft.com/office/drawing/2014/main" id="{159DE37E-DFB5-4197-A023-851D2158953D}"/>
              </a:ext>
            </a:extLst>
          </p:cNvPr>
          <p:cNvGraphicFramePr>
            <a:graphicFrameLocks noChangeAspect="1"/>
          </p:cNvGraphicFramePr>
          <p:nvPr/>
        </p:nvGraphicFramePr>
        <p:xfrm>
          <a:off x="2813050" y="4776788"/>
          <a:ext cx="3517900" cy="1065212"/>
        </p:xfrm>
        <a:graphic>
          <a:graphicData uri="http://schemas.openxmlformats.org/presentationml/2006/ole">
            <mc:AlternateContent xmlns:mc="http://schemas.openxmlformats.org/markup-compatibility/2006">
              <mc:Choice xmlns:v="urn:schemas-microsoft-com:vml" Requires="v">
                <p:oleObj spid="_x0000_s3304" name="Equation" r:id="rId8" imgW="1459866" imgH="444307" progId="Equation.3">
                  <p:embed/>
                </p:oleObj>
              </mc:Choice>
              <mc:Fallback>
                <p:oleObj name="Equation" r:id="rId8" imgW="1459866" imgH="444307" progId="Equation.3">
                  <p:embed/>
                  <p:pic>
                    <p:nvPicPr>
                      <p:cNvPr id="16390" name="Object 1038">
                        <a:extLst>
                          <a:ext uri="{FF2B5EF4-FFF2-40B4-BE49-F238E27FC236}">
                            <a16:creationId xmlns:a16="http://schemas.microsoft.com/office/drawing/2014/main" id="{159DE37E-DFB5-4197-A023-851D2158953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813050" y="4776788"/>
                        <a:ext cx="3517900" cy="106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6074E90A-CAEF-4983-90B7-ED517C72D3CC}"/>
              </a:ext>
            </a:extLst>
          </p:cNvPr>
          <p:cNvSpPr>
            <a:spLocks noGrp="1" noChangeArrowheads="1"/>
          </p:cNvSpPr>
          <p:nvPr>
            <p:ph type="title"/>
          </p:nvPr>
        </p:nvSpPr>
        <p:spPr>
          <a:xfrm>
            <a:off x="971600" y="404664"/>
            <a:ext cx="7696200" cy="615975"/>
          </a:xfrm>
        </p:spPr>
        <p:txBody>
          <a:bodyPr/>
          <a:lstStyle/>
          <a:p>
            <a:pPr eaLnBrk="1" hangingPunct="1">
              <a:defRPr/>
            </a:pPr>
            <a:r>
              <a:rPr lang="zh-CN" altLang="en-US" dirty="0">
                <a:solidFill>
                  <a:srgbClr val="0000FF"/>
                </a:solidFill>
                <a:latin typeface="+mn-lt"/>
              </a:rPr>
              <a:t> 最小错误率决策与最小风险决策</a:t>
            </a:r>
          </a:p>
        </p:txBody>
      </p:sp>
      <mc:AlternateContent xmlns:mc="http://schemas.openxmlformats.org/markup-compatibility/2006" xmlns:a14="http://schemas.microsoft.com/office/drawing/2010/main">
        <mc:Choice Requires="a14">
          <p:graphicFrame>
            <p:nvGraphicFramePr>
              <p:cNvPr id="4" name="表格 5">
                <a:extLst>
                  <a:ext uri="{FF2B5EF4-FFF2-40B4-BE49-F238E27FC236}">
                    <a16:creationId xmlns:a16="http://schemas.microsoft.com/office/drawing/2014/main" id="{C2493CD4-521D-4442-BBA2-21F7FD081013}"/>
                  </a:ext>
                </a:extLst>
              </p:cNvPr>
              <p:cNvGraphicFramePr>
                <a:graphicFrameLocks noGrp="1"/>
              </p:cNvGraphicFramePr>
              <p:nvPr>
                <p:extLst>
                  <p:ext uri="{D42A27DB-BD31-4B8C-83A1-F6EECF244321}">
                    <p14:modId xmlns:p14="http://schemas.microsoft.com/office/powerpoint/2010/main" val="2175575172"/>
                  </p:ext>
                </p:extLst>
              </p:nvPr>
            </p:nvGraphicFramePr>
            <p:xfrm>
              <a:off x="1147768" y="2060848"/>
              <a:ext cx="6096000" cy="2225040"/>
            </p:xfrm>
            <a:graphic>
              <a:graphicData uri="http://schemas.openxmlformats.org/drawingml/2006/table">
                <a:tbl>
                  <a:tblPr firstRow="1" bandRow="1">
                    <a:tableStyleId>{5C22544A-7EE6-4342-B048-85BDC9FD1C3A}</a:tableStyleId>
                  </a:tblPr>
                  <a:tblGrid>
                    <a:gridCol w="1219200">
                      <a:extLst>
                        <a:ext uri="{9D8B030D-6E8A-4147-A177-3AD203B41FA5}">
                          <a16:colId xmlns:a16="http://schemas.microsoft.com/office/drawing/2014/main" val="425576265"/>
                        </a:ext>
                      </a:extLst>
                    </a:gridCol>
                    <a:gridCol w="1219200">
                      <a:extLst>
                        <a:ext uri="{9D8B030D-6E8A-4147-A177-3AD203B41FA5}">
                          <a16:colId xmlns:a16="http://schemas.microsoft.com/office/drawing/2014/main" val="2654495959"/>
                        </a:ext>
                      </a:extLst>
                    </a:gridCol>
                    <a:gridCol w="1219200">
                      <a:extLst>
                        <a:ext uri="{9D8B030D-6E8A-4147-A177-3AD203B41FA5}">
                          <a16:colId xmlns:a16="http://schemas.microsoft.com/office/drawing/2014/main" val="4254771095"/>
                        </a:ext>
                      </a:extLst>
                    </a:gridCol>
                    <a:gridCol w="1219200">
                      <a:extLst>
                        <a:ext uri="{9D8B030D-6E8A-4147-A177-3AD203B41FA5}">
                          <a16:colId xmlns:a16="http://schemas.microsoft.com/office/drawing/2014/main" val="3474628665"/>
                        </a:ext>
                      </a:extLst>
                    </a:gridCol>
                    <a:gridCol w="1219200">
                      <a:extLst>
                        <a:ext uri="{9D8B030D-6E8A-4147-A177-3AD203B41FA5}">
                          <a16:colId xmlns:a16="http://schemas.microsoft.com/office/drawing/2014/main" val="233708696"/>
                        </a:ext>
                      </a:extLst>
                    </a:gridCol>
                  </a:tblGrid>
                  <a:tr h="370840">
                    <a:tc rowSpan="2">
                      <a:txBody>
                        <a:bodyPr/>
                        <a:lstStyle/>
                        <a:p>
                          <a:pPr algn="ctr"/>
                          <a:r>
                            <a:rPr lang="zh-CN" altLang="en-US" dirty="0"/>
                            <a:t>决策</a:t>
                          </a:r>
                        </a:p>
                      </a:txBody>
                      <a:tcPr anchor="ctr"/>
                    </a:tc>
                    <a:tc gridSpan="4">
                      <a:txBody>
                        <a:bodyPr/>
                        <a:lstStyle/>
                        <a:p>
                          <a:pPr algn="ctr"/>
                          <a:r>
                            <a:rPr lang="zh-CN" altLang="en-US" dirty="0"/>
                            <a:t>类别</a:t>
                          </a:r>
                        </a:p>
                      </a:txBody>
                      <a:tcPr/>
                    </a:tc>
                    <a:tc hMerge="1">
                      <a:txBody>
                        <a:bodyPr/>
                        <a:lstStyle/>
                        <a:p>
                          <a:endParaRPr lang="zh-CN" altLang="en-US" dirty="0"/>
                        </a:p>
                      </a:txBody>
                      <a:tcPr/>
                    </a:tc>
                    <a:tc hMerge="1">
                      <a:txBody>
                        <a:bodyPr/>
                        <a:lstStyle/>
                        <a:p>
                          <a:endParaRPr lang="zh-CN" altLang="en-US" dirty="0"/>
                        </a:p>
                      </a:txBody>
                      <a:tcPr/>
                    </a:tc>
                    <a:tc hMerge="1">
                      <a:txBody>
                        <a:bodyPr/>
                        <a:lstStyle/>
                        <a:p>
                          <a:endParaRPr lang="zh-CN" altLang="en-US" dirty="0"/>
                        </a:p>
                      </a:txBody>
                      <a:tcPr/>
                    </a:tc>
                    <a:extLst>
                      <a:ext uri="{0D108BD9-81ED-4DB2-BD59-A6C34878D82A}">
                        <a16:rowId xmlns:a16="http://schemas.microsoft.com/office/drawing/2014/main" val="1967942594"/>
                      </a:ext>
                    </a:extLst>
                  </a:tr>
                  <a:tr h="370840">
                    <a:tc vMerge="1">
                      <a:txBody>
                        <a:bodyPr/>
                        <a:lstStyle/>
                        <a:p>
                          <a:pPr algn="ctr"/>
                          <a:endParaRPr lang="zh-CN" altLang="en-US" dirty="0"/>
                        </a:p>
                      </a:txBody>
                      <a:tcPr/>
                    </a:tc>
                    <a:tc>
                      <a:txBody>
                        <a:bodyPr/>
                        <a:lstStyle/>
                        <a:p>
                          <a:pPr algn="ct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𝜔</m:t>
                                </m:r>
                                <m:r>
                                  <a:rPr lang="en-US" altLang="zh-CN" b="0" i="1" smtClean="0">
                                    <a:latin typeface="Cambria Math" panose="02040503050406030204" pitchFamily="18" charset="0"/>
                                  </a:rPr>
                                  <m:t>1</m:t>
                                </m:r>
                              </m:oMath>
                            </m:oMathPara>
                          </a14:m>
                          <a:endParaRPr lang="zh-CN" alt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𝜔</m:t>
                                </m:r>
                                <m:r>
                                  <a:rPr lang="en-US" altLang="zh-CN" b="0" i="1" smtClean="0">
                                    <a:latin typeface="Cambria Math" panose="02040503050406030204" pitchFamily="18" charset="0"/>
                                  </a:rPr>
                                  <m:t>2</m:t>
                                </m:r>
                              </m:oMath>
                            </m:oMathPara>
                          </a14:m>
                          <a:endParaRPr lang="zh-CN" alt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i="1" smtClean="0">
                                    <a:latin typeface="Cambria Math" panose="02040503050406030204" pitchFamily="18" charset="0"/>
                                  </a:rPr>
                                  <m:t>…</m:t>
                                </m:r>
                              </m:oMath>
                            </m:oMathPara>
                          </a14:m>
                          <a:endParaRPr lang="zh-CN" alt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𝜔</m:t>
                                </m:r>
                                <m:r>
                                  <a:rPr lang="en-US" altLang="zh-CN" b="0" i="1" smtClean="0">
                                    <a:latin typeface="Cambria Math" panose="02040503050406030204" pitchFamily="18" charset="0"/>
                                  </a:rPr>
                                  <m:t>𝑛</m:t>
                                </m:r>
                              </m:oMath>
                            </m:oMathPara>
                          </a14:m>
                          <a:endParaRPr lang="zh-CN" altLang="en-US" dirty="0"/>
                        </a:p>
                      </a:txBody>
                      <a:tcPr/>
                    </a:tc>
                    <a:extLst>
                      <a:ext uri="{0D108BD9-81ED-4DB2-BD59-A6C34878D82A}">
                        <a16:rowId xmlns:a16="http://schemas.microsoft.com/office/drawing/2014/main" val="2367667378"/>
                      </a:ext>
                    </a:extLst>
                  </a:tr>
                  <a:tr h="370840">
                    <a:tc>
                      <a:txBody>
                        <a:bodyPr/>
                        <a:lstStyle/>
                        <a:p>
                          <a:pPr algn="ct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𝛼</m:t>
                                </m:r>
                                <m:r>
                                  <a:rPr lang="en-US" altLang="zh-CN" b="0" i="1" smtClean="0">
                                    <a:latin typeface="Cambria Math" panose="02040503050406030204" pitchFamily="18" charset="0"/>
                                  </a:rPr>
                                  <m:t>1</m:t>
                                </m:r>
                              </m:oMath>
                            </m:oMathPara>
                          </a14:m>
                          <a:endParaRPr lang="zh-CN" altLang="en-US" dirty="0"/>
                        </a:p>
                      </a:txBody>
                      <a:tcPr/>
                    </a:tc>
                    <a:tc>
                      <a:txBody>
                        <a:bodyPr/>
                        <a:lstStyle/>
                        <a:p>
                          <a:pPr algn="ctr"/>
                          <a:r>
                            <a:rPr lang="en-US" altLang="zh-CN" dirty="0"/>
                            <a:t>1</a:t>
                          </a:r>
                          <a:endParaRPr lang="zh-CN" altLang="en-US" dirty="0"/>
                        </a:p>
                      </a:txBody>
                      <a:tcPr/>
                    </a:tc>
                    <a:tc>
                      <a:txBody>
                        <a:bodyPr/>
                        <a:lstStyle/>
                        <a:p>
                          <a:pPr algn="ctr"/>
                          <a:r>
                            <a:rPr lang="en-US" altLang="zh-CN" dirty="0"/>
                            <a:t>0</a:t>
                          </a:r>
                          <a:endParaRPr lang="zh-CN" altLang="en-US" dirty="0"/>
                        </a:p>
                      </a:txBody>
                      <a:tcPr/>
                    </a:tc>
                    <a:tc>
                      <a:txBody>
                        <a:bodyPr/>
                        <a:lstStyle/>
                        <a:p>
                          <a:pPr algn="ctr"/>
                          <a:r>
                            <a:rPr lang="en-US" altLang="zh-CN" dirty="0"/>
                            <a:t>…</a:t>
                          </a:r>
                          <a:endParaRPr lang="zh-CN" altLang="en-US" dirty="0"/>
                        </a:p>
                      </a:txBody>
                      <a:tcPr/>
                    </a:tc>
                    <a:tc>
                      <a:txBody>
                        <a:bodyPr/>
                        <a:lstStyle/>
                        <a:p>
                          <a:pPr algn="ctr"/>
                          <a:r>
                            <a:rPr lang="en-US" altLang="zh-CN" dirty="0"/>
                            <a:t>0</a:t>
                          </a:r>
                          <a:endParaRPr lang="zh-CN" altLang="en-US" dirty="0"/>
                        </a:p>
                      </a:txBody>
                      <a:tcPr/>
                    </a:tc>
                    <a:extLst>
                      <a:ext uri="{0D108BD9-81ED-4DB2-BD59-A6C34878D82A}">
                        <a16:rowId xmlns:a16="http://schemas.microsoft.com/office/drawing/2014/main" val="977122356"/>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𝛼</m:t>
                                </m:r>
                                <m:r>
                                  <a:rPr lang="en-US" altLang="zh-CN" b="0" i="1" smtClean="0">
                                    <a:latin typeface="Cambria Math" panose="02040503050406030204" pitchFamily="18" charset="0"/>
                                  </a:rPr>
                                  <m:t>2</m:t>
                                </m:r>
                              </m:oMath>
                            </m:oMathPara>
                          </a14:m>
                          <a:endParaRPr lang="zh-CN" altLang="en-US" dirty="0"/>
                        </a:p>
                      </a:txBody>
                      <a:tcPr/>
                    </a:tc>
                    <a:tc>
                      <a:txBody>
                        <a:bodyPr/>
                        <a:lstStyle/>
                        <a:p>
                          <a:pPr algn="ctr"/>
                          <a:r>
                            <a:rPr lang="en-US" altLang="zh-CN" dirty="0"/>
                            <a:t>0</a:t>
                          </a:r>
                          <a:endParaRPr lang="zh-CN" altLang="en-US" dirty="0"/>
                        </a:p>
                      </a:txBody>
                      <a:tcPr/>
                    </a:tc>
                    <a:tc>
                      <a:txBody>
                        <a:bodyPr/>
                        <a:lstStyle/>
                        <a:p>
                          <a:pPr algn="ctr"/>
                          <a:r>
                            <a:rPr lang="en-US" altLang="zh-CN" dirty="0"/>
                            <a:t>1</a:t>
                          </a:r>
                          <a:endParaRPr lang="zh-CN" altLang="en-US" dirty="0"/>
                        </a:p>
                      </a:txBody>
                      <a:tcPr/>
                    </a:tc>
                    <a:tc>
                      <a:txBody>
                        <a:bodyPr/>
                        <a:lstStyle/>
                        <a:p>
                          <a:pPr algn="ctr"/>
                          <a:r>
                            <a:rPr lang="en-US" altLang="zh-CN" dirty="0"/>
                            <a:t>…</a:t>
                          </a:r>
                          <a:endParaRPr lang="zh-CN" altLang="en-US" dirty="0"/>
                        </a:p>
                      </a:txBody>
                      <a:tcPr/>
                    </a:tc>
                    <a:tc>
                      <a:txBody>
                        <a:bodyPr/>
                        <a:lstStyle/>
                        <a:p>
                          <a:pPr algn="ctr"/>
                          <a:r>
                            <a:rPr lang="en-US" altLang="zh-CN" dirty="0"/>
                            <a:t>0</a:t>
                          </a:r>
                          <a:endParaRPr lang="zh-CN" altLang="en-US" dirty="0"/>
                        </a:p>
                      </a:txBody>
                      <a:tcPr/>
                    </a:tc>
                    <a:extLst>
                      <a:ext uri="{0D108BD9-81ED-4DB2-BD59-A6C34878D82A}">
                        <a16:rowId xmlns:a16="http://schemas.microsoft.com/office/drawing/2014/main" val="2336154508"/>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m:t>
                                </m:r>
                              </m:oMath>
                            </m:oMathPara>
                          </a14:m>
                          <a:endParaRPr lang="zh-CN" altLang="en-US" dirty="0"/>
                        </a:p>
                      </a:txBody>
                      <a:tcPr/>
                    </a:tc>
                    <a:tc>
                      <a:txBody>
                        <a:bodyPr/>
                        <a:lstStyle/>
                        <a:p>
                          <a:pPr algn="ctr"/>
                          <a:r>
                            <a:rPr lang="en-US" altLang="zh-CN" dirty="0"/>
                            <a:t>…</a:t>
                          </a:r>
                          <a:endParaRPr lang="zh-CN" altLang="en-US" dirty="0"/>
                        </a:p>
                      </a:txBody>
                      <a:tcPr/>
                    </a:tc>
                    <a:tc>
                      <a:txBody>
                        <a:bodyPr/>
                        <a:lstStyle/>
                        <a:p>
                          <a:pPr algn="ctr"/>
                          <a:r>
                            <a:rPr lang="en-US" altLang="zh-CN" dirty="0"/>
                            <a:t>…</a:t>
                          </a:r>
                          <a:endParaRPr lang="zh-CN" altLang="en-US" dirty="0"/>
                        </a:p>
                      </a:txBody>
                      <a:tcPr/>
                    </a:tc>
                    <a:tc>
                      <a:txBody>
                        <a:bodyPr/>
                        <a:lstStyle/>
                        <a:p>
                          <a:pPr algn="ctr"/>
                          <a:r>
                            <a:rPr lang="en-US" altLang="zh-CN" dirty="0"/>
                            <a:t>…</a:t>
                          </a:r>
                          <a:endParaRPr lang="zh-CN" altLang="en-US" dirty="0"/>
                        </a:p>
                      </a:txBody>
                      <a:tcPr/>
                    </a:tc>
                    <a:tc>
                      <a:txBody>
                        <a:bodyPr/>
                        <a:lstStyle/>
                        <a:p>
                          <a:pPr algn="ctr"/>
                          <a:r>
                            <a:rPr lang="en-US" altLang="zh-CN" dirty="0"/>
                            <a:t>0</a:t>
                          </a:r>
                          <a:endParaRPr lang="zh-CN" altLang="en-US" dirty="0"/>
                        </a:p>
                      </a:txBody>
                      <a:tcPr/>
                    </a:tc>
                    <a:extLst>
                      <a:ext uri="{0D108BD9-81ED-4DB2-BD59-A6C34878D82A}">
                        <a16:rowId xmlns:a16="http://schemas.microsoft.com/office/drawing/2014/main" val="3558099285"/>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𝛼</m:t>
                                </m:r>
                                <m:r>
                                  <a:rPr lang="en-US" altLang="zh-CN" b="0" i="1" smtClean="0">
                                    <a:latin typeface="Cambria Math" panose="02040503050406030204" pitchFamily="18" charset="0"/>
                                  </a:rPr>
                                  <m:t>𝑛</m:t>
                                </m:r>
                              </m:oMath>
                            </m:oMathPara>
                          </a14:m>
                          <a:endParaRPr lang="zh-CN" altLang="en-US" dirty="0"/>
                        </a:p>
                      </a:txBody>
                      <a:tcPr/>
                    </a:tc>
                    <a:tc>
                      <a:txBody>
                        <a:bodyPr/>
                        <a:lstStyle/>
                        <a:p>
                          <a:pPr algn="ctr"/>
                          <a:r>
                            <a:rPr lang="en-US" altLang="zh-CN" dirty="0"/>
                            <a:t>0</a:t>
                          </a:r>
                          <a:endParaRPr lang="zh-CN" altLang="en-US" dirty="0"/>
                        </a:p>
                      </a:txBody>
                      <a:tcPr/>
                    </a:tc>
                    <a:tc>
                      <a:txBody>
                        <a:bodyPr/>
                        <a:lstStyle/>
                        <a:p>
                          <a:pPr algn="ctr"/>
                          <a:r>
                            <a:rPr lang="en-US" altLang="zh-CN" dirty="0"/>
                            <a:t>0</a:t>
                          </a:r>
                          <a:endParaRPr lang="zh-CN" altLang="en-US" dirty="0"/>
                        </a:p>
                      </a:txBody>
                      <a:tcPr/>
                    </a:tc>
                    <a:tc>
                      <a:txBody>
                        <a:bodyPr/>
                        <a:lstStyle/>
                        <a:p>
                          <a:pPr algn="ctr"/>
                          <a:r>
                            <a:rPr lang="en-US" altLang="zh-CN" dirty="0"/>
                            <a:t>0</a:t>
                          </a:r>
                          <a:endParaRPr lang="zh-CN" altLang="en-US" dirty="0"/>
                        </a:p>
                      </a:txBody>
                      <a:tcPr/>
                    </a:tc>
                    <a:tc>
                      <a:txBody>
                        <a:bodyPr/>
                        <a:lstStyle/>
                        <a:p>
                          <a:pPr algn="ctr"/>
                          <a:r>
                            <a:rPr lang="en-US" altLang="zh-CN" dirty="0"/>
                            <a:t>1</a:t>
                          </a:r>
                          <a:endParaRPr lang="zh-CN" altLang="en-US" dirty="0"/>
                        </a:p>
                      </a:txBody>
                      <a:tcPr/>
                    </a:tc>
                    <a:extLst>
                      <a:ext uri="{0D108BD9-81ED-4DB2-BD59-A6C34878D82A}">
                        <a16:rowId xmlns:a16="http://schemas.microsoft.com/office/drawing/2014/main" val="2831042554"/>
                      </a:ext>
                    </a:extLst>
                  </a:tr>
                </a:tbl>
              </a:graphicData>
            </a:graphic>
          </p:graphicFrame>
        </mc:Choice>
        <mc:Fallback xmlns="">
          <p:graphicFrame>
            <p:nvGraphicFramePr>
              <p:cNvPr id="4" name="表格 5">
                <a:extLst>
                  <a:ext uri="{FF2B5EF4-FFF2-40B4-BE49-F238E27FC236}">
                    <a16:creationId xmlns:a16="http://schemas.microsoft.com/office/drawing/2014/main" id="{C2493CD4-521D-4442-BBA2-21F7FD081013}"/>
                  </a:ext>
                </a:extLst>
              </p:cNvPr>
              <p:cNvGraphicFramePr>
                <a:graphicFrameLocks noGrp="1"/>
              </p:cNvGraphicFramePr>
              <p:nvPr>
                <p:extLst>
                  <p:ext uri="{D42A27DB-BD31-4B8C-83A1-F6EECF244321}">
                    <p14:modId xmlns:p14="http://schemas.microsoft.com/office/powerpoint/2010/main" val="2175575172"/>
                  </p:ext>
                </p:extLst>
              </p:nvPr>
            </p:nvGraphicFramePr>
            <p:xfrm>
              <a:off x="1147768" y="2060848"/>
              <a:ext cx="6096000" cy="2225040"/>
            </p:xfrm>
            <a:graphic>
              <a:graphicData uri="http://schemas.openxmlformats.org/drawingml/2006/table">
                <a:tbl>
                  <a:tblPr firstRow="1" bandRow="1">
                    <a:tableStyleId>{5C22544A-7EE6-4342-B048-85BDC9FD1C3A}</a:tableStyleId>
                  </a:tblPr>
                  <a:tblGrid>
                    <a:gridCol w="1219200">
                      <a:extLst>
                        <a:ext uri="{9D8B030D-6E8A-4147-A177-3AD203B41FA5}">
                          <a16:colId xmlns:a16="http://schemas.microsoft.com/office/drawing/2014/main" val="425576265"/>
                        </a:ext>
                      </a:extLst>
                    </a:gridCol>
                    <a:gridCol w="1219200">
                      <a:extLst>
                        <a:ext uri="{9D8B030D-6E8A-4147-A177-3AD203B41FA5}">
                          <a16:colId xmlns:a16="http://schemas.microsoft.com/office/drawing/2014/main" val="2654495959"/>
                        </a:ext>
                      </a:extLst>
                    </a:gridCol>
                    <a:gridCol w="1219200">
                      <a:extLst>
                        <a:ext uri="{9D8B030D-6E8A-4147-A177-3AD203B41FA5}">
                          <a16:colId xmlns:a16="http://schemas.microsoft.com/office/drawing/2014/main" val="4254771095"/>
                        </a:ext>
                      </a:extLst>
                    </a:gridCol>
                    <a:gridCol w="1219200">
                      <a:extLst>
                        <a:ext uri="{9D8B030D-6E8A-4147-A177-3AD203B41FA5}">
                          <a16:colId xmlns:a16="http://schemas.microsoft.com/office/drawing/2014/main" val="3474628665"/>
                        </a:ext>
                      </a:extLst>
                    </a:gridCol>
                    <a:gridCol w="1219200">
                      <a:extLst>
                        <a:ext uri="{9D8B030D-6E8A-4147-A177-3AD203B41FA5}">
                          <a16:colId xmlns:a16="http://schemas.microsoft.com/office/drawing/2014/main" val="233708696"/>
                        </a:ext>
                      </a:extLst>
                    </a:gridCol>
                  </a:tblGrid>
                  <a:tr h="370840">
                    <a:tc rowSpan="2">
                      <a:txBody>
                        <a:bodyPr/>
                        <a:lstStyle/>
                        <a:p>
                          <a:pPr algn="ctr"/>
                          <a:r>
                            <a:rPr lang="zh-CN" altLang="en-US" dirty="0"/>
                            <a:t>决策</a:t>
                          </a:r>
                        </a:p>
                      </a:txBody>
                      <a:tcPr anchor="ctr"/>
                    </a:tc>
                    <a:tc gridSpan="4">
                      <a:txBody>
                        <a:bodyPr/>
                        <a:lstStyle/>
                        <a:p>
                          <a:pPr algn="ctr"/>
                          <a:r>
                            <a:rPr lang="zh-CN" altLang="en-US" dirty="0"/>
                            <a:t>类别</a:t>
                          </a:r>
                        </a:p>
                      </a:txBody>
                      <a:tcPr/>
                    </a:tc>
                    <a:tc hMerge="1">
                      <a:txBody>
                        <a:bodyPr/>
                        <a:lstStyle/>
                        <a:p>
                          <a:endParaRPr lang="zh-CN" altLang="en-US" dirty="0"/>
                        </a:p>
                      </a:txBody>
                      <a:tcPr/>
                    </a:tc>
                    <a:tc hMerge="1">
                      <a:txBody>
                        <a:bodyPr/>
                        <a:lstStyle/>
                        <a:p>
                          <a:endParaRPr lang="zh-CN" altLang="en-US" dirty="0"/>
                        </a:p>
                      </a:txBody>
                      <a:tcPr/>
                    </a:tc>
                    <a:tc hMerge="1">
                      <a:txBody>
                        <a:bodyPr/>
                        <a:lstStyle/>
                        <a:p>
                          <a:endParaRPr lang="zh-CN" altLang="en-US" dirty="0"/>
                        </a:p>
                      </a:txBody>
                      <a:tcPr/>
                    </a:tc>
                    <a:extLst>
                      <a:ext uri="{0D108BD9-81ED-4DB2-BD59-A6C34878D82A}">
                        <a16:rowId xmlns:a16="http://schemas.microsoft.com/office/drawing/2014/main" val="1967942594"/>
                      </a:ext>
                    </a:extLst>
                  </a:tr>
                  <a:tr h="370840">
                    <a:tc vMerge="1">
                      <a:txBody>
                        <a:bodyPr/>
                        <a:lstStyle/>
                        <a:p>
                          <a:pPr algn="ctr"/>
                          <a:endParaRPr lang="zh-CN" altLang="en-US" dirty="0"/>
                        </a:p>
                      </a:txBody>
                      <a:tcPr/>
                    </a:tc>
                    <a:tc>
                      <a:txBody>
                        <a:bodyPr/>
                        <a:lstStyle/>
                        <a:p>
                          <a:endParaRPr lang="zh-CN"/>
                        </a:p>
                      </a:txBody>
                      <a:tcPr>
                        <a:blipFill>
                          <a:blip r:embed="rId2"/>
                          <a:stretch>
                            <a:fillRect l="-101042" t="-106667" r="-303125" b="-416667"/>
                          </a:stretch>
                        </a:blipFill>
                      </a:tcPr>
                    </a:tc>
                    <a:tc>
                      <a:txBody>
                        <a:bodyPr/>
                        <a:lstStyle/>
                        <a:p>
                          <a:endParaRPr lang="zh-CN"/>
                        </a:p>
                      </a:txBody>
                      <a:tcPr>
                        <a:blipFill>
                          <a:blip r:embed="rId2"/>
                          <a:stretch>
                            <a:fillRect l="-198969" t="-106667" r="-200000" b="-416667"/>
                          </a:stretch>
                        </a:blipFill>
                      </a:tcPr>
                    </a:tc>
                    <a:tc>
                      <a:txBody>
                        <a:bodyPr/>
                        <a:lstStyle/>
                        <a:p>
                          <a:endParaRPr lang="zh-CN"/>
                        </a:p>
                      </a:txBody>
                      <a:tcPr>
                        <a:blipFill>
                          <a:blip r:embed="rId2"/>
                          <a:stretch>
                            <a:fillRect l="-302083" t="-106667" r="-102083" b="-416667"/>
                          </a:stretch>
                        </a:blipFill>
                      </a:tcPr>
                    </a:tc>
                    <a:tc>
                      <a:txBody>
                        <a:bodyPr/>
                        <a:lstStyle/>
                        <a:p>
                          <a:endParaRPr lang="zh-CN"/>
                        </a:p>
                      </a:txBody>
                      <a:tcPr>
                        <a:blipFill>
                          <a:blip r:embed="rId2"/>
                          <a:stretch>
                            <a:fillRect l="-402083" t="-106667" r="-2083" b="-416667"/>
                          </a:stretch>
                        </a:blipFill>
                      </a:tcPr>
                    </a:tc>
                    <a:extLst>
                      <a:ext uri="{0D108BD9-81ED-4DB2-BD59-A6C34878D82A}">
                        <a16:rowId xmlns:a16="http://schemas.microsoft.com/office/drawing/2014/main" val="2367667378"/>
                      </a:ext>
                    </a:extLst>
                  </a:tr>
                  <a:tr h="370840">
                    <a:tc>
                      <a:txBody>
                        <a:bodyPr/>
                        <a:lstStyle/>
                        <a:p>
                          <a:endParaRPr lang="zh-CN"/>
                        </a:p>
                      </a:txBody>
                      <a:tcPr>
                        <a:blipFill>
                          <a:blip r:embed="rId2"/>
                          <a:stretch>
                            <a:fillRect l="-1042" t="-213793" r="-403125" b="-331034"/>
                          </a:stretch>
                        </a:blipFill>
                      </a:tcPr>
                    </a:tc>
                    <a:tc>
                      <a:txBody>
                        <a:bodyPr/>
                        <a:lstStyle/>
                        <a:p>
                          <a:pPr algn="ctr"/>
                          <a:r>
                            <a:rPr lang="en-US" altLang="zh-CN" dirty="0"/>
                            <a:t>1</a:t>
                          </a:r>
                          <a:endParaRPr lang="zh-CN" altLang="en-US" dirty="0"/>
                        </a:p>
                      </a:txBody>
                      <a:tcPr/>
                    </a:tc>
                    <a:tc>
                      <a:txBody>
                        <a:bodyPr/>
                        <a:lstStyle/>
                        <a:p>
                          <a:pPr algn="ctr"/>
                          <a:r>
                            <a:rPr lang="en-US" altLang="zh-CN" dirty="0"/>
                            <a:t>0</a:t>
                          </a:r>
                          <a:endParaRPr lang="zh-CN" altLang="en-US" dirty="0"/>
                        </a:p>
                      </a:txBody>
                      <a:tcPr/>
                    </a:tc>
                    <a:tc>
                      <a:txBody>
                        <a:bodyPr/>
                        <a:lstStyle/>
                        <a:p>
                          <a:pPr algn="ctr"/>
                          <a:r>
                            <a:rPr lang="en-US" altLang="zh-CN" dirty="0"/>
                            <a:t>…</a:t>
                          </a:r>
                          <a:endParaRPr lang="zh-CN" altLang="en-US" dirty="0"/>
                        </a:p>
                      </a:txBody>
                      <a:tcPr/>
                    </a:tc>
                    <a:tc>
                      <a:txBody>
                        <a:bodyPr/>
                        <a:lstStyle/>
                        <a:p>
                          <a:pPr algn="ctr"/>
                          <a:r>
                            <a:rPr lang="en-US" altLang="zh-CN" dirty="0"/>
                            <a:t>0</a:t>
                          </a:r>
                          <a:endParaRPr lang="zh-CN" altLang="en-US" dirty="0"/>
                        </a:p>
                      </a:txBody>
                      <a:tcPr/>
                    </a:tc>
                    <a:extLst>
                      <a:ext uri="{0D108BD9-81ED-4DB2-BD59-A6C34878D82A}">
                        <a16:rowId xmlns:a16="http://schemas.microsoft.com/office/drawing/2014/main" val="977122356"/>
                      </a:ext>
                    </a:extLst>
                  </a:tr>
                  <a:tr h="370840">
                    <a:tc>
                      <a:txBody>
                        <a:bodyPr/>
                        <a:lstStyle/>
                        <a:p>
                          <a:endParaRPr lang="zh-CN"/>
                        </a:p>
                      </a:txBody>
                      <a:tcPr>
                        <a:blipFill>
                          <a:blip r:embed="rId2"/>
                          <a:stretch>
                            <a:fillRect l="-1042" t="-313793" r="-403125" b="-231034"/>
                          </a:stretch>
                        </a:blipFill>
                      </a:tcPr>
                    </a:tc>
                    <a:tc>
                      <a:txBody>
                        <a:bodyPr/>
                        <a:lstStyle/>
                        <a:p>
                          <a:pPr algn="ctr"/>
                          <a:r>
                            <a:rPr lang="en-US" altLang="zh-CN" dirty="0"/>
                            <a:t>0</a:t>
                          </a:r>
                          <a:endParaRPr lang="zh-CN" altLang="en-US" dirty="0"/>
                        </a:p>
                      </a:txBody>
                      <a:tcPr/>
                    </a:tc>
                    <a:tc>
                      <a:txBody>
                        <a:bodyPr/>
                        <a:lstStyle/>
                        <a:p>
                          <a:pPr algn="ctr"/>
                          <a:r>
                            <a:rPr lang="en-US" altLang="zh-CN" dirty="0"/>
                            <a:t>1</a:t>
                          </a:r>
                          <a:endParaRPr lang="zh-CN" altLang="en-US" dirty="0"/>
                        </a:p>
                      </a:txBody>
                      <a:tcPr/>
                    </a:tc>
                    <a:tc>
                      <a:txBody>
                        <a:bodyPr/>
                        <a:lstStyle/>
                        <a:p>
                          <a:pPr algn="ctr"/>
                          <a:r>
                            <a:rPr lang="en-US" altLang="zh-CN" dirty="0"/>
                            <a:t>…</a:t>
                          </a:r>
                          <a:endParaRPr lang="zh-CN" altLang="en-US" dirty="0"/>
                        </a:p>
                      </a:txBody>
                      <a:tcPr/>
                    </a:tc>
                    <a:tc>
                      <a:txBody>
                        <a:bodyPr/>
                        <a:lstStyle/>
                        <a:p>
                          <a:pPr algn="ctr"/>
                          <a:r>
                            <a:rPr lang="en-US" altLang="zh-CN" dirty="0"/>
                            <a:t>0</a:t>
                          </a:r>
                          <a:endParaRPr lang="zh-CN" altLang="en-US" dirty="0"/>
                        </a:p>
                      </a:txBody>
                      <a:tcPr/>
                    </a:tc>
                    <a:extLst>
                      <a:ext uri="{0D108BD9-81ED-4DB2-BD59-A6C34878D82A}">
                        <a16:rowId xmlns:a16="http://schemas.microsoft.com/office/drawing/2014/main" val="2336154508"/>
                      </a:ext>
                    </a:extLst>
                  </a:tr>
                  <a:tr h="370840">
                    <a:tc>
                      <a:txBody>
                        <a:bodyPr/>
                        <a:lstStyle/>
                        <a:p>
                          <a:endParaRPr lang="zh-CN"/>
                        </a:p>
                      </a:txBody>
                      <a:tcPr>
                        <a:blipFill>
                          <a:blip r:embed="rId2"/>
                          <a:stretch>
                            <a:fillRect l="-1042" t="-400000" r="-403125" b="-123333"/>
                          </a:stretch>
                        </a:blipFill>
                      </a:tcPr>
                    </a:tc>
                    <a:tc>
                      <a:txBody>
                        <a:bodyPr/>
                        <a:lstStyle/>
                        <a:p>
                          <a:pPr algn="ctr"/>
                          <a:r>
                            <a:rPr lang="en-US" altLang="zh-CN" dirty="0"/>
                            <a:t>…</a:t>
                          </a:r>
                          <a:endParaRPr lang="zh-CN" altLang="en-US" dirty="0"/>
                        </a:p>
                      </a:txBody>
                      <a:tcPr/>
                    </a:tc>
                    <a:tc>
                      <a:txBody>
                        <a:bodyPr/>
                        <a:lstStyle/>
                        <a:p>
                          <a:pPr algn="ctr"/>
                          <a:r>
                            <a:rPr lang="en-US" altLang="zh-CN" dirty="0"/>
                            <a:t>…</a:t>
                          </a:r>
                          <a:endParaRPr lang="zh-CN" altLang="en-US" dirty="0"/>
                        </a:p>
                      </a:txBody>
                      <a:tcPr/>
                    </a:tc>
                    <a:tc>
                      <a:txBody>
                        <a:bodyPr/>
                        <a:lstStyle/>
                        <a:p>
                          <a:pPr algn="ctr"/>
                          <a:r>
                            <a:rPr lang="en-US" altLang="zh-CN" dirty="0"/>
                            <a:t>…</a:t>
                          </a:r>
                          <a:endParaRPr lang="zh-CN" altLang="en-US" dirty="0"/>
                        </a:p>
                      </a:txBody>
                      <a:tcPr/>
                    </a:tc>
                    <a:tc>
                      <a:txBody>
                        <a:bodyPr/>
                        <a:lstStyle/>
                        <a:p>
                          <a:pPr algn="ctr"/>
                          <a:r>
                            <a:rPr lang="en-US" altLang="zh-CN" dirty="0"/>
                            <a:t>0</a:t>
                          </a:r>
                          <a:endParaRPr lang="zh-CN" altLang="en-US" dirty="0"/>
                        </a:p>
                      </a:txBody>
                      <a:tcPr/>
                    </a:tc>
                    <a:extLst>
                      <a:ext uri="{0D108BD9-81ED-4DB2-BD59-A6C34878D82A}">
                        <a16:rowId xmlns:a16="http://schemas.microsoft.com/office/drawing/2014/main" val="3558099285"/>
                      </a:ext>
                    </a:extLst>
                  </a:tr>
                  <a:tr h="370840">
                    <a:tc>
                      <a:txBody>
                        <a:bodyPr/>
                        <a:lstStyle/>
                        <a:p>
                          <a:endParaRPr lang="zh-CN"/>
                        </a:p>
                      </a:txBody>
                      <a:tcPr>
                        <a:blipFill>
                          <a:blip r:embed="rId2"/>
                          <a:stretch>
                            <a:fillRect l="-1042" t="-517241" r="-403125" b="-27586"/>
                          </a:stretch>
                        </a:blipFill>
                      </a:tcPr>
                    </a:tc>
                    <a:tc>
                      <a:txBody>
                        <a:bodyPr/>
                        <a:lstStyle/>
                        <a:p>
                          <a:pPr algn="ctr"/>
                          <a:r>
                            <a:rPr lang="en-US" altLang="zh-CN" dirty="0"/>
                            <a:t>0</a:t>
                          </a:r>
                          <a:endParaRPr lang="zh-CN" altLang="en-US" dirty="0"/>
                        </a:p>
                      </a:txBody>
                      <a:tcPr/>
                    </a:tc>
                    <a:tc>
                      <a:txBody>
                        <a:bodyPr/>
                        <a:lstStyle/>
                        <a:p>
                          <a:pPr algn="ctr"/>
                          <a:r>
                            <a:rPr lang="en-US" altLang="zh-CN" dirty="0"/>
                            <a:t>0</a:t>
                          </a:r>
                          <a:endParaRPr lang="zh-CN" altLang="en-US" dirty="0"/>
                        </a:p>
                      </a:txBody>
                      <a:tcPr/>
                    </a:tc>
                    <a:tc>
                      <a:txBody>
                        <a:bodyPr/>
                        <a:lstStyle/>
                        <a:p>
                          <a:pPr algn="ctr"/>
                          <a:r>
                            <a:rPr lang="en-US" altLang="zh-CN" dirty="0"/>
                            <a:t>0</a:t>
                          </a:r>
                          <a:endParaRPr lang="zh-CN" altLang="en-US" dirty="0"/>
                        </a:p>
                      </a:txBody>
                      <a:tcPr/>
                    </a:tc>
                    <a:tc>
                      <a:txBody>
                        <a:bodyPr/>
                        <a:lstStyle/>
                        <a:p>
                          <a:pPr algn="ctr"/>
                          <a:r>
                            <a:rPr lang="en-US" altLang="zh-CN" dirty="0"/>
                            <a:t>1</a:t>
                          </a:r>
                          <a:endParaRPr lang="zh-CN" altLang="en-US" dirty="0"/>
                        </a:p>
                      </a:txBody>
                      <a:tcPr/>
                    </a:tc>
                    <a:extLst>
                      <a:ext uri="{0D108BD9-81ED-4DB2-BD59-A6C34878D82A}">
                        <a16:rowId xmlns:a16="http://schemas.microsoft.com/office/drawing/2014/main" val="2831042554"/>
                      </a:ext>
                    </a:extLst>
                  </a:tr>
                </a:tbl>
              </a:graphicData>
            </a:graphic>
          </p:graphicFrame>
        </mc:Fallback>
      </mc:AlternateContent>
      <p:sp>
        <p:nvSpPr>
          <p:cNvPr id="6" name="文本框 5">
            <a:extLst>
              <a:ext uri="{FF2B5EF4-FFF2-40B4-BE49-F238E27FC236}">
                <a16:creationId xmlns:a16="http://schemas.microsoft.com/office/drawing/2014/main" id="{FE274EE1-80AB-B747-A40E-E6D908D23883}"/>
              </a:ext>
            </a:extLst>
          </p:cNvPr>
          <p:cNvSpPr txBox="1"/>
          <p:nvPr/>
        </p:nvSpPr>
        <p:spPr>
          <a:xfrm>
            <a:off x="899592" y="1484784"/>
            <a:ext cx="1927131" cy="400110"/>
          </a:xfrm>
          <a:prstGeom prst="rect">
            <a:avLst/>
          </a:prstGeom>
          <a:noFill/>
        </p:spPr>
        <p:txBody>
          <a:bodyPr wrap="none" rtlCol="0">
            <a:spAutoFit/>
          </a:bodyPr>
          <a:lstStyle/>
          <a:p>
            <a:pPr marL="342900" indent="-342900">
              <a:buClr>
                <a:srgbClr val="FF0000"/>
              </a:buClr>
              <a:buFont typeface="Wingdings" pitchFamily="2" charset="2"/>
              <a:buChar char="n"/>
            </a:pPr>
            <a:r>
              <a:rPr kumimoji="1" lang="en-US" altLang="zh-CN" dirty="0">
                <a:latin typeface="SimHei" panose="02010609060101010101" pitchFamily="49" charset="-122"/>
                <a:ea typeface="SimHei" panose="02010609060101010101" pitchFamily="49" charset="-122"/>
              </a:rPr>
              <a:t>0-1</a:t>
            </a:r>
            <a:r>
              <a:rPr kumimoji="1" lang="zh-CN" altLang="en-US" dirty="0">
                <a:latin typeface="SimHei" panose="02010609060101010101" pitchFamily="49" charset="-122"/>
                <a:ea typeface="SimHei" panose="02010609060101010101" pitchFamily="49" charset="-122"/>
              </a:rPr>
              <a:t>损失函数</a:t>
            </a:r>
            <a:endParaRPr kumimoji="1" lang="en-US" altLang="zh-CN" dirty="0">
              <a:latin typeface="SimHei" panose="02010609060101010101" pitchFamily="49" charset="-122"/>
              <a:ea typeface="SimHei" panose="02010609060101010101" pitchFamily="49" charset="-122"/>
            </a:endParaRPr>
          </a:p>
        </p:txBody>
      </p:sp>
      <p:sp>
        <p:nvSpPr>
          <p:cNvPr id="5" name="文本框 4">
            <a:extLst>
              <a:ext uri="{FF2B5EF4-FFF2-40B4-BE49-F238E27FC236}">
                <a16:creationId xmlns:a16="http://schemas.microsoft.com/office/drawing/2014/main" id="{04952BED-451E-B544-8ECD-5AE919D32FD9}"/>
              </a:ext>
            </a:extLst>
          </p:cNvPr>
          <p:cNvSpPr txBox="1"/>
          <p:nvPr/>
        </p:nvSpPr>
        <p:spPr>
          <a:xfrm>
            <a:off x="1115616" y="4491290"/>
            <a:ext cx="6596678" cy="707886"/>
          </a:xfrm>
          <a:prstGeom prst="rect">
            <a:avLst/>
          </a:prstGeom>
          <a:noFill/>
        </p:spPr>
        <p:txBody>
          <a:bodyPr wrap="none" rtlCol="0">
            <a:spAutoFit/>
          </a:bodyPr>
          <a:lstStyle/>
          <a:p>
            <a:r>
              <a:rPr kumimoji="1" lang="zh-CN" altLang="en-US" dirty="0">
                <a:latin typeface="SimHei" panose="02010609060101010101" pitchFamily="49" charset="-122"/>
                <a:ea typeface="SimHei" panose="02010609060101010101" pitchFamily="49" charset="-122"/>
              </a:rPr>
              <a:t>使用这个损失矩阵来计算最小风险贝叶斯决策，就等价于</a:t>
            </a:r>
            <a:endParaRPr kumimoji="1" lang="en-US" altLang="zh-CN" dirty="0">
              <a:latin typeface="SimHei" panose="02010609060101010101" pitchFamily="49" charset="-122"/>
              <a:ea typeface="SimHei" panose="02010609060101010101" pitchFamily="49" charset="-122"/>
            </a:endParaRPr>
          </a:p>
          <a:p>
            <a:r>
              <a:rPr kumimoji="1" lang="zh-CN" altLang="en-US" dirty="0">
                <a:latin typeface="SimHei" panose="02010609060101010101" pitchFamily="49" charset="-122"/>
                <a:ea typeface="SimHei" panose="02010609060101010101" pitchFamily="49" charset="-122"/>
              </a:rPr>
              <a:t>计算最小错误率贝叶斯决策</a:t>
            </a:r>
            <a:endParaRPr kumimoji="1" lang="en-US" altLang="zh-CN" dirty="0">
              <a:latin typeface="SimHei" panose="02010609060101010101" pitchFamily="49" charset="-122"/>
              <a:ea typeface="SimHei" panose="02010609060101010101" pitchFamily="49" charset="-122"/>
            </a:endParaRPr>
          </a:p>
        </p:txBody>
      </p:sp>
    </p:spTree>
    <p:extLst>
      <p:ext uri="{BB962C8B-B14F-4D97-AF65-F5344CB8AC3E}">
        <p14:creationId xmlns:p14="http://schemas.microsoft.com/office/powerpoint/2010/main" val="310203508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a:extLst>
              <a:ext uri="{FF2B5EF4-FFF2-40B4-BE49-F238E27FC236}">
                <a16:creationId xmlns:a16="http://schemas.microsoft.com/office/drawing/2014/main" id="{1EA71F6F-61C1-4938-A136-BCEB4F0420CD}"/>
              </a:ext>
            </a:extLst>
          </p:cNvPr>
          <p:cNvSpPr>
            <a:spLocks noGrp="1" noChangeArrowheads="1"/>
          </p:cNvSpPr>
          <p:nvPr>
            <p:ph type="title"/>
          </p:nvPr>
        </p:nvSpPr>
        <p:spPr/>
        <p:txBody>
          <a:bodyPr/>
          <a:lstStyle/>
          <a:p>
            <a:pPr eaLnBrk="1" hangingPunct="1"/>
            <a:r>
              <a:rPr lang="zh-CN" altLang="en-US" b="1" dirty="0">
                <a:solidFill>
                  <a:srgbClr val="0000FF"/>
                </a:solidFill>
                <a:latin typeface="Arial" panose="020B0604020202020204" pitchFamily="34" charset="0"/>
              </a:rPr>
              <a:t>第</a:t>
            </a:r>
            <a:r>
              <a:rPr lang="en-US" altLang="zh-CN" b="1" dirty="0">
                <a:solidFill>
                  <a:srgbClr val="0000FF"/>
                </a:solidFill>
                <a:latin typeface="Arial" panose="020B0604020202020204" pitchFamily="34" charset="0"/>
              </a:rPr>
              <a:t>2</a:t>
            </a:r>
            <a:r>
              <a:rPr lang="zh-CN" altLang="en-US" b="1" dirty="0">
                <a:solidFill>
                  <a:srgbClr val="0000FF"/>
                </a:solidFill>
                <a:latin typeface="Arial" panose="020B0604020202020204" pitchFamily="34" charset="0"/>
              </a:rPr>
              <a:t>章贝叶斯分类</a:t>
            </a:r>
            <a:endParaRPr lang="zh-CN" altLang="en-US" dirty="0"/>
          </a:p>
        </p:txBody>
      </p:sp>
      <p:sp>
        <p:nvSpPr>
          <p:cNvPr id="4" name="矩形 3">
            <a:extLst>
              <a:ext uri="{FF2B5EF4-FFF2-40B4-BE49-F238E27FC236}">
                <a16:creationId xmlns:a16="http://schemas.microsoft.com/office/drawing/2014/main" id="{D847BA88-1A87-4A01-A264-E64EC1F796D4}"/>
              </a:ext>
            </a:extLst>
          </p:cNvPr>
          <p:cNvSpPr/>
          <p:nvPr/>
        </p:nvSpPr>
        <p:spPr>
          <a:xfrm>
            <a:off x="2747963" y="2967038"/>
            <a:ext cx="3648075" cy="923925"/>
          </a:xfrm>
          <a:prstGeom prst="rect">
            <a:avLst/>
          </a:prstGeom>
          <a:noFill/>
        </p:spPr>
        <p:txBody>
          <a:bodyPr wrap="none">
            <a:spAutoFit/>
          </a:bodyPr>
          <a:lstStyle/>
          <a:p>
            <a:pPr algn="ctr">
              <a:defRPr/>
            </a:pPr>
            <a:r>
              <a:rPr lang="zh-CN" altLang="en-US" sz="5400">
                <a:ln w="0"/>
                <a:effectLst>
                  <a:outerShdw blurRad="38100" dist="19050" dir="2700000" algn="tl" rotWithShape="0">
                    <a:schemeClr val="dk1">
                      <a:alpha val="40000"/>
                    </a:schemeClr>
                  </a:outerShdw>
                </a:effectLst>
              </a:rPr>
              <a:t>本章结束！</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7E558D60-DE92-477E-A63F-65559C7800D4}"/>
              </a:ext>
            </a:extLst>
          </p:cNvPr>
          <p:cNvSpPr>
            <a:spLocks noGrp="1" noChangeArrowheads="1"/>
          </p:cNvSpPr>
          <p:nvPr>
            <p:ph type="title"/>
          </p:nvPr>
        </p:nvSpPr>
        <p:spPr>
          <a:xfrm>
            <a:off x="971550" y="406400"/>
            <a:ext cx="7696200" cy="719138"/>
          </a:xfrm>
        </p:spPr>
        <p:txBody>
          <a:bodyPr/>
          <a:lstStyle/>
          <a:p>
            <a:pPr eaLnBrk="1" hangingPunct="1">
              <a:defRPr/>
            </a:pPr>
            <a:r>
              <a:rPr lang="en-US" altLang="zh-CN" sz="3000" dirty="0">
                <a:latin typeface="+mn-lt"/>
              </a:rPr>
              <a:t> </a:t>
            </a:r>
            <a:r>
              <a:rPr lang="zh-CN" altLang="en-US" sz="3000" dirty="0">
                <a:latin typeface="+mn-lt"/>
              </a:rPr>
              <a:t>全概率公式和贝叶斯公式</a:t>
            </a:r>
          </a:p>
        </p:txBody>
      </p:sp>
      <p:sp>
        <p:nvSpPr>
          <p:cNvPr id="7" name="Rectangle 3">
            <a:extLst>
              <a:ext uri="{FF2B5EF4-FFF2-40B4-BE49-F238E27FC236}">
                <a16:creationId xmlns:a16="http://schemas.microsoft.com/office/drawing/2014/main" id="{8C870147-6C6D-44F7-88DA-ADBA74D22E2B}"/>
              </a:ext>
            </a:extLst>
          </p:cNvPr>
          <p:cNvSpPr txBox="1">
            <a:spLocks noChangeArrowheads="1"/>
          </p:cNvSpPr>
          <p:nvPr/>
        </p:nvSpPr>
        <p:spPr bwMode="auto">
          <a:xfrm>
            <a:off x="762000" y="1236663"/>
            <a:ext cx="7696200" cy="4929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tx1"/>
              </a:buClr>
              <a:buSzPct val="70000"/>
              <a:buFont typeface="Wingdings" panose="05000000000000000000" pitchFamily="2" charset="2"/>
              <a:buChar char="l"/>
              <a:defRPr sz="31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70000"/>
              <a:buFont typeface="Wingdings" panose="05000000000000000000" pitchFamily="2" charset="2"/>
              <a:buChar char="•"/>
              <a:defRPr sz="26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1"/>
              </a:buClr>
              <a:buSzPct val="70000"/>
              <a:buFont typeface="Wingdings" panose="05000000000000000000" pitchFamily="2" charset="2"/>
              <a:buChar char="•"/>
              <a:defRPr sz="22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1"/>
              </a:buClr>
              <a:buSzPct val="70000"/>
              <a:buFont typeface="Wingdings" panose="05000000000000000000" pitchFamily="2" charset="2"/>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1"/>
              </a:buClr>
              <a:buSzPct val="70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buClr>
                <a:srgbClr val="FF0000"/>
              </a:buClr>
              <a:buSzPct val="55000"/>
            </a:pPr>
            <a:r>
              <a:rPr lang="zh-CN" altLang="en-US" sz="2400" b="1">
                <a:ea typeface="微软雅黑" panose="020B0503020204020204" pitchFamily="34" charset="-122"/>
              </a:rPr>
              <a:t>贝叶斯公式</a:t>
            </a:r>
            <a:endParaRPr lang="en-US" altLang="zh-CN" sz="2400" b="1">
              <a:ea typeface="微软雅黑" panose="020B0503020204020204" pitchFamily="34" charset="-122"/>
            </a:endParaRPr>
          </a:p>
          <a:p>
            <a:pPr eaLnBrk="1" hangingPunct="1">
              <a:buClr>
                <a:srgbClr val="FF0000"/>
              </a:buClr>
              <a:buSzPct val="55000"/>
            </a:pPr>
            <a:endParaRPr lang="en-US" altLang="zh-CN" sz="2000">
              <a:ea typeface="微软雅黑" panose="020B0503020204020204" pitchFamily="34" charset="-122"/>
            </a:endParaRPr>
          </a:p>
          <a:p>
            <a:pPr eaLnBrk="1" hangingPunct="1">
              <a:buClr>
                <a:srgbClr val="FF0000"/>
              </a:buClr>
              <a:buSzPct val="55000"/>
            </a:pPr>
            <a:endParaRPr lang="en-US" altLang="zh-CN" sz="2000">
              <a:ea typeface="微软雅黑" panose="020B0503020204020204" pitchFamily="34" charset="-122"/>
            </a:endParaRPr>
          </a:p>
          <a:p>
            <a:pPr eaLnBrk="1" hangingPunct="1">
              <a:buClr>
                <a:srgbClr val="FF0000"/>
              </a:buClr>
              <a:buSzPct val="55000"/>
            </a:pPr>
            <a:endParaRPr lang="en-US" altLang="zh-CN" sz="2000">
              <a:ea typeface="微软雅黑" panose="020B0503020204020204" pitchFamily="34" charset="-122"/>
            </a:endParaRPr>
          </a:p>
          <a:p>
            <a:pPr eaLnBrk="1" hangingPunct="1">
              <a:buClr>
                <a:srgbClr val="FF0000"/>
              </a:buClr>
              <a:buSzPct val="55000"/>
            </a:pPr>
            <a:endParaRPr lang="en-US" altLang="zh-CN" sz="2000">
              <a:ea typeface="微软雅黑" panose="020B0503020204020204" pitchFamily="34" charset="-122"/>
            </a:endParaRPr>
          </a:p>
          <a:p>
            <a:pPr marL="0" indent="0" eaLnBrk="1" hangingPunct="1">
              <a:buClr>
                <a:srgbClr val="FF0000"/>
              </a:buClr>
              <a:buSzPct val="55000"/>
              <a:buNone/>
            </a:pPr>
            <a:endParaRPr lang="en-US" altLang="zh-CN" sz="2000">
              <a:ea typeface="微软雅黑" panose="020B0503020204020204" pitchFamily="34" charset="-122"/>
            </a:endParaRPr>
          </a:p>
          <a:p>
            <a:pPr eaLnBrk="1" hangingPunct="1">
              <a:buClr>
                <a:srgbClr val="FF0000"/>
              </a:buClr>
              <a:buSzPct val="55000"/>
              <a:buFont typeface="Wingdings" panose="05000000000000000000" pitchFamily="2" charset="2"/>
              <a:buChar char="Ø"/>
            </a:pPr>
            <a:r>
              <a:rPr lang="en-US" altLang="zh-CN" sz="2000">
                <a:latin typeface="微软雅黑" panose="020B0503020204020204" pitchFamily="34" charset="-122"/>
                <a:ea typeface="微软雅黑" panose="020B0503020204020204" pitchFamily="34" charset="-122"/>
              </a:rPr>
              <a:t>p(A|B)</a:t>
            </a:r>
            <a:r>
              <a:rPr lang="zh-CN" altLang="en-US" sz="2000">
                <a:latin typeface="微软雅黑" panose="020B0503020204020204" pitchFamily="34" charset="-122"/>
                <a:ea typeface="微软雅黑" panose="020B0503020204020204" pitchFamily="34" charset="-122"/>
              </a:rPr>
              <a:t>：事件 </a:t>
            </a:r>
            <a:r>
              <a:rPr lang="en-US" altLang="zh-CN" sz="2000">
                <a:latin typeface="微软雅黑" panose="020B0503020204020204" pitchFamily="34" charset="-122"/>
                <a:ea typeface="微软雅黑" panose="020B0503020204020204" pitchFamily="34" charset="-122"/>
              </a:rPr>
              <a:t>B </a:t>
            </a:r>
            <a:r>
              <a:rPr lang="zh-CN" altLang="en-US" sz="2000">
                <a:latin typeface="微软雅黑" panose="020B0503020204020204" pitchFamily="34" charset="-122"/>
                <a:ea typeface="微软雅黑" panose="020B0503020204020204" pitchFamily="34" charset="-122"/>
              </a:rPr>
              <a:t>发生时，事件 </a:t>
            </a:r>
            <a:r>
              <a:rPr lang="en-US" altLang="zh-CN" sz="2000">
                <a:latin typeface="微软雅黑" panose="020B0503020204020204" pitchFamily="34" charset="-122"/>
                <a:ea typeface="微软雅黑" panose="020B0503020204020204" pitchFamily="34" charset="-122"/>
              </a:rPr>
              <a:t>A </a:t>
            </a:r>
            <a:r>
              <a:rPr lang="zh-CN" altLang="en-US" sz="2000">
                <a:latin typeface="微软雅黑" panose="020B0503020204020204" pitchFamily="34" charset="-122"/>
                <a:ea typeface="微软雅黑" panose="020B0503020204020204" pitchFamily="34" charset="-122"/>
              </a:rPr>
              <a:t>发生的概率</a:t>
            </a:r>
            <a:endParaRPr lang="en-US" altLang="zh-CN" sz="2000">
              <a:latin typeface="微软雅黑" panose="020B0503020204020204" pitchFamily="34" charset="-122"/>
              <a:ea typeface="微软雅黑" panose="020B0503020204020204" pitchFamily="34" charset="-122"/>
            </a:endParaRPr>
          </a:p>
          <a:p>
            <a:pPr eaLnBrk="1" hangingPunct="1">
              <a:buClr>
                <a:srgbClr val="FF0000"/>
              </a:buClr>
              <a:buSzPct val="55000"/>
              <a:buFont typeface="Wingdings" panose="05000000000000000000" pitchFamily="2" charset="2"/>
              <a:buChar char="Ø"/>
            </a:pPr>
            <a:r>
              <a:rPr lang="en-US" altLang="zh-CN" sz="2000">
                <a:latin typeface="微软雅黑" panose="020B0503020204020204" pitchFamily="34" charset="-122"/>
                <a:ea typeface="微软雅黑" panose="020B0503020204020204" pitchFamily="34" charset="-122"/>
              </a:rPr>
              <a:t>p(B|A)</a:t>
            </a:r>
            <a:r>
              <a:rPr lang="zh-CN" altLang="en-US" sz="2000">
                <a:latin typeface="微软雅黑" panose="020B0503020204020204" pitchFamily="34" charset="-122"/>
                <a:ea typeface="微软雅黑" panose="020B0503020204020204" pitchFamily="34" charset="-122"/>
              </a:rPr>
              <a:t>：事件 </a:t>
            </a:r>
            <a:r>
              <a:rPr lang="en-US" altLang="zh-CN" sz="2000">
                <a:latin typeface="微软雅黑" panose="020B0503020204020204" pitchFamily="34" charset="-122"/>
                <a:ea typeface="微软雅黑" panose="020B0503020204020204" pitchFamily="34" charset="-122"/>
              </a:rPr>
              <a:t>A </a:t>
            </a:r>
            <a:r>
              <a:rPr lang="zh-CN" altLang="en-US" sz="2000">
                <a:latin typeface="微软雅黑" panose="020B0503020204020204" pitchFamily="34" charset="-122"/>
                <a:ea typeface="微软雅黑" panose="020B0503020204020204" pitchFamily="34" charset="-122"/>
              </a:rPr>
              <a:t>发生时，事件 </a:t>
            </a:r>
            <a:r>
              <a:rPr lang="en-US" altLang="zh-CN" sz="2000">
                <a:latin typeface="微软雅黑" panose="020B0503020204020204" pitchFamily="34" charset="-122"/>
                <a:ea typeface="微软雅黑" panose="020B0503020204020204" pitchFamily="34" charset="-122"/>
              </a:rPr>
              <a:t>B </a:t>
            </a:r>
            <a:r>
              <a:rPr lang="zh-CN" altLang="en-US" sz="2000">
                <a:latin typeface="微软雅黑" panose="020B0503020204020204" pitchFamily="34" charset="-122"/>
                <a:ea typeface="微软雅黑" panose="020B0503020204020204" pitchFamily="34" charset="-122"/>
              </a:rPr>
              <a:t>发生的概率</a:t>
            </a:r>
            <a:endParaRPr lang="en-US" altLang="zh-CN" sz="2000">
              <a:latin typeface="微软雅黑" panose="020B0503020204020204" pitchFamily="34" charset="-122"/>
              <a:ea typeface="微软雅黑" panose="020B0503020204020204" pitchFamily="34" charset="-122"/>
            </a:endParaRPr>
          </a:p>
          <a:p>
            <a:pPr eaLnBrk="1" hangingPunct="1">
              <a:buClr>
                <a:srgbClr val="FF0000"/>
              </a:buClr>
              <a:buSzPct val="55000"/>
              <a:buFont typeface="Wingdings" panose="05000000000000000000" pitchFamily="2" charset="2"/>
              <a:buChar char="Ø"/>
            </a:pPr>
            <a:r>
              <a:rPr lang="en-US" altLang="zh-CN" sz="2000">
                <a:latin typeface="微软雅黑" panose="020B0503020204020204" pitchFamily="34" charset="-122"/>
                <a:ea typeface="微软雅黑" panose="020B0503020204020204" pitchFamily="34" charset="-122"/>
              </a:rPr>
              <a:t>p(A)</a:t>
            </a:r>
            <a:r>
              <a:rPr lang="zh-CN" altLang="en-US" sz="2000">
                <a:latin typeface="微软雅黑" panose="020B0503020204020204" pitchFamily="34" charset="-122"/>
                <a:ea typeface="微软雅黑" panose="020B0503020204020204" pitchFamily="34" charset="-122"/>
              </a:rPr>
              <a:t>：事件 </a:t>
            </a:r>
            <a:r>
              <a:rPr lang="en-US" altLang="zh-CN" sz="2000">
                <a:latin typeface="微软雅黑" panose="020B0503020204020204" pitchFamily="34" charset="-122"/>
                <a:ea typeface="微软雅黑" panose="020B0503020204020204" pitchFamily="34" charset="-122"/>
              </a:rPr>
              <a:t>A </a:t>
            </a:r>
            <a:r>
              <a:rPr lang="zh-CN" altLang="en-US" sz="2000">
                <a:latin typeface="微软雅黑" panose="020B0503020204020204" pitchFamily="34" charset="-122"/>
                <a:ea typeface="微软雅黑" panose="020B0503020204020204" pitchFamily="34" charset="-122"/>
              </a:rPr>
              <a:t>发生的概率</a:t>
            </a:r>
            <a:endParaRPr lang="en-US" altLang="zh-CN" sz="2000">
              <a:latin typeface="微软雅黑" panose="020B0503020204020204" pitchFamily="34" charset="-122"/>
              <a:ea typeface="微软雅黑" panose="020B0503020204020204" pitchFamily="34" charset="-122"/>
            </a:endParaRPr>
          </a:p>
          <a:p>
            <a:pPr eaLnBrk="1" hangingPunct="1">
              <a:buClr>
                <a:srgbClr val="FF0000"/>
              </a:buClr>
              <a:buSzPct val="55000"/>
              <a:buFont typeface="Wingdings" panose="05000000000000000000" pitchFamily="2" charset="2"/>
              <a:buChar char="Ø"/>
            </a:pPr>
            <a:r>
              <a:rPr lang="en-US" altLang="zh-CN" sz="2000">
                <a:latin typeface="微软雅黑" panose="020B0503020204020204" pitchFamily="34" charset="-122"/>
                <a:ea typeface="微软雅黑" panose="020B0503020204020204" pitchFamily="34" charset="-122"/>
              </a:rPr>
              <a:t>p(B)</a:t>
            </a:r>
            <a:r>
              <a:rPr lang="zh-CN" altLang="en-US" sz="2000">
                <a:latin typeface="微软雅黑" panose="020B0503020204020204" pitchFamily="34" charset="-122"/>
                <a:ea typeface="微软雅黑" panose="020B0503020204020204" pitchFamily="34" charset="-122"/>
              </a:rPr>
              <a:t>：事件 </a:t>
            </a:r>
            <a:r>
              <a:rPr lang="en-US" altLang="zh-CN" sz="2000">
                <a:latin typeface="微软雅黑" panose="020B0503020204020204" pitchFamily="34" charset="-122"/>
                <a:ea typeface="微软雅黑" panose="020B0503020204020204" pitchFamily="34" charset="-122"/>
              </a:rPr>
              <a:t>B </a:t>
            </a:r>
            <a:r>
              <a:rPr lang="zh-CN" altLang="en-US" sz="2000">
                <a:latin typeface="微软雅黑" panose="020B0503020204020204" pitchFamily="34" charset="-122"/>
                <a:ea typeface="微软雅黑" panose="020B0503020204020204" pitchFamily="34" charset="-122"/>
              </a:rPr>
              <a:t>发生的概率</a:t>
            </a:r>
            <a:endParaRPr lang="en-US" altLang="zh-CN" sz="2000">
              <a:latin typeface="微软雅黑" panose="020B0503020204020204" pitchFamily="34" charset="-122"/>
              <a:ea typeface="微软雅黑" panose="020B0503020204020204" pitchFamily="34" charset="-122"/>
            </a:endParaRPr>
          </a:p>
        </p:txBody>
      </p:sp>
      <p:graphicFrame>
        <p:nvGraphicFramePr>
          <p:cNvPr id="8" name="Object 1038">
            <a:extLst>
              <a:ext uri="{FF2B5EF4-FFF2-40B4-BE49-F238E27FC236}">
                <a16:creationId xmlns:a16="http://schemas.microsoft.com/office/drawing/2014/main" id="{F7121A52-FF7B-4978-AD02-562A221ACAA0}"/>
              </a:ext>
            </a:extLst>
          </p:cNvPr>
          <p:cNvGraphicFramePr>
            <a:graphicFrameLocks noChangeAspect="1"/>
          </p:cNvGraphicFramePr>
          <p:nvPr/>
        </p:nvGraphicFramePr>
        <p:xfrm>
          <a:off x="2651918" y="1700808"/>
          <a:ext cx="3916363" cy="1187450"/>
        </p:xfrm>
        <a:graphic>
          <a:graphicData uri="http://schemas.openxmlformats.org/presentationml/2006/ole">
            <mc:AlternateContent xmlns:mc="http://schemas.openxmlformats.org/markup-compatibility/2006">
              <mc:Choice xmlns:v="urn:schemas-microsoft-com:vml" Requires="v">
                <p:oleObj spid="_x0000_s4173" name="Equation" r:id="rId3" imgW="1460160" imgH="444240" progId="Equation.3">
                  <p:embed/>
                </p:oleObj>
              </mc:Choice>
              <mc:Fallback>
                <p:oleObj name="Equation" r:id="rId3" imgW="1460160" imgH="444240" progId="Equation.3">
                  <p:embed/>
                  <p:pic>
                    <p:nvPicPr>
                      <p:cNvPr id="8" name="Object 1038">
                        <a:extLst>
                          <a:ext uri="{FF2B5EF4-FFF2-40B4-BE49-F238E27FC236}">
                            <a16:creationId xmlns:a16="http://schemas.microsoft.com/office/drawing/2014/main" id="{F7121A52-FF7B-4978-AD02-562A221ACAA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51918" y="1700808"/>
                        <a:ext cx="3916363" cy="1187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17648400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7E558D60-DE92-477E-A63F-65559C7800D4}"/>
              </a:ext>
            </a:extLst>
          </p:cNvPr>
          <p:cNvSpPr>
            <a:spLocks noGrp="1" noChangeArrowheads="1"/>
          </p:cNvSpPr>
          <p:nvPr>
            <p:ph type="title"/>
          </p:nvPr>
        </p:nvSpPr>
        <p:spPr>
          <a:xfrm>
            <a:off x="971550" y="406400"/>
            <a:ext cx="7696200" cy="719138"/>
          </a:xfrm>
        </p:spPr>
        <p:txBody>
          <a:bodyPr/>
          <a:lstStyle/>
          <a:p>
            <a:pPr eaLnBrk="1" hangingPunct="1">
              <a:defRPr/>
            </a:pPr>
            <a:r>
              <a:rPr lang="en-US" altLang="zh-CN" sz="3000" dirty="0">
                <a:latin typeface="+mn-lt"/>
              </a:rPr>
              <a:t> </a:t>
            </a:r>
            <a:r>
              <a:rPr lang="zh-CN" altLang="en-US" sz="3000" dirty="0">
                <a:latin typeface="+mn-lt"/>
              </a:rPr>
              <a:t>全概率公式和贝叶斯公式</a:t>
            </a:r>
          </a:p>
        </p:txBody>
      </p:sp>
      <mc:AlternateContent xmlns:mc="http://schemas.openxmlformats.org/markup-compatibility/2006" xmlns:a14="http://schemas.microsoft.com/office/drawing/2010/main">
        <mc:Choice Requires="a14">
          <p:sp>
            <p:nvSpPr>
              <p:cNvPr id="7" name="Rectangle 3">
                <a:extLst>
                  <a:ext uri="{FF2B5EF4-FFF2-40B4-BE49-F238E27FC236}">
                    <a16:creationId xmlns:a16="http://schemas.microsoft.com/office/drawing/2014/main" id="{8C870147-6C6D-44F7-88DA-ADBA74D22E2B}"/>
                  </a:ext>
                </a:extLst>
              </p:cNvPr>
              <p:cNvSpPr txBox="1">
                <a:spLocks noChangeArrowheads="1"/>
              </p:cNvSpPr>
              <p:nvPr/>
            </p:nvSpPr>
            <p:spPr bwMode="auto">
              <a:xfrm>
                <a:off x="762000" y="1236663"/>
                <a:ext cx="7696200" cy="4929187"/>
              </a:xfrm>
              <a:prstGeom prst="rect">
                <a:avLst/>
              </a:prstGeom>
              <a:noFill/>
              <a:ln>
                <a:noFill/>
              </a:ln>
              <a:effectLst/>
              <a:extLst>
                <a:ext uri="{909E8E84-426E-40DD-AFC4-6F175D3DCCD1}">
                  <a14:hiddenFill>
                    <a:solidFill>
                      <a:schemeClr val="accent1"/>
                    </a:solidFill>
                  </a14:hiddenFill>
                </a:ext>
                <a:ext uri="{91240B29-F687-4F45-9708-019B960494DF}">
                  <a14:hiddenLine w="9525">
                    <a:solidFill>
                      <a:srgbClr val="000000"/>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tx1"/>
                  </a:buClr>
                  <a:buSzPct val="70000"/>
                  <a:buFont typeface="Wingdings" panose="05000000000000000000" pitchFamily="2" charset="2"/>
                  <a:buChar char="l"/>
                  <a:defRPr sz="31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70000"/>
                  <a:buFont typeface="Wingdings" panose="05000000000000000000" pitchFamily="2" charset="2"/>
                  <a:buChar char="•"/>
                  <a:defRPr sz="26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1"/>
                  </a:buClr>
                  <a:buSzPct val="70000"/>
                  <a:buFont typeface="Wingdings" panose="05000000000000000000" pitchFamily="2" charset="2"/>
                  <a:buChar char="•"/>
                  <a:defRPr sz="22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1"/>
                  </a:buClr>
                  <a:buSzPct val="70000"/>
                  <a:buFont typeface="Wingdings" panose="05000000000000000000" pitchFamily="2" charset="2"/>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1"/>
                  </a:buClr>
                  <a:buSzPct val="70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buClr>
                    <a:srgbClr val="FF0000"/>
                  </a:buClr>
                  <a:buSzPct val="55000"/>
                  <a:buFont typeface="Wingdings" panose="05000000000000000000" pitchFamily="2" charset="2"/>
                  <a:buChar char="u"/>
                </a:pPr>
                <a:r>
                  <a:rPr lang="zh-CN" altLang="en-US" sz="2000">
                    <a:latin typeface="微软雅黑" panose="020B0503020204020204" pitchFamily="34" charset="-122"/>
                    <a:ea typeface="微软雅黑" panose="020B0503020204020204" pitchFamily="34" charset="-122"/>
                  </a:rPr>
                  <a:t>前面所讲的条件概率的概念都是假定事件 </a:t>
                </a:r>
                <a:r>
                  <a:rPr lang="en-US" altLang="zh-CN" sz="2000">
                    <a:latin typeface="微软雅黑" panose="020B0503020204020204" pitchFamily="34" charset="-122"/>
                    <a:ea typeface="微软雅黑" panose="020B0503020204020204" pitchFamily="34" charset="-122"/>
                  </a:rPr>
                  <a:t>A </a:t>
                </a:r>
                <a:r>
                  <a:rPr lang="zh-CN" altLang="en-US" sz="2000">
                    <a:latin typeface="微软雅黑" panose="020B0503020204020204" pitchFamily="34" charset="-122"/>
                    <a:ea typeface="微软雅黑" panose="020B0503020204020204" pitchFamily="34" charset="-122"/>
                  </a:rPr>
                  <a:t>依赖事件 </a:t>
                </a:r>
                <a:r>
                  <a:rPr lang="en-US" altLang="zh-CN" sz="2000">
                    <a:latin typeface="微软雅黑" panose="020B0503020204020204" pitchFamily="34" charset="-122"/>
                    <a:ea typeface="微软雅黑" panose="020B0503020204020204" pitchFamily="34" charset="-122"/>
                  </a:rPr>
                  <a:t>B </a:t>
                </a:r>
                <a:r>
                  <a:rPr lang="zh-CN" altLang="en-US" sz="2000">
                    <a:latin typeface="微软雅黑" panose="020B0503020204020204" pitchFamily="34" charset="-122"/>
                    <a:ea typeface="微软雅黑" panose="020B0503020204020204" pitchFamily="34" charset="-122"/>
                  </a:rPr>
                  <a:t>。</a:t>
                </a:r>
                <a:endParaRPr lang="en-US" altLang="zh-CN" sz="2000">
                  <a:latin typeface="微软雅黑" panose="020B0503020204020204" pitchFamily="34" charset="-122"/>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800">
                  <a:latin typeface="微软雅黑" panose="020B0503020204020204" pitchFamily="34" charset="-122"/>
                  <a:ea typeface="微软雅黑" panose="020B0503020204020204" pitchFamily="34" charset="-122"/>
                </a:endParaRPr>
              </a:p>
              <a:p>
                <a:pPr eaLnBrk="1" hangingPunct="1">
                  <a:buClr>
                    <a:srgbClr val="FF0000"/>
                  </a:buClr>
                  <a:buSzPct val="55000"/>
                  <a:buFont typeface="Wingdings" panose="05000000000000000000" pitchFamily="2" charset="2"/>
                  <a:buChar char="u"/>
                </a:pPr>
                <a:r>
                  <a:rPr lang="zh-CN" altLang="en-US" sz="2000">
                    <a:latin typeface="微软雅黑" panose="020B0503020204020204" pitchFamily="34" charset="-122"/>
                    <a:ea typeface="微软雅黑" panose="020B0503020204020204" pitchFamily="34" charset="-122"/>
                  </a:rPr>
                  <a:t>贝叶斯公式还可以</a:t>
                </a:r>
                <a:r>
                  <a:rPr lang="zh-CN" altLang="en-US" sz="2000">
                    <a:solidFill>
                      <a:srgbClr val="0000FF"/>
                    </a:solidFill>
                    <a:latin typeface="微软雅黑" panose="020B0503020204020204" pitchFamily="34" charset="-122"/>
                    <a:ea typeface="微软雅黑" panose="020B0503020204020204" pitchFamily="34" charset="-122"/>
                  </a:rPr>
                  <a:t>扩展</a:t>
                </a:r>
                <a:r>
                  <a:rPr lang="zh-CN" altLang="en-US" sz="2000">
                    <a:latin typeface="微软雅黑" panose="020B0503020204020204" pitchFamily="34" charset="-122"/>
                    <a:ea typeface="微软雅黑" panose="020B0503020204020204" pitchFamily="34" charset="-122"/>
                  </a:rPr>
                  <a:t>为事件 </a:t>
                </a:r>
                <a:r>
                  <a:rPr lang="en-US" altLang="zh-CN" sz="2000">
                    <a:solidFill>
                      <a:srgbClr val="0000FF"/>
                    </a:solidFill>
                    <a:latin typeface="微软雅黑" panose="020B0503020204020204" pitchFamily="34" charset="-122"/>
                    <a:ea typeface="微软雅黑" panose="020B0503020204020204" pitchFamily="34" charset="-122"/>
                  </a:rPr>
                  <a:t>A </a:t>
                </a:r>
                <a:r>
                  <a:rPr lang="zh-CN" altLang="en-US" sz="2000">
                    <a:solidFill>
                      <a:srgbClr val="0000FF"/>
                    </a:solidFill>
                    <a:latin typeface="微软雅黑" panose="020B0503020204020204" pitchFamily="34" charset="-122"/>
                    <a:ea typeface="微软雅黑" panose="020B0503020204020204" pitchFamily="34" charset="-122"/>
                  </a:rPr>
                  <a:t>依赖多个互斥事件 </a:t>
                </a:r>
                <a14:m>
                  <m:oMath xmlns:m="http://schemas.openxmlformats.org/officeDocument/2006/math">
                    <m:sSub>
                      <m:sSubPr>
                        <m:ctrlPr>
                          <a:rPr lang="en-US" altLang="zh-CN" sz="2000" b="0" i="1" smtClean="0">
                            <a:latin typeface="Cambria Math" panose="02040503050406030204" pitchFamily="18" charset="0"/>
                            <a:ea typeface="微软雅黑" panose="020B0503020204020204" pitchFamily="34" charset="-122"/>
                          </a:rPr>
                        </m:ctrlPr>
                      </m:sSubPr>
                      <m:e>
                        <m:r>
                          <a:rPr lang="en-US" altLang="zh-CN" sz="2000" b="0" i="1" smtClean="0">
                            <a:latin typeface="Cambria Math" panose="02040503050406030204" pitchFamily="18" charset="0"/>
                            <a:ea typeface="微软雅黑" panose="020B0503020204020204" pitchFamily="34" charset="-122"/>
                          </a:rPr>
                          <m:t>𝐵</m:t>
                        </m:r>
                      </m:e>
                      <m:sub>
                        <m:r>
                          <a:rPr lang="en-US" altLang="zh-CN" sz="2000" b="0" i="1" smtClean="0">
                            <a:latin typeface="Cambria Math" panose="02040503050406030204" pitchFamily="18" charset="0"/>
                            <a:ea typeface="微软雅黑" panose="020B0503020204020204" pitchFamily="34" charset="-122"/>
                          </a:rPr>
                          <m:t>1</m:t>
                        </m:r>
                      </m:sub>
                    </m:sSub>
                    <m:r>
                      <a:rPr lang="zh-CN" altLang="en-US" sz="2000" i="1">
                        <a:latin typeface="Cambria Math" panose="02040503050406030204" pitchFamily="18" charset="0"/>
                        <a:ea typeface="微软雅黑" panose="020B0503020204020204" pitchFamily="34" charset="-122"/>
                      </a:rPr>
                      <m:t>，</m:t>
                    </m:r>
                    <m:sSub>
                      <m:sSubPr>
                        <m:ctrlPr>
                          <a:rPr lang="en-US" altLang="zh-CN" sz="2000" b="0" i="1" smtClean="0">
                            <a:latin typeface="Cambria Math" panose="02040503050406030204" pitchFamily="18" charset="0"/>
                            <a:ea typeface="微软雅黑" panose="020B0503020204020204" pitchFamily="34" charset="-122"/>
                          </a:rPr>
                        </m:ctrlPr>
                      </m:sSubPr>
                      <m:e>
                        <m:r>
                          <a:rPr lang="en-US" altLang="zh-CN" sz="2000" b="0" i="1" smtClean="0">
                            <a:latin typeface="Cambria Math" panose="02040503050406030204" pitchFamily="18" charset="0"/>
                            <a:ea typeface="微软雅黑" panose="020B0503020204020204" pitchFamily="34" charset="-122"/>
                          </a:rPr>
                          <m:t>𝐵</m:t>
                        </m:r>
                      </m:e>
                      <m:sub>
                        <m:r>
                          <a:rPr lang="en-US" altLang="zh-CN" sz="2000" i="1">
                            <a:latin typeface="Cambria Math" panose="02040503050406030204" pitchFamily="18" charset="0"/>
                            <a:ea typeface="微软雅黑" panose="020B0503020204020204" pitchFamily="34" charset="-122"/>
                          </a:rPr>
                          <m:t>2</m:t>
                        </m:r>
                        <m:r>
                          <a:rPr lang="en-US" altLang="zh-CN" sz="2000" b="0" i="1" smtClean="0">
                            <a:latin typeface="Cambria Math" panose="02040503050406030204" pitchFamily="18" charset="0"/>
                            <a:ea typeface="微软雅黑" panose="020B0503020204020204" pitchFamily="34" charset="-122"/>
                          </a:rPr>
                          <m:t> </m:t>
                        </m:r>
                      </m:sub>
                    </m:sSub>
                    <m:r>
                      <a:rPr lang="en-US" altLang="zh-CN" sz="2000" b="0" i="1" smtClean="0">
                        <a:latin typeface="Cambria Math" panose="02040503050406030204" pitchFamily="18" charset="0"/>
                        <a:ea typeface="微软雅黑" panose="020B0503020204020204" pitchFamily="34" charset="-122"/>
                      </a:rPr>
                      <m:t>,  </m:t>
                    </m:r>
                    <m:r>
                      <a:rPr lang="en-US" altLang="zh-CN" sz="2000" b="0" i="1" smtClean="0">
                        <a:latin typeface="Cambria Math" panose="02040503050406030204" pitchFamily="18" charset="0"/>
                        <a:ea typeface="Cambria Math" panose="02040503050406030204" pitchFamily="18" charset="0"/>
                      </a:rPr>
                      <m:t>⋯,  </m:t>
                    </m:r>
                    <m:sSub>
                      <m:sSubPr>
                        <m:ctrlPr>
                          <a:rPr lang="en-US" altLang="zh-CN" sz="2000" b="0" i="1" smtClean="0">
                            <a:latin typeface="Cambria Math" panose="02040503050406030204" pitchFamily="18" charset="0"/>
                            <a:ea typeface="Cambria Math" panose="02040503050406030204" pitchFamily="18" charset="0"/>
                          </a:rPr>
                        </m:ctrlPr>
                      </m:sSubPr>
                      <m:e>
                        <m:r>
                          <a:rPr lang="en-US" altLang="zh-CN" sz="2000" b="0" i="1" smtClean="0">
                            <a:latin typeface="Cambria Math" panose="02040503050406030204" pitchFamily="18" charset="0"/>
                            <a:ea typeface="Cambria Math" panose="02040503050406030204" pitchFamily="18" charset="0"/>
                          </a:rPr>
                          <m:t>𝐵</m:t>
                        </m:r>
                      </m:e>
                      <m:sub>
                        <m:r>
                          <a:rPr lang="en-US" altLang="zh-CN" sz="2000" b="0" i="1" smtClean="0">
                            <a:latin typeface="Cambria Math" panose="02040503050406030204" pitchFamily="18" charset="0"/>
                            <a:ea typeface="Cambria Math" panose="02040503050406030204" pitchFamily="18" charset="0"/>
                          </a:rPr>
                          <m:t>𝑛</m:t>
                        </m:r>
                      </m:sub>
                    </m:sSub>
                  </m:oMath>
                </a14:m>
                <a:r>
                  <a:rPr lang="zh-CN" altLang="en-US" sz="2000">
                    <a:latin typeface="微软雅黑" panose="020B0503020204020204" pitchFamily="34" charset="-122"/>
                    <a:ea typeface="微软雅黑" panose="020B0503020204020204" pitchFamily="34" charset="-122"/>
                  </a:rPr>
                  <a:t>的情况。</a:t>
                </a:r>
                <a:endParaRPr lang="en-US" altLang="zh-CN" sz="2000">
                  <a:latin typeface="微软雅黑" panose="020B0503020204020204" pitchFamily="34" charset="-122"/>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800">
                  <a:latin typeface="微软雅黑" panose="020B0503020204020204" pitchFamily="34" charset="-122"/>
                  <a:ea typeface="微软雅黑" panose="020B0503020204020204" pitchFamily="34" charset="-122"/>
                </a:endParaRPr>
              </a:p>
              <a:p>
                <a:pPr eaLnBrk="1" hangingPunct="1">
                  <a:buClr>
                    <a:srgbClr val="FF0000"/>
                  </a:buClr>
                  <a:buSzPct val="55000"/>
                  <a:buFont typeface="Wingdings" panose="05000000000000000000" pitchFamily="2" charset="2"/>
                  <a:buChar char="u"/>
                </a:pPr>
                <a:r>
                  <a:rPr lang="zh-CN" altLang="en-US" sz="2000" b="1">
                    <a:latin typeface="微软雅黑" panose="020B0503020204020204" pitchFamily="34" charset="-122"/>
                    <a:ea typeface="微软雅黑" panose="020B0503020204020204" pitchFamily="34" charset="-122"/>
                  </a:rPr>
                  <a:t>于是，事件 </a:t>
                </a:r>
                <a:r>
                  <a:rPr lang="en-US" altLang="zh-CN" sz="2000" b="1">
                    <a:latin typeface="微软雅黑" panose="020B0503020204020204" pitchFamily="34" charset="-122"/>
                    <a:ea typeface="微软雅黑" panose="020B0503020204020204" pitchFamily="34" charset="-122"/>
                  </a:rPr>
                  <a:t>A </a:t>
                </a:r>
                <a:r>
                  <a:rPr lang="zh-CN" altLang="en-US" sz="2000" b="1">
                    <a:latin typeface="微软雅黑" panose="020B0503020204020204" pitchFamily="34" charset="-122"/>
                    <a:ea typeface="微软雅黑" panose="020B0503020204020204" pitchFamily="34" charset="-122"/>
                  </a:rPr>
                  <a:t>的条件概率可以扩展为：</a:t>
                </a:r>
                <a:endParaRPr lang="en-US" altLang="zh-CN" sz="2000" b="1">
                  <a:latin typeface="微软雅黑" panose="020B0503020204020204" pitchFamily="34" charset="-122"/>
                  <a:ea typeface="微软雅黑" panose="020B0503020204020204" pitchFamily="34" charset="-122"/>
                </a:endParaRPr>
              </a:p>
              <a:p>
                <a:pPr eaLnBrk="1" hangingPunct="1">
                  <a:buClr>
                    <a:srgbClr val="FF0000"/>
                  </a:buClr>
                  <a:buSzPct val="55000"/>
                  <a:buFont typeface="Wingdings" panose="05000000000000000000" pitchFamily="2" charset="2"/>
                  <a:buChar char="Ø"/>
                </a:pPr>
                <a14:m>
                  <m:oMath xmlns:m="http://schemas.openxmlformats.org/officeDocument/2006/math">
                    <m:r>
                      <a:rPr lang="en-US" altLang="zh-CN" sz="2000" b="0" i="1" smtClean="0">
                        <a:latin typeface="Cambria Math" panose="02040503050406030204" pitchFamily="18" charset="0"/>
                        <a:ea typeface="微软雅黑" panose="020B0503020204020204" pitchFamily="34" charset="-122"/>
                      </a:rPr>
                      <m:t>𝑝</m:t>
                    </m:r>
                    <m:d>
                      <m:dPr>
                        <m:ctrlPr>
                          <a:rPr lang="en-US" altLang="zh-CN" sz="2000" b="0" i="1" smtClean="0">
                            <a:latin typeface="Cambria Math" panose="02040503050406030204" pitchFamily="18" charset="0"/>
                            <a:ea typeface="微软雅黑" panose="020B0503020204020204" pitchFamily="34" charset="-122"/>
                          </a:rPr>
                        </m:ctrlPr>
                      </m:dPr>
                      <m:e>
                        <m:r>
                          <a:rPr lang="en-US" altLang="zh-CN" sz="2000" b="0" i="1" smtClean="0">
                            <a:latin typeface="Cambria Math" panose="02040503050406030204" pitchFamily="18" charset="0"/>
                            <a:ea typeface="微软雅黑" panose="020B0503020204020204" pitchFamily="34" charset="-122"/>
                          </a:rPr>
                          <m:t>𝐴</m:t>
                        </m:r>
                        <m:r>
                          <a:rPr lang="en-US" altLang="zh-CN" sz="2000" b="0" i="1" smtClean="0">
                            <a:latin typeface="Cambria Math" panose="02040503050406030204" pitchFamily="18" charset="0"/>
                            <a:ea typeface="Cambria Math" panose="02040503050406030204" pitchFamily="18" charset="0"/>
                          </a:rPr>
                          <m:t>∩</m:t>
                        </m:r>
                        <m:sSub>
                          <m:sSubPr>
                            <m:ctrlPr>
                              <a:rPr lang="en-US" altLang="zh-CN" sz="2000" b="0" i="1" smtClean="0">
                                <a:latin typeface="Cambria Math" panose="02040503050406030204" pitchFamily="18" charset="0"/>
                                <a:ea typeface="Cambria Math" panose="02040503050406030204" pitchFamily="18" charset="0"/>
                              </a:rPr>
                            </m:ctrlPr>
                          </m:sSubPr>
                          <m:e>
                            <m:r>
                              <a:rPr lang="en-US" altLang="zh-CN" sz="2000" b="0" i="1" smtClean="0">
                                <a:latin typeface="Cambria Math" panose="02040503050406030204" pitchFamily="18" charset="0"/>
                                <a:ea typeface="Cambria Math" panose="02040503050406030204" pitchFamily="18" charset="0"/>
                              </a:rPr>
                              <m:t>𝐵</m:t>
                            </m:r>
                          </m:e>
                          <m:sub>
                            <m:r>
                              <a:rPr lang="en-US" altLang="zh-CN" sz="2000" b="0" i="1" smtClean="0">
                                <a:latin typeface="Cambria Math" panose="02040503050406030204" pitchFamily="18" charset="0"/>
                                <a:ea typeface="Cambria Math" panose="02040503050406030204" pitchFamily="18" charset="0"/>
                              </a:rPr>
                              <m:t>1</m:t>
                            </m:r>
                          </m:sub>
                        </m:sSub>
                      </m:e>
                    </m:d>
                    <m:r>
                      <a:rPr lang="en-US" altLang="zh-CN" sz="2000" b="0" i="1" smtClean="0">
                        <a:latin typeface="Cambria Math" panose="02040503050406030204" pitchFamily="18" charset="0"/>
                        <a:ea typeface="微软雅黑" panose="020B0503020204020204" pitchFamily="34" charset="-122"/>
                      </a:rPr>
                      <m:t>=</m:t>
                    </m:r>
                    <m:r>
                      <a:rPr lang="en-US" altLang="zh-CN" sz="2000" b="0" i="1" smtClean="0">
                        <a:latin typeface="Cambria Math" panose="02040503050406030204" pitchFamily="18" charset="0"/>
                        <a:ea typeface="微软雅黑" panose="020B0503020204020204" pitchFamily="34" charset="-122"/>
                      </a:rPr>
                      <m:t>𝑝</m:t>
                    </m:r>
                    <m:d>
                      <m:dPr>
                        <m:ctrlPr>
                          <a:rPr lang="en-US" altLang="zh-CN" sz="2000" b="0" i="1" smtClean="0">
                            <a:latin typeface="Cambria Math" panose="02040503050406030204" pitchFamily="18" charset="0"/>
                            <a:ea typeface="微软雅黑" panose="020B0503020204020204" pitchFamily="34" charset="-122"/>
                          </a:rPr>
                        </m:ctrlPr>
                      </m:dPr>
                      <m:e>
                        <m:r>
                          <a:rPr lang="en-US" altLang="zh-CN" sz="2000" b="0" i="1" smtClean="0">
                            <a:latin typeface="Cambria Math" panose="02040503050406030204" pitchFamily="18" charset="0"/>
                            <a:ea typeface="微软雅黑" panose="020B0503020204020204" pitchFamily="34" charset="-122"/>
                          </a:rPr>
                          <m:t>𝐴</m:t>
                        </m:r>
                      </m:e>
                      <m:e>
                        <m:sSub>
                          <m:sSubPr>
                            <m:ctrlPr>
                              <a:rPr lang="en-US" altLang="zh-CN" sz="2000" b="0" i="1" smtClean="0">
                                <a:latin typeface="Cambria Math" panose="02040503050406030204" pitchFamily="18" charset="0"/>
                                <a:ea typeface="微软雅黑" panose="020B0503020204020204" pitchFamily="34" charset="-122"/>
                              </a:rPr>
                            </m:ctrlPr>
                          </m:sSubPr>
                          <m:e>
                            <m:r>
                              <a:rPr lang="en-US" altLang="zh-CN" sz="2000" b="0" i="1" smtClean="0">
                                <a:latin typeface="Cambria Math" panose="02040503050406030204" pitchFamily="18" charset="0"/>
                                <a:ea typeface="微软雅黑" panose="020B0503020204020204" pitchFamily="34" charset="-122"/>
                              </a:rPr>
                              <m:t>𝐵</m:t>
                            </m:r>
                          </m:e>
                          <m:sub>
                            <m:r>
                              <a:rPr lang="en-US" altLang="zh-CN" sz="2000" b="0" i="1" smtClean="0">
                                <a:latin typeface="Cambria Math" panose="02040503050406030204" pitchFamily="18" charset="0"/>
                                <a:ea typeface="微软雅黑" panose="020B0503020204020204" pitchFamily="34" charset="-122"/>
                              </a:rPr>
                              <m:t>1</m:t>
                            </m:r>
                          </m:sub>
                        </m:sSub>
                      </m:e>
                    </m:d>
                    <m:r>
                      <a:rPr lang="en-US" altLang="zh-CN" sz="2000" b="0" i="1" smtClean="0">
                        <a:latin typeface="Cambria Math" panose="02040503050406030204" pitchFamily="18" charset="0"/>
                        <a:ea typeface="Cambria Math" panose="02040503050406030204" pitchFamily="18" charset="0"/>
                      </a:rPr>
                      <m:t>×</m:t>
                    </m:r>
                    <m:r>
                      <a:rPr lang="en-US" altLang="zh-CN" sz="2000" b="0" i="1" smtClean="0">
                        <a:latin typeface="Cambria Math" panose="02040503050406030204" pitchFamily="18" charset="0"/>
                        <a:ea typeface="Cambria Math" panose="02040503050406030204" pitchFamily="18" charset="0"/>
                      </a:rPr>
                      <m:t>𝑝</m:t>
                    </m:r>
                    <m:d>
                      <m:dPr>
                        <m:ctrlPr>
                          <a:rPr lang="en-US" altLang="zh-CN" sz="2000" b="0" i="1" smtClean="0">
                            <a:latin typeface="Cambria Math" panose="02040503050406030204" pitchFamily="18" charset="0"/>
                            <a:ea typeface="Cambria Math" panose="02040503050406030204" pitchFamily="18" charset="0"/>
                          </a:rPr>
                        </m:ctrlPr>
                      </m:dPr>
                      <m:e>
                        <m:sSub>
                          <m:sSubPr>
                            <m:ctrlPr>
                              <a:rPr lang="en-US" altLang="zh-CN" sz="2000" b="0" i="1" smtClean="0">
                                <a:latin typeface="Cambria Math" panose="02040503050406030204" pitchFamily="18" charset="0"/>
                                <a:ea typeface="Cambria Math" panose="02040503050406030204" pitchFamily="18" charset="0"/>
                              </a:rPr>
                            </m:ctrlPr>
                          </m:sSubPr>
                          <m:e>
                            <m:r>
                              <a:rPr lang="en-US" altLang="zh-CN" sz="2000" b="0" i="1" smtClean="0">
                                <a:latin typeface="Cambria Math" panose="02040503050406030204" pitchFamily="18" charset="0"/>
                                <a:ea typeface="Cambria Math" panose="02040503050406030204" pitchFamily="18" charset="0"/>
                              </a:rPr>
                              <m:t>𝐵</m:t>
                            </m:r>
                          </m:e>
                          <m:sub>
                            <m:r>
                              <a:rPr lang="en-US" altLang="zh-CN" sz="2000" b="0" i="1" smtClean="0">
                                <a:latin typeface="Cambria Math" panose="02040503050406030204" pitchFamily="18" charset="0"/>
                                <a:ea typeface="Cambria Math" panose="02040503050406030204" pitchFamily="18" charset="0"/>
                              </a:rPr>
                              <m:t>1</m:t>
                            </m:r>
                          </m:sub>
                        </m:sSub>
                      </m:e>
                    </m:d>
                  </m:oMath>
                </a14:m>
                <a:endParaRPr lang="en-US" altLang="zh-CN" sz="2000" b="0">
                  <a:latin typeface="微软雅黑" panose="020B0503020204020204" pitchFamily="34" charset="-122"/>
                  <a:ea typeface="Cambria Math" panose="02040503050406030204" pitchFamily="18" charset="0"/>
                </a:endParaRPr>
              </a:p>
              <a:p>
                <a:pPr eaLnBrk="1" hangingPunct="1">
                  <a:buClr>
                    <a:srgbClr val="FF0000"/>
                  </a:buClr>
                  <a:buSzPct val="55000"/>
                  <a:buFont typeface="Wingdings" panose="05000000000000000000" pitchFamily="2" charset="2"/>
                  <a:buChar char="Ø"/>
                </a:pPr>
                <a14:m>
                  <m:oMath xmlns:m="http://schemas.openxmlformats.org/officeDocument/2006/math">
                    <m:r>
                      <a:rPr lang="en-US" altLang="zh-CN" sz="2000" i="1">
                        <a:latin typeface="Cambria Math" panose="02040503050406030204" pitchFamily="18" charset="0"/>
                        <a:ea typeface="微软雅黑" panose="020B0503020204020204" pitchFamily="34" charset="-122"/>
                      </a:rPr>
                      <m:t>𝑝</m:t>
                    </m:r>
                    <m:d>
                      <m:dPr>
                        <m:ctrlPr>
                          <a:rPr lang="en-US" altLang="zh-CN" sz="2000" i="1">
                            <a:latin typeface="Cambria Math" panose="02040503050406030204" pitchFamily="18" charset="0"/>
                            <a:ea typeface="微软雅黑" panose="020B0503020204020204" pitchFamily="34" charset="-122"/>
                          </a:rPr>
                        </m:ctrlPr>
                      </m:dPr>
                      <m:e>
                        <m:r>
                          <a:rPr lang="en-US" altLang="zh-CN" sz="2000" i="1">
                            <a:latin typeface="Cambria Math" panose="02040503050406030204" pitchFamily="18" charset="0"/>
                            <a:ea typeface="微软雅黑" panose="020B0503020204020204" pitchFamily="34" charset="-122"/>
                          </a:rPr>
                          <m:t>𝐴</m:t>
                        </m:r>
                        <m:r>
                          <a:rPr lang="en-US" altLang="zh-CN" sz="2000" i="1">
                            <a:latin typeface="Cambria Math" panose="02040503050406030204" pitchFamily="18" charset="0"/>
                            <a:ea typeface="Cambria Math" panose="02040503050406030204" pitchFamily="18" charset="0"/>
                          </a:rPr>
                          <m:t>∩</m:t>
                        </m:r>
                        <m:sSub>
                          <m:sSubPr>
                            <m:ctrlPr>
                              <a:rPr lang="en-US" altLang="zh-CN" sz="2000" i="1">
                                <a:latin typeface="Cambria Math" panose="02040503050406030204" pitchFamily="18" charset="0"/>
                                <a:ea typeface="Cambria Math" panose="02040503050406030204" pitchFamily="18" charset="0"/>
                              </a:rPr>
                            </m:ctrlPr>
                          </m:sSubPr>
                          <m:e>
                            <m:r>
                              <a:rPr lang="en-US" altLang="zh-CN" sz="2000" i="1">
                                <a:latin typeface="Cambria Math" panose="02040503050406030204" pitchFamily="18" charset="0"/>
                                <a:ea typeface="Cambria Math" panose="02040503050406030204" pitchFamily="18" charset="0"/>
                              </a:rPr>
                              <m:t>𝐵</m:t>
                            </m:r>
                          </m:e>
                          <m:sub>
                            <m:r>
                              <a:rPr lang="en-US" altLang="zh-CN" sz="2000" b="0" i="1" smtClean="0">
                                <a:latin typeface="Cambria Math" panose="02040503050406030204" pitchFamily="18" charset="0"/>
                                <a:ea typeface="Cambria Math" panose="02040503050406030204" pitchFamily="18" charset="0"/>
                              </a:rPr>
                              <m:t>2</m:t>
                            </m:r>
                          </m:sub>
                        </m:sSub>
                      </m:e>
                    </m:d>
                    <m:r>
                      <a:rPr lang="en-US" altLang="zh-CN" sz="2000" i="1">
                        <a:latin typeface="Cambria Math" panose="02040503050406030204" pitchFamily="18" charset="0"/>
                        <a:ea typeface="微软雅黑" panose="020B0503020204020204" pitchFamily="34" charset="-122"/>
                      </a:rPr>
                      <m:t>=</m:t>
                    </m:r>
                    <m:r>
                      <a:rPr lang="en-US" altLang="zh-CN" sz="2000" i="1">
                        <a:latin typeface="Cambria Math" panose="02040503050406030204" pitchFamily="18" charset="0"/>
                        <a:ea typeface="微软雅黑" panose="020B0503020204020204" pitchFamily="34" charset="-122"/>
                      </a:rPr>
                      <m:t>𝑝</m:t>
                    </m:r>
                    <m:d>
                      <m:dPr>
                        <m:ctrlPr>
                          <a:rPr lang="en-US" altLang="zh-CN" sz="2000" i="1">
                            <a:latin typeface="Cambria Math" panose="02040503050406030204" pitchFamily="18" charset="0"/>
                            <a:ea typeface="微软雅黑" panose="020B0503020204020204" pitchFamily="34" charset="-122"/>
                          </a:rPr>
                        </m:ctrlPr>
                      </m:dPr>
                      <m:e>
                        <m:r>
                          <a:rPr lang="en-US" altLang="zh-CN" sz="2000" i="1">
                            <a:latin typeface="Cambria Math" panose="02040503050406030204" pitchFamily="18" charset="0"/>
                            <a:ea typeface="微软雅黑" panose="020B0503020204020204" pitchFamily="34" charset="-122"/>
                          </a:rPr>
                          <m:t>𝐴</m:t>
                        </m:r>
                      </m:e>
                      <m:e>
                        <m:sSub>
                          <m:sSubPr>
                            <m:ctrlPr>
                              <a:rPr lang="en-US" altLang="zh-CN" sz="2000" i="1">
                                <a:latin typeface="Cambria Math" panose="02040503050406030204" pitchFamily="18" charset="0"/>
                                <a:ea typeface="微软雅黑" panose="020B0503020204020204" pitchFamily="34" charset="-122"/>
                              </a:rPr>
                            </m:ctrlPr>
                          </m:sSubPr>
                          <m:e>
                            <m:r>
                              <a:rPr lang="en-US" altLang="zh-CN" sz="2000" i="1">
                                <a:latin typeface="Cambria Math" panose="02040503050406030204" pitchFamily="18" charset="0"/>
                                <a:ea typeface="微软雅黑" panose="020B0503020204020204" pitchFamily="34" charset="-122"/>
                              </a:rPr>
                              <m:t>𝐵</m:t>
                            </m:r>
                          </m:e>
                          <m:sub>
                            <m:r>
                              <a:rPr lang="en-US" altLang="zh-CN" sz="2000" b="0" i="1" smtClean="0">
                                <a:latin typeface="Cambria Math" panose="02040503050406030204" pitchFamily="18" charset="0"/>
                                <a:ea typeface="微软雅黑" panose="020B0503020204020204" pitchFamily="34" charset="-122"/>
                              </a:rPr>
                              <m:t>2</m:t>
                            </m:r>
                          </m:sub>
                        </m:sSub>
                      </m:e>
                    </m:d>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𝑝</m:t>
                    </m:r>
                    <m:d>
                      <m:dPr>
                        <m:ctrlPr>
                          <a:rPr lang="en-US" altLang="zh-CN" sz="2000" i="1">
                            <a:latin typeface="Cambria Math" panose="02040503050406030204" pitchFamily="18" charset="0"/>
                            <a:ea typeface="Cambria Math" panose="02040503050406030204" pitchFamily="18" charset="0"/>
                          </a:rPr>
                        </m:ctrlPr>
                      </m:dPr>
                      <m:e>
                        <m:sSub>
                          <m:sSubPr>
                            <m:ctrlPr>
                              <a:rPr lang="en-US" altLang="zh-CN" sz="2000" i="1">
                                <a:latin typeface="Cambria Math" panose="02040503050406030204" pitchFamily="18" charset="0"/>
                                <a:ea typeface="Cambria Math" panose="02040503050406030204" pitchFamily="18" charset="0"/>
                              </a:rPr>
                            </m:ctrlPr>
                          </m:sSubPr>
                          <m:e>
                            <m:r>
                              <a:rPr lang="en-US" altLang="zh-CN" sz="2000" i="1">
                                <a:latin typeface="Cambria Math" panose="02040503050406030204" pitchFamily="18" charset="0"/>
                                <a:ea typeface="Cambria Math" panose="02040503050406030204" pitchFamily="18" charset="0"/>
                              </a:rPr>
                              <m:t>𝐵</m:t>
                            </m:r>
                          </m:e>
                          <m:sub>
                            <m:r>
                              <a:rPr lang="en-US" altLang="zh-CN" sz="2000" b="0" i="1" smtClean="0">
                                <a:latin typeface="Cambria Math" panose="02040503050406030204" pitchFamily="18" charset="0"/>
                                <a:ea typeface="Cambria Math" panose="02040503050406030204" pitchFamily="18" charset="0"/>
                              </a:rPr>
                              <m:t>2</m:t>
                            </m:r>
                          </m:sub>
                        </m:sSub>
                      </m:e>
                    </m:d>
                  </m:oMath>
                </a14:m>
                <a:endParaRPr lang="en-US" altLang="zh-CN" sz="2000">
                  <a:latin typeface="微软雅黑" panose="020B0503020204020204" pitchFamily="34" charset="-122"/>
                  <a:ea typeface="Cambria Math" panose="02040503050406030204" pitchFamily="18" charset="0"/>
                </a:endParaRPr>
              </a:p>
              <a:p>
                <a:pPr eaLnBrk="1" hangingPunct="1">
                  <a:buClr>
                    <a:srgbClr val="FF0000"/>
                  </a:buClr>
                  <a:buSzPct val="55000"/>
                  <a:buFont typeface="Wingdings" panose="05000000000000000000" pitchFamily="2" charset="2"/>
                  <a:buChar char="Ø"/>
                </a:pPr>
                <a14:m>
                  <m:oMath xmlns:m="http://schemas.openxmlformats.org/officeDocument/2006/math">
                    <m:r>
                      <a:rPr lang="en-US" altLang="zh-CN" sz="2000" b="0" i="1" smtClean="0">
                        <a:latin typeface="Cambria Math" panose="02040503050406030204" pitchFamily="18" charset="0"/>
                        <a:ea typeface="Cambria Math" panose="02040503050406030204" pitchFamily="18" charset="0"/>
                      </a:rPr>
                      <m:t>                         ⋮</m:t>
                    </m:r>
                  </m:oMath>
                </a14:m>
                <a:endParaRPr lang="en-US" altLang="zh-CN" sz="2000">
                  <a:latin typeface="微软雅黑" panose="020B0503020204020204" pitchFamily="34" charset="-122"/>
                  <a:ea typeface="Cambria Math" panose="02040503050406030204" pitchFamily="18" charset="0"/>
                </a:endParaRPr>
              </a:p>
              <a:p>
                <a:pPr eaLnBrk="1" hangingPunct="1">
                  <a:buClr>
                    <a:srgbClr val="FF0000"/>
                  </a:buClr>
                  <a:buSzPct val="55000"/>
                  <a:buFont typeface="Wingdings" panose="05000000000000000000" pitchFamily="2" charset="2"/>
                  <a:buChar char="Ø"/>
                </a:pPr>
                <a14:m>
                  <m:oMath xmlns:m="http://schemas.openxmlformats.org/officeDocument/2006/math">
                    <m:r>
                      <a:rPr lang="en-US" altLang="zh-CN" sz="2000" i="1">
                        <a:latin typeface="Cambria Math" panose="02040503050406030204" pitchFamily="18" charset="0"/>
                        <a:ea typeface="微软雅黑" panose="020B0503020204020204" pitchFamily="34" charset="-122"/>
                      </a:rPr>
                      <m:t>𝑝</m:t>
                    </m:r>
                    <m:d>
                      <m:dPr>
                        <m:ctrlPr>
                          <a:rPr lang="en-US" altLang="zh-CN" sz="2000" i="1">
                            <a:latin typeface="Cambria Math" panose="02040503050406030204" pitchFamily="18" charset="0"/>
                            <a:ea typeface="微软雅黑" panose="020B0503020204020204" pitchFamily="34" charset="-122"/>
                          </a:rPr>
                        </m:ctrlPr>
                      </m:dPr>
                      <m:e>
                        <m:r>
                          <a:rPr lang="en-US" altLang="zh-CN" sz="2000" i="1">
                            <a:latin typeface="Cambria Math" panose="02040503050406030204" pitchFamily="18" charset="0"/>
                            <a:ea typeface="微软雅黑" panose="020B0503020204020204" pitchFamily="34" charset="-122"/>
                          </a:rPr>
                          <m:t>𝐴</m:t>
                        </m:r>
                        <m:r>
                          <a:rPr lang="en-US" altLang="zh-CN" sz="2000" i="1">
                            <a:latin typeface="Cambria Math" panose="02040503050406030204" pitchFamily="18" charset="0"/>
                            <a:ea typeface="Cambria Math" panose="02040503050406030204" pitchFamily="18" charset="0"/>
                          </a:rPr>
                          <m:t>∩</m:t>
                        </m:r>
                        <m:sSub>
                          <m:sSubPr>
                            <m:ctrlPr>
                              <a:rPr lang="en-US" altLang="zh-CN" sz="2000" i="1">
                                <a:latin typeface="Cambria Math" panose="02040503050406030204" pitchFamily="18" charset="0"/>
                                <a:ea typeface="Cambria Math" panose="02040503050406030204" pitchFamily="18" charset="0"/>
                              </a:rPr>
                            </m:ctrlPr>
                          </m:sSubPr>
                          <m:e>
                            <m:r>
                              <a:rPr lang="en-US" altLang="zh-CN" sz="2000" i="1">
                                <a:latin typeface="Cambria Math" panose="02040503050406030204" pitchFamily="18" charset="0"/>
                                <a:ea typeface="Cambria Math" panose="02040503050406030204" pitchFamily="18" charset="0"/>
                              </a:rPr>
                              <m:t>𝐵</m:t>
                            </m:r>
                          </m:e>
                          <m:sub>
                            <m:r>
                              <a:rPr lang="en-US" altLang="zh-CN" sz="2000" b="0" i="1" smtClean="0">
                                <a:latin typeface="Cambria Math" panose="02040503050406030204" pitchFamily="18" charset="0"/>
                                <a:ea typeface="Cambria Math" panose="02040503050406030204" pitchFamily="18" charset="0"/>
                              </a:rPr>
                              <m:t>𝑛</m:t>
                            </m:r>
                          </m:sub>
                        </m:sSub>
                      </m:e>
                    </m:d>
                    <m:r>
                      <a:rPr lang="en-US" altLang="zh-CN" sz="2000" i="1">
                        <a:latin typeface="Cambria Math" panose="02040503050406030204" pitchFamily="18" charset="0"/>
                        <a:ea typeface="微软雅黑" panose="020B0503020204020204" pitchFamily="34" charset="-122"/>
                      </a:rPr>
                      <m:t>=</m:t>
                    </m:r>
                    <m:r>
                      <a:rPr lang="en-US" altLang="zh-CN" sz="2000" i="1">
                        <a:latin typeface="Cambria Math" panose="02040503050406030204" pitchFamily="18" charset="0"/>
                        <a:ea typeface="微软雅黑" panose="020B0503020204020204" pitchFamily="34" charset="-122"/>
                      </a:rPr>
                      <m:t>𝑝</m:t>
                    </m:r>
                    <m:d>
                      <m:dPr>
                        <m:ctrlPr>
                          <a:rPr lang="en-US" altLang="zh-CN" sz="2000" i="1">
                            <a:latin typeface="Cambria Math" panose="02040503050406030204" pitchFamily="18" charset="0"/>
                            <a:ea typeface="微软雅黑" panose="020B0503020204020204" pitchFamily="34" charset="-122"/>
                          </a:rPr>
                        </m:ctrlPr>
                      </m:dPr>
                      <m:e>
                        <m:r>
                          <a:rPr lang="en-US" altLang="zh-CN" sz="2000" i="1">
                            <a:latin typeface="Cambria Math" panose="02040503050406030204" pitchFamily="18" charset="0"/>
                            <a:ea typeface="微软雅黑" panose="020B0503020204020204" pitchFamily="34" charset="-122"/>
                          </a:rPr>
                          <m:t>𝐴</m:t>
                        </m:r>
                      </m:e>
                      <m:e>
                        <m:sSub>
                          <m:sSubPr>
                            <m:ctrlPr>
                              <a:rPr lang="en-US" altLang="zh-CN" sz="2000" i="1">
                                <a:latin typeface="Cambria Math" panose="02040503050406030204" pitchFamily="18" charset="0"/>
                                <a:ea typeface="微软雅黑" panose="020B0503020204020204" pitchFamily="34" charset="-122"/>
                              </a:rPr>
                            </m:ctrlPr>
                          </m:sSubPr>
                          <m:e>
                            <m:r>
                              <a:rPr lang="en-US" altLang="zh-CN" sz="2000" i="1">
                                <a:latin typeface="Cambria Math" panose="02040503050406030204" pitchFamily="18" charset="0"/>
                                <a:ea typeface="微软雅黑" panose="020B0503020204020204" pitchFamily="34" charset="-122"/>
                              </a:rPr>
                              <m:t>𝐵</m:t>
                            </m:r>
                          </m:e>
                          <m:sub>
                            <m:r>
                              <a:rPr lang="en-US" altLang="zh-CN" sz="2000" b="0" i="1" smtClean="0">
                                <a:latin typeface="Cambria Math" panose="02040503050406030204" pitchFamily="18" charset="0"/>
                                <a:ea typeface="微软雅黑" panose="020B0503020204020204" pitchFamily="34" charset="-122"/>
                              </a:rPr>
                              <m:t>𝑛</m:t>
                            </m:r>
                          </m:sub>
                        </m:sSub>
                      </m:e>
                    </m:d>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𝑝</m:t>
                    </m:r>
                    <m:d>
                      <m:dPr>
                        <m:ctrlPr>
                          <a:rPr lang="en-US" altLang="zh-CN" sz="2000" i="1">
                            <a:latin typeface="Cambria Math" panose="02040503050406030204" pitchFamily="18" charset="0"/>
                            <a:ea typeface="Cambria Math" panose="02040503050406030204" pitchFamily="18" charset="0"/>
                          </a:rPr>
                        </m:ctrlPr>
                      </m:dPr>
                      <m:e>
                        <m:sSub>
                          <m:sSubPr>
                            <m:ctrlPr>
                              <a:rPr lang="en-US" altLang="zh-CN" sz="2000" i="1">
                                <a:latin typeface="Cambria Math" panose="02040503050406030204" pitchFamily="18" charset="0"/>
                                <a:ea typeface="Cambria Math" panose="02040503050406030204" pitchFamily="18" charset="0"/>
                              </a:rPr>
                            </m:ctrlPr>
                          </m:sSubPr>
                          <m:e>
                            <m:r>
                              <a:rPr lang="en-US" altLang="zh-CN" sz="2000" i="1">
                                <a:latin typeface="Cambria Math" panose="02040503050406030204" pitchFamily="18" charset="0"/>
                                <a:ea typeface="Cambria Math" panose="02040503050406030204" pitchFamily="18" charset="0"/>
                              </a:rPr>
                              <m:t>𝐵</m:t>
                            </m:r>
                          </m:e>
                          <m:sub>
                            <m:r>
                              <a:rPr lang="en-US" altLang="zh-CN" sz="2000" b="0" i="1" smtClean="0">
                                <a:latin typeface="Cambria Math" panose="02040503050406030204" pitchFamily="18" charset="0"/>
                                <a:ea typeface="Cambria Math" panose="02040503050406030204" pitchFamily="18" charset="0"/>
                              </a:rPr>
                              <m:t>𝑛</m:t>
                            </m:r>
                          </m:sub>
                        </m:sSub>
                      </m:e>
                    </m:d>
                  </m:oMath>
                </a14:m>
                <a:endParaRPr lang="en-US" altLang="zh-CN" sz="2000">
                  <a:latin typeface="微软雅黑" panose="020B0503020204020204" pitchFamily="34" charset="-122"/>
                  <a:ea typeface="Cambria Math" panose="02040503050406030204" pitchFamily="18" charset="0"/>
                </a:endParaRPr>
              </a:p>
              <a:p>
                <a:pPr eaLnBrk="1" hangingPunct="1">
                  <a:buClr>
                    <a:srgbClr val="FF0000"/>
                  </a:buClr>
                  <a:buSzPct val="55000"/>
                  <a:buFont typeface="Wingdings" panose="05000000000000000000" pitchFamily="2" charset="2"/>
                  <a:buChar char="Ø"/>
                </a:pPr>
                <a:endParaRPr lang="en-US" altLang="zh-CN" sz="1200">
                  <a:latin typeface="微软雅黑" panose="020B0503020204020204" pitchFamily="34" charset="-122"/>
                  <a:ea typeface="Cambria Math" panose="02040503050406030204" pitchFamily="18" charset="0"/>
                </a:endParaRPr>
              </a:p>
              <a:p>
                <a:pPr eaLnBrk="1" hangingPunct="1">
                  <a:buClr>
                    <a:srgbClr val="FF0000"/>
                  </a:buClr>
                  <a:buSzPct val="55000"/>
                  <a:buFont typeface="Wingdings" panose="05000000000000000000" pitchFamily="2" charset="2"/>
                  <a:buChar char="u"/>
                </a:pPr>
                <a:r>
                  <a:rPr lang="zh-CN" altLang="en-US" sz="2000" b="1">
                    <a:latin typeface="微软雅黑" panose="020B0503020204020204" pitchFamily="34" charset="-122"/>
                    <a:ea typeface="微软雅黑" panose="020B0503020204020204" pitchFamily="34" charset="-122"/>
                  </a:rPr>
                  <a:t>将上面式子</a:t>
                </a:r>
                <a:r>
                  <a:rPr lang="zh-CN" altLang="en-US" sz="2000" b="1">
                    <a:solidFill>
                      <a:srgbClr val="0000FF"/>
                    </a:solidFill>
                    <a:latin typeface="微软雅黑" panose="020B0503020204020204" pitchFamily="34" charset="-122"/>
                    <a:ea typeface="微软雅黑" panose="020B0503020204020204" pitchFamily="34" charset="-122"/>
                  </a:rPr>
                  <a:t>相加</a:t>
                </a:r>
                <a:r>
                  <a:rPr lang="zh-CN" altLang="en-US" sz="2000" b="1">
                    <a:latin typeface="微软雅黑" panose="020B0503020204020204" pitchFamily="34" charset="-122"/>
                    <a:ea typeface="微软雅黑" panose="020B0503020204020204" pitchFamily="34" charset="-122"/>
                  </a:rPr>
                  <a:t>得到：</a:t>
                </a:r>
                <a:endParaRPr lang="en-US" altLang="zh-CN" sz="2000" b="1">
                  <a:latin typeface="微软雅黑" panose="020B0503020204020204" pitchFamily="34" charset="-122"/>
                  <a:ea typeface="微软雅黑" panose="020B0503020204020204" pitchFamily="34" charset="-122"/>
                </a:endParaRPr>
              </a:p>
              <a:p>
                <a:pPr eaLnBrk="1" hangingPunct="1">
                  <a:buClr>
                    <a:srgbClr val="FF0000"/>
                  </a:buClr>
                  <a:buSzPct val="55000"/>
                  <a:buFont typeface="Wingdings" panose="05000000000000000000" pitchFamily="2" charset="2"/>
                  <a:buChar char="Ø"/>
                </a:pPr>
                <a:endParaRPr lang="en-US" altLang="zh-CN" sz="2000">
                  <a:latin typeface="微软雅黑" panose="020B0503020204020204" pitchFamily="34" charset="-122"/>
                  <a:ea typeface="微软雅黑" panose="020B0503020204020204" pitchFamily="34" charset="-122"/>
                </a:endParaRPr>
              </a:p>
            </p:txBody>
          </p:sp>
        </mc:Choice>
        <mc:Fallback xmlns="">
          <p:sp>
            <p:nvSpPr>
              <p:cNvPr id="7" name="Rectangle 3">
                <a:extLst>
                  <a:ext uri="{FF2B5EF4-FFF2-40B4-BE49-F238E27FC236}">
                    <a16:creationId xmlns:a16="http://schemas.microsoft.com/office/drawing/2014/main" id="{8C870147-6C6D-44F7-88DA-ADBA74D22E2B}"/>
                  </a:ext>
                </a:extLst>
              </p:cNvPr>
              <p:cNvSpPr txBox="1">
                <a:spLocks noRot="1" noChangeAspect="1" noMove="1" noResize="1" noEditPoints="1" noAdjustHandles="1" noChangeArrowheads="1" noChangeShapeType="1" noTextEdit="1"/>
              </p:cNvSpPr>
              <p:nvPr/>
            </p:nvSpPr>
            <p:spPr bwMode="auto">
              <a:xfrm>
                <a:off x="762000" y="1236663"/>
                <a:ext cx="7696200" cy="4929187"/>
              </a:xfrm>
              <a:prstGeom prst="rect">
                <a:avLst/>
              </a:prstGeom>
              <a:blipFill>
                <a:blip r:embed="rId3"/>
                <a:stretch>
                  <a:fillRect t="-743"/>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graphicFrame>
        <p:nvGraphicFramePr>
          <p:cNvPr id="5" name="Object 8">
            <a:extLst>
              <a:ext uri="{FF2B5EF4-FFF2-40B4-BE49-F238E27FC236}">
                <a16:creationId xmlns:a16="http://schemas.microsoft.com/office/drawing/2014/main" id="{6B22CC26-1D1C-416B-A8E8-D068CC902A1C}"/>
              </a:ext>
            </a:extLst>
          </p:cNvPr>
          <p:cNvGraphicFramePr>
            <a:graphicFrameLocks noChangeAspect="1"/>
          </p:cNvGraphicFramePr>
          <p:nvPr/>
        </p:nvGraphicFramePr>
        <p:xfrm>
          <a:off x="2795438" y="5013176"/>
          <a:ext cx="4004658" cy="936104"/>
        </p:xfrm>
        <a:graphic>
          <a:graphicData uri="http://schemas.openxmlformats.org/presentationml/2006/ole">
            <mc:AlternateContent xmlns:mc="http://schemas.openxmlformats.org/markup-compatibility/2006">
              <mc:Choice xmlns:v="urn:schemas-microsoft-com:vml" Requires="v">
                <p:oleObj spid="_x0000_s5195" name="Equation" r:id="rId4" imgW="2057400" imgH="482400" progId="Equation.3">
                  <p:embed/>
                </p:oleObj>
              </mc:Choice>
              <mc:Fallback>
                <p:oleObj name="Equation" r:id="rId4" imgW="2057400" imgH="482400" progId="Equation.3">
                  <p:embed/>
                  <p:pic>
                    <p:nvPicPr>
                      <p:cNvPr id="5" name="Object 8">
                        <a:extLst>
                          <a:ext uri="{FF2B5EF4-FFF2-40B4-BE49-F238E27FC236}">
                            <a16:creationId xmlns:a16="http://schemas.microsoft.com/office/drawing/2014/main" id="{6B22CC26-1D1C-416B-A8E8-D068CC902A1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95438" y="5013176"/>
                        <a:ext cx="4004658" cy="936104"/>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24131697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7E558D60-DE92-477E-A63F-65559C7800D4}"/>
              </a:ext>
            </a:extLst>
          </p:cNvPr>
          <p:cNvSpPr>
            <a:spLocks noGrp="1" noChangeArrowheads="1"/>
          </p:cNvSpPr>
          <p:nvPr>
            <p:ph type="title"/>
          </p:nvPr>
        </p:nvSpPr>
        <p:spPr>
          <a:xfrm>
            <a:off x="971550" y="406400"/>
            <a:ext cx="7696200" cy="719138"/>
          </a:xfrm>
        </p:spPr>
        <p:txBody>
          <a:bodyPr/>
          <a:lstStyle/>
          <a:p>
            <a:pPr eaLnBrk="1" hangingPunct="1">
              <a:defRPr/>
            </a:pPr>
            <a:r>
              <a:rPr lang="en-US" altLang="zh-CN" sz="3000" dirty="0">
                <a:latin typeface="+mn-lt"/>
              </a:rPr>
              <a:t> </a:t>
            </a:r>
            <a:r>
              <a:rPr lang="zh-CN" altLang="en-US" sz="3000" dirty="0">
                <a:latin typeface="+mn-lt"/>
              </a:rPr>
              <a:t>全概率公式和贝叶斯公式</a:t>
            </a:r>
          </a:p>
        </p:txBody>
      </p:sp>
      <mc:AlternateContent xmlns:mc="http://schemas.openxmlformats.org/markup-compatibility/2006" xmlns:a14="http://schemas.microsoft.com/office/drawing/2010/main">
        <mc:Choice Requires="a14">
          <p:sp>
            <p:nvSpPr>
              <p:cNvPr id="7" name="Rectangle 3">
                <a:extLst>
                  <a:ext uri="{FF2B5EF4-FFF2-40B4-BE49-F238E27FC236}">
                    <a16:creationId xmlns:a16="http://schemas.microsoft.com/office/drawing/2014/main" id="{8C870147-6C6D-44F7-88DA-ADBA74D22E2B}"/>
                  </a:ext>
                </a:extLst>
              </p:cNvPr>
              <p:cNvSpPr txBox="1">
                <a:spLocks noChangeArrowheads="1"/>
              </p:cNvSpPr>
              <p:nvPr/>
            </p:nvSpPr>
            <p:spPr bwMode="auto">
              <a:xfrm>
                <a:off x="723900" y="406400"/>
                <a:ext cx="7696200" cy="5040313"/>
              </a:xfrm>
              <a:prstGeom prst="rect">
                <a:avLst/>
              </a:prstGeom>
              <a:noFill/>
              <a:ln>
                <a:noFill/>
              </a:ln>
              <a:effectLst/>
              <a:extLst>
                <a:ext uri="{909E8E84-426E-40DD-AFC4-6F175D3DCCD1}">
                  <a14:hiddenFill>
                    <a:solidFill>
                      <a:schemeClr val="accent1"/>
                    </a:solidFill>
                  </a14:hiddenFill>
                </a:ext>
                <a:ext uri="{91240B29-F687-4F45-9708-019B960494DF}">
                  <a14:hiddenLine w="9525">
                    <a:solidFill>
                      <a:srgbClr val="000000"/>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tx1"/>
                  </a:buClr>
                  <a:buSzPct val="70000"/>
                  <a:buFont typeface="Wingdings" panose="05000000000000000000" pitchFamily="2" charset="2"/>
                  <a:buChar char="l"/>
                  <a:defRPr sz="31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70000"/>
                  <a:buFont typeface="Wingdings" panose="05000000000000000000" pitchFamily="2" charset="2"/>
                  <a:buChar char="•"/>
                  <a:defRPr sz="26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1"/>
                  </a:buClr>
                  <a:buSzPct val="70000"/>
                  <a:buFont typeface="Wingdings" panose="05000000000000000000" pitchFamily="2" charset="2"/>
                  <a:buChar char="•"/>
                  <a:defRPr sz="22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1"/>
                  </a:buClr>
                  <a:buSzPct val="70000"/>
                  <a:buFont typeface="Wingdings" panose="05000000000000000000" pitchFamily="2" charset="2"/>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1"/>
                  </a:buClr>
                  <a:buSzPct val="70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buClr>
                    <a:srgbClr val="FF0000"/>
                  </a:buClr>
                  <a:buSzPct val="55000"/>
                  <a:buFont typeface="Wingdings" panose="05000000000000000000" pitchFamily="2" charset="2"/>
                  <a:buChar char="u"/>
                </a:pPr>
                <a:endParaRPr lang="en-US" altLang="zh-CN" sz="2000" b="1" dirty="0">
                  <a:latin typeface="微软雅黑" panose="020B0503020204020204" pitchFamily="34" charset="-122"/>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2000" b="1" dirty="0">
                  <a:latin typeface="微软雅黑" panose="020B0503020204020204" pitchFamily="34" charset="-122"/>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1200" b="1" dirty="0">
                  <a:latin typeface="微软雅黑" panose="020B0503020204020204" pitchFamily="34" charset="-122"/>
                  <a:ea typeface="微软雅黑" panose="020B0503020204020204" pitchFamily="34" charset="-122"/>
                </a:endParaRPr>
              </a:p>
              <a:p>
                <a:pPr eaLnBrk="1" hangingPunct="1">
                  <a:buClr>
                    <a:srgbClr val="FF0000"/>
                  </a:buClr>
                  <a:buSzPct val="55000"/>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rPr>
                  <a:t>对于这个公式的左边部分，</a:t>
                </a:r>
                <a:r>
                  <a:rPr lang="zh-CN" altLang="en-US" sz="2000" dirty="0">
                    <a:solidFill>
                      <a:srgbClr val="0000FF"/>
                    </a:solidFill>
                    <a:latin typeface="微软雅黑" panose="020B0503020204020204" pitchFamily="34" charset="-122"/>
                    <a:ea typeface="微软雅黑" panose="020B0503020204020204" pitchFamily="34" charset="-122"/>
                  </a:rPr>
                  <a:t>事件</a:t>
                </a:r>
                <a14:m>
                  <m:oMath xmlns:m="http://schemas.openxmlformats.org/officeDocument/2006/math">
                    <m:r>
                      <a:rPr lang="en-US" altLang="zh-CN" sz="2000" b="0" i="0" smtClean="0">
                        <a:solidFill>
                          <a:srgbClr val="0000FF"/>
                        </a:solidFill>
                        <a:latin typeface="Cambria Math" panose="02040503050406030204" pitchFamily="18" charset="0"/>
                        <a:ea typeface="微软雅黑" panose="020B0503020204020204" pitchFamily="34" charset="-122"/>
                      </a:rPr>
                      <m:t> </m:t>
                    </m:r>
                    <m:sSub>
                      <m:sSubPr>
                        <m:ctrlPr>
                          <a:rPr lang="en-US" altLang="zh-CN" sz="2000" i="1" smtClean="0">
                            <a:solidFill>
                              <a:srgbClr val="0000FF"/>
                            </a:solidFill>
                            <a:latin typeface="Cambria Math" panose="02040503050406030204" pitchFamily="18" charset="0"/>
                            <a:ea typeface="微软雅黑" panose="020B0503020204020204" pitchFamily="34" charset="-122"/>
                          </a:rPr>
                        </m:ctrlPr>
                      </m:sSubPr>
                      <m:e>
                        <m:r>
                          <a:rPr lang="en-US" altLang="zh-CN" sz="2000" b="0" i="1" smtClean="0">
                            <a:solidFill>
                              <a:srgbClr val="0000FF"/>
                            </a:solidFill>
                            <a:latin typeface="Cambria Math" panose="02040503050406030204" pitchFamily="18" charset="0"/>
                            <a:ea typeface="微软雅黑" panose="020B0503020204020204" pitchFamily="34" charset="-122"/>
                          </a:rPr>
                          <m:t>𝐵</m:t>
                        </m:r>
                      </m:e>
                      <m:sub>
                        <m:r>
                          <a:rPr lang="en-US" altLang="zh-CN" sz="2000" b="0" i="1" smtClean="0">
                            <a:solidFill>
                              <a:srgbClr val="0000FF"/>
                            </a:solidFill>
                            <a:latin typeface="Cambria Math" panose="02040503050406030204" pitchFamily="18" charset="0"/>
                            <a:ea typeface="微软雅黑" panose="020B0503020204020204" pitchFamily="34" charset="-122"/>
                          </a:rPr>
                          <m:t>𝑖</m:t>
                        </m:r>
                      </m:sub>
                    </m:sSub>
                  </m:oMath>
                </a14:m>
                <a:r>
                  <a:rPr lang="zh-CN" altLang="en-US" sz="2000" dirty="0">
                    <a:solidFill>
                      <a:srgbClr val="0000FF"/>
                    </a:solidFill>
                    <a:latin typeface="微软雅黑" panose="020B0503020204020204" pitchFamily="34" charset="-122"/>
                    <a:ea typeface="微软雅黑" panose="020B0503020204020204" pitchFamily="34" charset="-122"/>
                  </a:rPr>
                  <a:t> 之间是互斥事件</a:t>
                </a:r>
                <a:r>
                  <a:rPr lang="zh-CN" altLang="en-US" sz="2000" dirty="0">
                    <a:latin typeface="微软雅黑" panose="020B0503020204020204" pitchFamily="34" charset="-122"/>
                    <a:ea typeface="微软雅黑" panose="020B0503020204020204" pitchFamily="34" charset="-122"/>
                  </a:rPr>
                  <a:t>，并且整个事件 </a:t>
                </a:r>
                <a:r>
                  <a:rPr lang="en-US" altLang="zh-CN" sz="2000" dirty="0">
                    <a:latin typeface="微软雅黑" panose="020B0503020204020204" pitchFamily="34" charset="-122"/>
                    <a:ea typeface="微软雅黑" panose="020B0503020204020204" pitchFamily="34" charset="-122"/>
                  </a:rPr>
                  <a:t>B </a:t>
                </a:r>
                <a:r>
                  <a:rPr lang="zh-CN" altLang="en-US" sz="2000" dirty="0">
                    <a:latin typeface="微软雅黑" panose="020B0503020204020204" pitchFamily="34" charset="-122"/>
                    <a:ea typeface="微软雅黑" panose="020B0503020204020204" pitchFamily="34" charset="-122"/>
                  </a:rPr>
                  <a:t>是完备的。所以事件 </a:t>
                </a:r>
                <a:r>
                  <a:rPr lang="en-US" altLang="zh-CN" sz="2000" dirty="0">
                    <a:latin typeface="微软雅黑" panose="020B0503020204020204" pitchFamily="34" charset="-122"/>
                    <a:ea typeface="微软雅黑" panose="020B0503020204020204" pitchFamily="34" charset="-122"/>
                  </a:rPr>
                  <a:t>A </a:t>
                </a:r>
                <a:r>
                  <a:rPr lang="zh-CN" altLang="en-US" sz="2000" dirty="0">
                    <a:latin typeface="微软雅黑" panose="020B0503020204020204" pitchFamily="34" charset="-122"/>
                    <a:ea typeface="微软雅黑" panose="020B0503020204020204" pitchFamily="34" charset="-122"/>
                  </a:rPr>
                  <a:t>发生且事件 </a:t>
                </a:r>
                <a14:m>
                  <m:oMath xmlns:m="http://schemas.openxmlformats.org/officeDocument/2006/math">
                    <m:sSub>
                      <m:sSubPr>
                        <m:ctrlPr>
                          <a:rPr lang="en-US" altLang="zh-CN" sz="2000" i="1">
                            <a:latin typeface="Cambria Math" panose="02040503050406030204" pitchFamily="18" charset="0"/>
                            <a:ea typeface="微软雅黑" panose="020B0503020204020204" pitchFamily="34" charset="-122"/>
                          </a:rPr>
                        </m:ctrlPr>
                      </m:sSubPr>
                      <m:e>
                        <m:r>
                          <a:rPr lang="en-US" altLang="zh-CN" sz="2000" b="0" i="1">
                            <a:latin typeface="Cambria Math" panose="02040503050406030204" pitchFamily="18" charset="0"/>
                            <a:ea typeface="微软雅黑" panose="020B0503020204020204" pitchFamily="34" charset="-122"/>
                          </a:rPr>
                          <m:t>𝐵</m:t>
                        </m:r>
                      </m:e>
                      <m:sub>
                        <m:r>
                          <a:rPr lang="en-US" altLang="zh-CN" sz="2000" b="0" i="1">
                            <a:latin typeface="Cambria Math" panose="02040503050406030204" pitchFamily="18" charset="0"/>
                            <a:ea typeface="微软雅黑" panose="020B0503020204020204" pitchFamily="34" charset="-122"/>
                          </a:rPr>
                          <m:t>𝑖</m:t>
                        </m:r>
                      </m:sub>
                    </m:sSub>
                  </m:oMath>
                </a14:m>
                <a:r>
                  <a:rPr lang="zh-CN" altLang="en-US" sz="2000" dirty="0">
                    <a:latin typeface="微软雅黑" panose="020B0503020204020204" pitchFamily="34" charset="-122"/>
                    <a:ea typeface="微软雅黑" panose="020B0503020204020204" pitchFamily="34" charset="-122"/>
                  </a:rPr>
                  <a:t> 也发生的概率就相当于是 </a:t>
                </a:r>
                <a:r>
                  <a:rPr lang="en-US" altLang="zh-CN" sz="2000" dirty="0">
                    <a:solidFill>
                      <a:srgbClr val="0000FF"/>
                    </a:solidFill>
                    <a:latin typeface="微软雅黑" panose="020B0503020204020204" pitchFamily="34" charset="-122"/>
                    <a:ea typeface="微软雅黑" panose="020B0503020204020204" pitchFamily="34" charset="-122"/>
                  </a:rPr>
                  <a:t>A </a:t>
                </a:r>
                <a:r>
                  <a:rPr lang="zh-CN" altLang="en-US" sz="2000" dirty="0">
                    <a:solidFill>
                      <a:srgbClr val="0000FF"/>
                    </a:solidFill>
                    <a:latin typeface="微软雅黑" panose="020B0503020204020204" pitchFamily="34" charset="-122"/>
                    <a:ea typeface="微软雅黑" panose="020B0503020204020204" pitchFamily="34" charset="-122"/>
                  </a:rPr>
                  <a:t>被分成了 </a:t>
                </a:r>
                <a:r>
                  <a:rPr lang="en-US" altLang="zh-CN" sz="2000" dirty="0">
                    <a:solidFill>
                      <a:srgbClr val="0000FF"/>
                    </a:solidFill>
                    <a:latin typeface="微软雅黑" panose="020B0503020204020204" pitchFamily="34" charset="-122"/>
                    <a:ea typeface="微软雅黑" panose="020B0503020204020204" pitchFamily="34" charset="-122"/>
                  </a:rPr>
                  <a:t>n </a:t>
                </a:r>
                <a:r>
                  <a:rPr lang="zh-CN" altLang="en-US" sz="2000" dirty="0">
                    <a:solidFill>
                      <a:srgbClr val="0000FF"/>
                    </a:solidFill>
                    <a:latin typeface="微软雅黑" panose="020B0503020204020204" pitchFamily="34" charset="-122"/>
                    <a:ea typeface="微软雅黑" panose="020B0503020204020204" pitchFamily="34" charset="-122"/>
                  </a:rPr>
                  <a:t>份</a:t>
                </a:r>
                <a:r>
                  <a:rPr lang="zh-CN" altLang="en-US" sz="2000" dirty="0">
                    <a:latin typeface="微软雅黑" panose="020B0503020204020204" pitchFamily="34" charset="-122"/>
                    <a:ea typeface="微软雅黑" panose="020B0503020204020204" pitchFamily="34" charset="-122"/>
                  </a:rPr>
                  <a:t>，如 下图所示（𝑨 被分成了 </a:t>
                </a:r>
                <a:r>
                  <a:rPr lang="en-US" altLang="zh-CN" sz="2000" dirty="0">
                    <a:latin typeface="微软雅黑" panose="020B0503020204020204" pitchFamily="34" charset="-122"/>
                    <a:ea typeface="微软雅黑" panose="020B0503020204020204" pitchFamily="34" charset="-122"/>
                  </a:rPr>
                  <a:t>4 </a:t>
                </a:r>
                <a:r>
                  <a:rPr lang="zh-CN" altLang="en-US" sz="2000" dirty="0">
                    <a:latin typeface="微软雅黑" panose="020B0503020204020204" pitchFamily="34" charset="-122"/>
                    <a:ea typeface="微软雅黑" panose="020B0503020204020204" pitchFamily="34" charset="-122"/>
                  </a:rPr>
                  <a:t>份）：</a:t>
                </a:r>
                <a:endParaRPr lang="en-US" altLang="zh-CN" sz="2000" dirty="0">
                  <a:latin typeface="微软雅黑" panose="020B0503020204020204" pitchFamily="34" charset="-122"/>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2000" b="1" dirty="0">
                  <a:latin typeface="微软雅黑" panose="020B0503020204020204" pitchFamily="34" charset="-122"/>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2000" b="1" dirty="0">
                  <a:latin typeface="微软雅黑" panose="020B0503020204020204" pitchFamily="34" charset="-122"/>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2000" b="1" dirty="0">
                  <a:latin typeface="微软雅黑" panose="020B0503020204020204" pitchFamily="34" charset="-122"/>
                  <a:ea typeface="微软雅黑" panose="020B0503020204020204" pitchFamily="34" charset="-122"/>
                </a:endParaRPr>
              </a:p>
              <a:p>
                <a:pPr eaLnBrk="1" hangingPunct="1">
                  <a:buClr>
                    <a:srgbClr val="FF0000"/>
                  </a:buClr>
                  <a:buSzPct val="55000"/>
                  <a:buFont typeface="Wingdings" panose="05000000000000000000" pitchFamily="2" charset="2"/>
                  <a:buChar char="Ø"/>
                </a:pPr>
                <a:endParaRPr lang="en-US" altLang="zh-CN" sz="2000" b="0" i="1" dirty="0">
                  <a:latin typeface="Cambria Math" panose="02040503050406030204" pitchFamily="18" charset="0"/>
                  <a:ea typeface="微软雅黑" panose="020B0503020204020204" pitchFamily="34" charset="-122"/>
                </a:endParaRPr>
              </a:p>
              <a:p>
                <a:pPr marL="0" indent="0" eaLnBrk="1" hangingPunct="1">
                  <a:buClr>
                    <a:srgbClr val="FF0000"/>
                  </a:buClr>
                  <a:buSzPct val="55000"/>
                  <a:buNone/>
                </a:pPr>
                <a:endParaRPr lang="en-US" altLang="zh-CN" sz="2000" i="1" dirty="0">
                  <a:latin typeface="Cambria Math" panose="02040503050406030204" pitchFamily="18" charset="0"/>
                  <a:ea typeface="微软雅黑" panose="020B0503020204020204" pitchFamily="34" charset="-122"/>
                </a:endParaRPr>
              </a:p>
              <a:p>
                <a:pPr marL="0" indent="0" eaLnBrk="1" hangingPunct="1">
                  <a:buClr>
                    <a:srgbClr val="FF0000"/>
                  </a:buClr>
                  <a:buSzPct val="55000"/>
                  <a:buNone/>
                </a:pPr>
                <a:endParaRPr lang="en-US" altLang="zh-CN" sz="1000" i="1" dirty="0">
                  <a:latin typeface="Cambria Math" panose="02040503050406030204" pitchFamily="18" charset="0"/>
                  <a:ea typeface="微软雅黑" panose="020B0503020204020204" pitchFamily="34" charset="-122"/>
                </a:endParaRPr>
              </a:p>
              <a:p>
                <a:pPr eaLnBrk="1" hangingPunct="1">
                  <a:buClr>
                    <a:srgbClr val="FF0000"/>
                  </a:buClr>
                  <a:buSzPct val="55000"/>
                  <a:buFont typeface="Wingdings" panose="05000000000000000000" pitchFamily="2" charset="2"/>
                  <a:buChar char="Ø"/>
                </a:pPr>
                <a:r>
                  <a:rPr lang="zh-CN" altLang="en-US" sz="1600" b="1" dirty="0">
                    <a:ea typeface="微软雅黑" panose="020B0503020204020204" pitchFamily="34" charset="-122"/>
                  </a:rPr>
                  <a:t>所以当把所有的 </a:t>
                </a:r>
                <a:r>
                  <a:rPr lang="en-US" altLang="zh-CN" sz="1600" b="1" dirty="0">
                    <a:ea typeface="微软雅黑" panose="020B0503020204020204" pitchFamily="34" charset="-122"/>
                  </a:rPr>
                  <a:t>A </a:t>
                </a:r>
                <a:r>
                  <a:rPr lang="zh-CN" altLang="en-US" sz="1600" b="1" dirty="0">
                    <a:ea typeface="微软雅黑" panose="020B0503020204020204" pitchFamily="34" charset="-122"/>
                  </a:rPr>
                  <a:t>发生 </a:t>
                </a:r>
                <a14:m>
                  <m:oMath xmlns:m="http://schemas.openxmlformats.org/officeDocument/2006/math">
                    <m:sSub>
                      <m:sSubPr>
                        <m:ctrlPr>
                          <a:rPr lang="en-US" altLang="zh-CN" sz="1600" i="1">
                            <a:latin typeface="Cambria Math" panose="02040503050406030204" pitchFamily="18" charset="0"/>
                            <a:ea typeface="微软雅黑" panose="020B0503020204020204" pitchFamily="34" charset="-122"/>
                          </a:rPr>
                        </m:ctrlPr>
                      </m:sSubPr>
                      <m:e>
                        <m:r>
                          <a:rPr lang="en-US" altLang="zh-CN" sz="1600" i="1">
                            <a:latin typeface="Cambria Math" panose="02040503050406030204" pitchFamily="18" charset="0"/>
                            <a:ea typeface="微软雅黑" panose="020B0503020204020204" pitchFamily="34" charset="-122"/>
                          </a:rPr>
                          <m:t>𝐵</m:t>
                        </m:r>
                      </m:e>
                      <m:sub>
                        <m:r>
                          <a:rPr lang="en-US" altLang="zh-CN" sz="1600" i="1">
                            <a:latin typeface="Cambria Math" panose="02040503050406030204" pitchFamily="18" charset="0"/>
                            <a:ea typeface="微软雅黑" panose="020B0503020204020204" pitchFamily="34" charset="-122"/>
                          </a:rPr>
                          <m:t>𝑖</m:t>
                        </m:r>
                      </m:sub>
                    </m:sSub>
                  </m:oMath>
                </a14:m>
                <a:r>
                  <a:rPr lang="zh-CN" altLang="en-US" sz="1600" b="1" dirty="0">
                    <a:ea typeface="微软雅黑" panose="020B0503020204020204" pitchFamily="34" charset="-122"/>
                  </a:rPr>
                  <a:t> 也发生的概率都加起来时，就正好得到事件 </a:t>
                </a:r>
                <a:r>
                  <a:rPr lang="en-US" altLang="zh-CN" sz="1600" b="1" dirty="0">
                    <a:ea typeface="微软雅黑" panose="020B0503020204020204" pitchFamily="34" charset="-122"/>
                  </a:rPr>
                  <a:t>A </a:t>
                </a:r>
                <a:r>
                  <a:rPr lang="zh-CN" altLang="en-US" sz="1600" b="1" dirty="0">
                    <a:ea typeface="微软雅黑" panose="020B0503020204020204" pitchFamily="34" charset="-122"/>
                  </a:rPr>
                  <a:t>发生的概率，即：</a:t>
                </a:r>
                <a:endParaRPr lang="en-US" altLang="zh-CN" sz="1600" b="1" dirty="0">
                  <a:latin typeface="微软雅黑" panose="020B0503020204020204" pitchFamily="34" charset="-122"/>
                  <a:ea typeface="微软雅黑" panose="020B0503020204020204" pitchFamily="34" charset="-122"/>
                </a:endParaRPr>
              </a:p>
            </p:txBody>
          </p:sp>
        </mc:Choice>
        <mc:Fallback xmlns="">
          <p:sp>
            <p:nvSpPr>
              <p:cNvPr id="7" name="Rectangle 3">
                <a:extLst>
                  <a:ext uri="{FF2B5EF4-FFF2-40B4-BE49-F238E27FC236}">
                    <a16:creationId xmlns:a16="http://schemas.microsoft.com/office/drawing/2014/main" id="{8C870147-6C6D-44F7-88DA-ADBA74D22E2B}"/>
                  </a:ext>
                </a:extLst>
              </p:cNvPr>
              <p:cNvSpPr txBox="1">
                <a:spLocks noRot="1" noChangeAspect="1" noMove="1" noResize="1" noEditPoints="1" noAdjustHandles="1" noChangeArrowheads="1" noChangeShapeType="1" noTextEdit="1"/>
              </p:cNvSpPr>
              <p:nvPr/>
            </p:nvSpPr>
            <p:spPr bwMode="auto">
              <a:xfrm>
                <a:off x="723900" y="406400"/>
                <a:ext cx="7696200" cy="5040313"/>
              </a:xfrm>
              <a:prstGeom prst="rect">
                <a:avLst/>
              </a:prstGeom>
              <a:blipFill>
                <a:blip r:embed="rId3"/>
                <a:stretch>
                  <a:fillRect r="-396"/>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HK" altLang="en-US">
                    <a:noFill/>
                  </a:rPr>
                  <a:t> </a:t>
                </a:r>
              </a:p>
            </p:txBody>
          </p:sp>
        </mc:Fallback>
      </mc:AlternateContent>
      <p:graphicFrame>
        <p:nvGraphicFramePr>
          <p:cNvPr id="8" name="Object 12">
            <a:extLst>
              <a:ext uri="{FF2B5EF4-FFF2-40B4-BE49-F238E27FC236}">
                <a16:creationId xmlns:a16="http://schemas.microsoft.com/office/drawing/2014/main" id="{FDBC68AF-CEA6-4A23-9F14-FBA5A8986524}"/>
              </a:ext>
            </a:extLst>
          </p:cNvPr>
          <p:cNvGraphicFramePr>
            <a:graphicFrameLocks noChangeAspect="1"/>
          </p:cNvGraphicFramePr>
          <p:nvPr>
            <p:extLst>
              <p:ext uri="{D42A27DB-BD31-4B8C-83A1-F6EECF244321}">
                <p14:modId xmlns:p14="http://schemas.microsoft.com/office/powerpoint/2010/main" val="716494150"/>
              </p:ext>
            </p:extLst>
          </p:nvPr>
        </p:nvGraphicFramePr>
        <p:xfrm>
          <a:off x="2555776" y="2309520"/>
          <a:ext cx="3042190" cy="1953211"/>
        </p:xfrm>
        <a:graphic>
          <a:graphicData uri="http://schemas.openxmlformats.org/presentationml/2006/ole">
            <mc:AlternateContent xmlns:mc="http://schemas.openxmlformats.org/markup-compatibility/2006">
              <mc:Choice xmlns:v="urn:schemas-microsoft-com:vml" Requires="v">
                <p:oleObj spid="_x0000_s6273" name="Picture" r:id="rId4" imgW="2768760" imgH="1778040" progId="Word.Picture.8">
                  <p:embed/>
                </p:oleObj>
              </mc:Choice>
              <mc:Fallback>
                <p:oleObj name="Picture" r:id="rId4" imgW="2768760" imgH="1778040" progId="Word.Picture.8">
                  <p:embed/>
                  <p:pic>
                    <p:nvPicPr>
                      <p:cNvPr id="8" name="Object 12">
                        <a:extLst>
                          <a:ext uri="{FF2B5EF4-FFF2-40B4-BE49-F238E27FC236}">
                            <a16:creationId xmlns:a16="http://schemas.microsoft.com/office/drawing/2014/main" id="{FDBC68AF-CEA6-4A23-9F14-FBA5A898652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55776" y="2309520"/>
                        <a:ext cx="3042190" cy="1953211"/>
                      </a:xfrm>
                      <a:prstGeom prst="rect">
                        <a:avLst/>
                      </a:prstGeom>
                      <a:noFill/>
                      <a:ln>
                        <a:noFill/>
                      </a:ln>
                      <a:effectLst/>
                    </p:spPr>
                  </p:pic>
                </p:oleObj>
              </mc:Fallback>
            </mc:AlternateContent>
          </a:graphicData>
        </a:graphic>
      </p:graphicFrame>
      <mc:AlternateContent xmlns:mc="http://schemas.openxmlformats.org/markup-compatibility/2006" xmlns:a14="http://schemas.microsoft.com/office/drawing/2010/main">
        <mc:Choice Requires="a14">
          <p:sp>
            <p:nvSpPr>
              <p:cNvPr id="6" name="Object 8">
                <a:extLst>
                  <a:ext uri="{FF2B5EF4-FFF2-40B4-BE49-F238E27FC236}">
                    <a16:creationId xmlns:a16="http://schemas.microsoft.com/office/drawing/2014/main" id="{B1119444-4696-4406-A06D-DFE4A4B46C4A}"/>
                  </a:ext>
                </a:extLst>
              </p:cNvPr>
              <p:cNvSpPr txBox="1"/>
              <p:nvPr/>
            </p:nvSpPr>
            <p:spPr bwMode="auto">
              <a:xfrm>
                <a:off x="2843808" y="4624555"/>
                <a:ext cx="3312367" cy="822158"/>
              </a:xfrm>
              <a:prstGeom prst="rect">
                <a:avLst/>
              </a:prstGeom>
              <a:noFill/>
              <a:ln>
                <a:noFill/>
              </a:ln>
              <a:effectLst/>
            </p:spPr>
            <p:txBody>
              <a:bodyPr>
                <a:noAutofit/>
              </a:bodyPr>
              <a:lstStyle/>
              <a:p>
                <a:pPr/>
                <a14:m>
                  <m:oMathPara xmlns:m="http://schemas.openxmlformats.org/officeDocument/2006/math">
                    <m:oMathParaPr>
                      <m:jc m:val="left"/>
                    </m:oMathParaPr>
                    <m:oMath xmlns:m="http://schemas.openxmlformats.org/officeDocument/2006/math">
                      <m:nary>
                        <m:naryPr>
                          <m:chr m:val="∑"/>
                          <m:ctrlPr>
                            <a:rPr lang="zh-CN" altLang="en-US" sz="1800" b="1" i="1" smtClean="0">
                              <a:solidFill>
                                <a:srgbClr val="00B050"/>
                              </a:solidFill>
                              <a:latin typeface="Cambria Math" panose="02040503050406030204" pitchFamily="18" charset="0"/>
                            </a:rPr>
                          </m:ctrlPr>
                        </m:naryPr>
                        <m:sub>
                          <m:r>
                            <a:rPr lang="zh-CN" altLang="en-US" sz="1800" b="1" i="1">
                              <a:solidFill>
                                <a:srgbClr val="00B050"/>
                              </a:solidFill>
                              <a:latin typeface="Cambria Math" panose="02040503050406030204" pitchFamily="18" charset="0"/>
                            </a:rPr>
                            <m:t>𝒊</m:t>
                          </m:r>
                          <m:r>
                            <a:rPr lang="zh-CN" altLang="en-US" sz="1800" b="1" i="1">
                              <a:solidFill>
                                <a:srgbClr val="00B050"/>
                              </a:solidFill>
                              <a:latin typeface="Cambria Math" panose="02040503050406030204" pitchFamily="18" charset="0"/>
                            </a:rPr>
                            <m:t>=</m:t>
                          </m:r>
                          <m:r>
                            <a:rPr lang="zh-CN" altLang="en-US" sz="1800" b="1" i="1">
                              <a:solidFill>
                                <a:srgbClr val="00B050"/>
                              </a:solidFill>
                              <a:latin typeface="Cambria Math" panose="02040503050406030204" pitchFamily="18" charset="0"/>
                            </a:rPr>
                            <m:t>𝟏</m:t>
                          </m:r>
                        </m:sub>
                        <m:sup>
                          <m:r>
                            <a:rPr lang="zh-CN" altLang="en-US" sz="1800" b="1" i="1">
                              <a:solidFill>
                                <a:srgbClr val="00B050"/>
                              </a:solidFill>
                              <a:latin typeface="Cambria Math" panose="02040503050406030204" pitchFamily="18" charset="0"/>
                            </a:rPr>
                            <m:t>𝒏</m:t>
                          </m:r>
                        </m:sup>
                        <m:e>
                          <m:r>
                            <a:rPr lang="zh-CN" altLang="en-US" sz="1800" b="1" i="1">
                              <a:solidFill>
                                <a:srgbClr val="00B050"/>
                              </a:solidFill>
                              <a:latin typeface="Cambria Math" panose="02040503050406030204" pitchFamily="18" charset="0"/>
                            </a:rPr>
                            <m:t>𝒑</m:t>
                          </m:r>
                          <m:d>
                            <m:dPr>
                              <m:ctrlPr>
                                <a:rPr lang="zh-CN" altLang="en-US" sz="1800" b="1" i="1">
                                  <a:solidFill>
                                    <a:srgbClr val="00B050"/>
                                  </a:solidFill>
                                  <a:latin typeface="Cambria Math" panose="02040503050406030204" pitchFamily="18" charset="0"/>
                                </a:rPr>
                              </m:ctrlPr>
                            </m:dPr>
                            <m:e>
                              <m:r>
                                <a:rPr lang="zh-CN" altLang="en-US" sz="1800" b="1" i="1">
                                  <a:solidFill>
                                    <a:srgbClr val="00B050"/>
                                  </a:solidFill>
                                  <a:latin typeface="Cambria Math" panose="02040503050406030204" pitchFamily="18" charset="0"/>
                                </a:rPr>
                                <m:t>𝑨</m:t>
                              </m:r>
                              <m:r>
                                <a:rPr lang="zh-CN" altLang="en-US" sz="1800" b="1" i="1">
                                  <a:solidFill>
                                    <a:srgbClr val="00B050"/>
                                  </a:solidFill>
                                  <a:latin typeface="Cambria Math" panose="02040503050406030204" pitchFamily="18" charset="0"/>
                                </a:rPr>
                                <m:t>∩</m:t>
                              </m:r>
                              <m:sSub>
                                <m:sSubPr>
                                  <m:ctrlPr>
                                    <a:rPr lang="zh-CN" altLang="en-US" sz="1800" b="1" i="1">
                                      <a:solidFill>
                                        <a:srgbClr val="00B050"/>
                                      </a:solidFill>
                                      <a:latin typeface="Cambria Math" panose="02040503050406030204" pitchFamily="18" charset="0"/>
                                    </a:rPr>
                                  </m:ctrlPr>
                                </m:sSubPr>
                                <m:e>
                                  <m:r>
                                    <a:rPr lang="zh-CN" altLang="en-US" sz="1800" b="1" i="1">
                                      <a:solidFill>
                                        <a:srgbClr val="00B050"/>
                                      </a:solidFill>
                                      <a:latin typeface="Cambria Math" panose="02040503050406030204" pitchFamily="18" charset="0"/>
                                    </a:rPr>
                                    <m:t>𝑩</m:t>
                                  </m:r>
                                </m:e>
                                <m:sub>
                                  <m:r>
                                    <a:rPr lang="zh-CN" altLang="en-US" sz="1800" b="1" i="1">
                                      <a:solidFill>
                                        <a:srgbClr val="00B050"/>
                                      </a:solidFill>
                                      <a:latin typeface="Cambria Math" panose="02040503050406030204" pitchFamily="18" charset="0"/>
                                    </a:rPr>
                                    <m:t>𝒊</m:t>
                                  </m:r>
                                </m:sub>
                              </m:sSub>
                            </m:e>
                          </m:d>
                        </m:e>
                      </m:nary>
                      <m:r>
                        <a:rPr lang="zh-CN" altLang="en-US" sz="1800" b="1" i="1">
                          <a:solidFill>
                            <a:srgbClr val="00B050"/>
                          </a:solidFill>
                          <a:latin typeface="Cambria Math" panose="02040503050406030204" pitchFamily="18" charset="0"/>
                        </a:rPr>
                        <m:t>=</m:t>
                      </m:r>
                      <m:r>
                        <a:rPr lang="zh-CN" altLang="en-US" sz="1800" b="1" i="1">
                          <a:solidFill>
                            <a:srgbClr val="00B050"/>
                          </a:solidFill>
                          <a:latin typeface="Cambria Math" panose="02040503050406030204" pitchFamily="18" charset="0"/>
                        </a:rPr>
                        <m:t>𝒑</m:t>
                      </m:r>
                      <m:d>
                        <m:dPr>
                          <m:ctrlPr>
                            <a:rPr lang="zh-CN" altLang="en-US" sz="1800" b="1" i="1">
                              <a:solidFill>
                                <a:srgbClr val="00B050"/>
                              </a:solidFill>
                              <a:latin typeface="Cambria Math" panose="02040503050406030204" pitchFamily="18" charset="0"/>
                            </a:rPr>
                          </m:ctrlPr>
                        </m:dPr>
                        <m:e>
                          <m:r>
                            <a:rPr lang="en-US" altLang="zh-CN" sz="1800" b="1" i="1" smtClean="0">
                              <a:solidFill>
                                <a:srgbClr val="00B050"/>
                              </a:solidFill>
                              <a:latin typeface="Cambria Math" panose="02040503050406030204" pitchFamily="18" charset="0"/>
                            </a:rPr>
                            <m:t>𝑨</m:t>
                          </m:r>
                        </m:e>
                      </m:d>
                    </m:oMath>
                  </m:oMathPara>
                </a14:m>
                <a:endParaRPr lang="zh-CN" altLang="en-US" sz="1800" b="1" dirty="0"/>
              </a:p>
            </p:txBody>
          </p:sp>
        </mc:Choice>
        <mc:Fallback xmlns="">
          <p:sp>
            <p:nvSpPr>
              <p:cNvPr id="6" name="Object 8">
                <a:extLst>
                  <a:ext uri="{FF2B5EF4-FFF2-40B4-BE49-F238E27FC236}">
                    <a16:creationId xmlns:a16="http://schemas.microsoft.com/office/drawing/2014/main" id="{B1119444-4696-4406-A06D-DFE4A4B46C4A}"/>
                  </a:ext>
                </a:extLst>
              </p:cNvPr>
              <p:cNvSpPr txBox="1">
                <a:spLocks noRot="1" noChangeAspect="1" noMove="1" noResize="1" noEditPoints="1" noAdjustHandles="1" noChangeArrowheads="1" noChangeShapeType="1" noTextEdit="1"/>
              </p:cNvSpPr>
              <p:nvPr/>
            </p:nvSpPr>
            <p:spPr bwMode="auto">
              <a:xfrm>
                <a:off x="2843808" y="4624555"/>
                <a:ext cx="3312367" cy="822158"/>
              </a:xfrm>
              <a:prstGeom prst="rect">
                <a:avLst/>
              </a:prstGeom>
              <a:blipFill>
                <a:blip r:embed="rId6"/>
                <a:stretch>
                  <a:fillRect/>
                </a:stretch>
              </a:blipFill>
              <a:ln>
                <a:noFill/>
              </a:ln>
              <a:effectLst/>
            </p:spPr>
            <p:txBody>
              <a:bodyPr/>
              <a:lstStyle/>
              <a:p>
                <a:r>
                  <a:rPr lang="zh-HK" altLang="en-US">
                    <a:noFill/>
                  </a:rPr>
                  <a:t> </a:t>
                </a:r>
              </a:p>
            </p:txBody>
          </p:sp>
        </mc:Fallback>
      </mc:AlternateContent>
    </p:spTree>
    <p:extLst>
      <p:ext uri="{BB962C8B-B14F-4D97-AF65-F5344CB8AC3E}">
        <p14:creationId xmlns:p14="http://schemas.microsoft.com/office/powerpoint/2010/main" val="38751317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7E558D60-DE92-477E-A63F-65559C7800D4}"/>
              </a:ext>
            </a:extLst>
          </p:cNvPr>
          <p:cNvSpPr>
            <a:spLocks noGrp="1" noChangeArrowheads="1"/>
          </p:cNvSpPr>
          <p:nvPr>
            <p:ph type="title"/>
          </p:nvPr>
        </p:nvSpPr>
        <p:spPr>
          <a:xfrm>
            <a:off x="971550" y="406400"/>
            <a:ext cx="7696200" cy="719138"/>
          </a:xfrm>
        </p:spPr>
        <p:txBody>
          <a:bodyPr/>
          <a:lstStyle/>
          <a:p>
            <a:pPr eaLnBrk="1" hangingPunct="1">
              <a:defRPr/>
            </a:pPr>
            <a:r>
              <a:rPr lang="en-US" altLang="zh-CN" sz="3000" dirty="0">
                <a:latin typeface="+mn-lt"/>
              </a:rPr>
              <a:t> </a:t>
            </a:r>
            <a:r>
              <a:rPr lang="zh-CN" altLang="en-US" sz="3000" dirty="0">
                <a:latin typeface="+mn-lt"/>
              </a:rPr>
              <a:t>全概率公式和贝叶斯公式</a:t>
            </a:r>
          </a:p>
        </p:txBody>
      </p:sp>
      <mc:AlternateContent xmlns:mc="http://schemas.openxmlformats.org/markup-compatibility/2006" xmlns:a14="http://schemas.microsoft.com/office/drawing/2010/main">
        <mc:Choice Requires="a14">
          <p:sp>
            <p:nvSpPr>
              <p:cNvPr id="7" name="Rectangle 3">
                <a:extLst>
                  <a:ext uri="{FF2B5EF4-FFF2-40B4-BE49-F238E27FC236}">
                    <a16:creationId xmlns:a16="http://schemas.microsoft.com/office/drawing/2014/main" id="{8C870147-6C6D-44F7-88DA-ADBA74D22E2B}"/>
                  </a:ext>
                </a:extLst>
              </p:cNvPr>
              <p:cNvSpPr txBox="1">
                <a:spLocks noChangeArrowheads="1"/>
              </p:cNvSpPr>
              <p:nvPr/>
            </p:nvSpPr>
            <p:spPr bwMode="auto">
              <a:xfrm>
                <a:off x="762000" y="1236663"/>
                <a:ext cx="7696200" cy="4929187"/>
              </a:xfrm>
              <a:prstGeom prst="rect">
                <a:avLst/>
              </a:prstGeom>
              <a:noFill/>
              <a:ln>
                <a:noFill/>
              </a:ln>
              <a:effectLst/>
              <a:extLst>
                <a:ext uri="{909E8E84-426E-40DD-AFC4-6F175D3DCCD1}">
                  <a14:hiddenFill>
                    <a:solidFill>
                      <a:schemeClr val="accent1"/>
                    </a:solidFill>
                  </a14:hiddenFill>
                </a:ext>
                <a:ext uri="{91240B29-F687-4F45-9708-019B960494DF}">
                  <a14:hiddenLine w="9525">
                    <a:solidFill>
                      <a:srgbClr val="000000"/>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tx1"/>
                  </a:buClr>
                  <a:buSzPct val="70000"/>
                  <a:buFont typeface="Wingdings" panose="05000000000000000000" pitchFamily="2" charset="2"/>
                  <a:buChar char="l"/>
                  <a:defRPr sz="31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70000"/>
                  <a:buFont typeface="Wingdings" panose="05000000000000000000" pitchFamily="2" charset="2"/>
                  <a:buChar char="•"/>
                  <a:defRPr sz="26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1"/>
                  </a:buClr>
                  <a:buSzPct val="70000"/>
                  <a:buFont typeface="Wingdings" panose="05000000000000000000" pitchFamily="2" charset="2"/>
                  <a:buChar char="•"/>
                  <a:defRPr sz="22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1"/>
                  </a:buClr>
                  <a:buSzPct val="70000"/>
                  <a:buFont typeface="Wingdings" panose="05000000000000000000" pitchFamily="2" charset="2"/>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1"/>
                  </a:buClr>
                  <a:buSzPct val="70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buClr>
                    <a:srgbClr val="FF0000"/>
                  </a:buClr>
                  <a:buSzPct val="55000"/>
                  <a:buFont typeface="Wingdings" panose="05000000000000000000" pitchFamily="2" charset="2"/>
                  <a:buChar char="u"/>
                </a:pPr>
                <a:endParaRPr lang="en-US" altLang="zh-CN" sz="2000" b="1">
                  <a:latin typeface="微软雅黑" panose="020B0503020204020204" pitchFamily="34" charset="-122"/>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2000" b="1">
                  <a:latin typeface="微软雅黑" panose="020B0503020204020204" pitchFamily="34" charset="-122"/>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1400" b="1">
                  <a:latin typeface="微软雅黑" panose="020B0503020204020204" pitchFamily="34" charset="-122"/>
                  <a:ea typeface="微软雅黑" panose="020B0503020204020204" pitchFamily="34" charset="-122"/>
                </a:endParaRPr>
              </a:p>
              <a:p>
                <a:pPr eaLnBrk="1" hangingPunct="1">
                  <a:buClr>
                    <a:srgbClr val="FF0000"/>
                  </a:buClr>
                  <a:buSzPct val="55000"/>
                  <a:buFont typeface="Wingdings" panose="05000000000000000000" pitchFamily="2" charset="2"/>
                  <a:buChar char="u"/>
                </a:pPr>
                <a:r>
                  <a:rPr lang="zh-CN" altLang="en-US" sz="2000">
                    <a:latin typeface="微软雅黑" panose="020B0503020204020204" pitchFamily="34" charset="-122"/>
                    <a:ea typeface="微软雅黑" panose="020B0503020204020204" pitchFamily="34" charset="-122"/>
                  </a:rPr>
                  <a:t>将                               </a:t>
                </a:r>
                <a:r>
                  <a:rPr lang="zh-CN" altLang="en-US" sz="2000">
                    <a:ea typeface="微软雅黑" panose="020B0503020204020204" pitchFamily="34" charset="-122"/>
                  </a:rPr>
                  <a:t>代入上式，得到</a:t>
                </a:r>
                <a:r>
                  <a:rPr lang="zh-CN" altLang="en-US" sz="2000" b="1">
                    <a:solidFill>
                      <a:srgbClr val="0000FF"/>
                    </a:solidFill>
                    <a:ea typeface="微软雅黑" panose="020B0503020204020204" pitchFamily="34" charset="-122"/>
                  </a:rPr>
                  <a:t>全概率公式</a:t>
                </a:r>
                <a:r>
                  <a:rPr lang="zh-CN" altLang="en-US" sz="2000">
                    <a:ea typeface="微软雅黑" panose="020B0503020204020204" pitchFamily="34" charset="-122"/>
                  </a:rPr>
                  <a:t>：</a:t>
                </a:r>
                <a:endParaRPr lang="en-US" altLang="zh-CN" sz="2000">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2000">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2000">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1400">
                  <a:ea typeface="微软雅黑" panose="020B0503020204020204" pitchFamily="34" charset="-122"/>
                </a:endParaRPr>
              </a:p>
              <a:p>
                <a:pPr eaLnBrk="1" hangingPunct="1">
                  <a:buClr>
                    <a:srgbClr val="FF0000"/>
                  </a:buClr>
                  <a:buSzPct val="55000"/>
                  <a:buFont typeface="Wingdings" panose="05000000000000000000" pitchFamily="2" charset="2"/>
                  <a:buChar char="u"/>
                </a:pPr>
                <a:r>
                  <a:rPr lang="zh-CN" altLang="en-US" sz="2000">
                    <a:ea typeface="微软雅黑" panose="020B0503020204020204" pitchFamily="34" charset="-122"/>
                  </a:rPr>
                  <a:t>当 </a:t>
                </a:r>
                <a14:m>
                  <m:oMath xmlns:m="http://schemas.openxmlformats.org/officeDocument/2006/math">
                    <m:sSub>
                      <m:sSubPr>
                        <m:ctrlPr>
                          <a:rPr lang="en-US" altLang="zh-CN" sz="2000" i="1" smtClean="0">
                            <a:latin typeface="Cambria Math" panose="02040503050406030204" pitchFamily="18" charset="0"/>
                            <a:ea typeface="微软雅黑" panose="020B0503020204020204" pitchFamily="34" charset="-122"/>
                          </a:rPr>
                        </m:ctrlPr>
                      </m:sSubPr>
                      <m:e>
                        <m:r>
                          <a:rPr lang="en-US" altLang="zh-CN" sz="2000" b="0" i="1" smtClean="0">
                            <a:latin typeface="Cambria Math" panose="02040503050406030204" pitchFamily="18" charset="0"/>
                            <a:ea typeface="微软雅黑" panose="020B0503020204020204" pitchFamily="34" charset="-122"/>
                          </a:rPr>
                          <m:t>𝐵</m:t>
                        </m:r>
                      </m:e>
                      <m:sub>
                        <m:r>
                          <a:rPr lang="en-US" altLang="zh-CN" sz="2000" b="0" i="1" smtClean="0">
                            <a:latin typeface="Cambria Math" panose="02040503050406030204" pitchFamily="18" charset="0"/>
                            <a:ea typeface="微软雅黑" panose="020B0503020204020204" pitchFamily="34" charset="-122"/>
                          </a:rPr>
                          <m:t>𝑖</m:t>
                        </m:r>
                      </m:sub>
                    </m:sSub>
                  </m:oMath>
                </a14:m>
                <a:r>
                  <a:rPr lang="en-US" altLang="zh-CN" sz="2000">
                    <a:ea typeface="微软雅黑" panose="020B0503020204020204" pitchFamily="34" charset="-122"/>
                  </a:rPr>
                  <a:t> </a:t>
                </a:r>
                <a:r>
                  <a:rPr lang="zh-CN" altLang="en-US" sz="2000">
                    <a:ea typeface="微软雅黑" panose="020B0503020204020204" pitchFamily="34" charset="-122"/>
                  </a:rPr>
                  <a:t>只有</a:t>
                </a:r>
                <a:r>
                  <a:rPr lang="zh-CN" altLang="en-US" sz="2000">
                    <a:solidFill>
                      <a:srgbClr val="0000FF"/>
                    </a:solidFill>
                    <a:ea typeface="微软雅黑" panose="020B0503020204020204" pitchFamily="34" charset="-122"/>
                  </a:rPr>
                  <a:t>两种情况</a:t>
                </a:r>
                <a:r>
                  <a:rPr lang="zh-CN" altLang="en-US" sz="2000">
                    <a:ea typeface="微软雅黑" panose="020B0503020204020204" pitchFamily="34" charset="-122"/>
                  </a:rPr>
                  <a:t>时，即 </a:t>
                </a:r>
                <a:r>
                  <a:rPr lang="en-US" altLang="zh-CN" sz="2000">
                    <a:ea typeface="微软雅黑" panose="020B0503020204020204" pitchFamily="34" charset="-122"/>
                  </a:rPr>
                  <a:t>B </a:t>
                </a:r>
                <a:r>
                  <a:rPr lang="zh-CN" altLang="en-US" sz="2000">
                    <a:ea typeface="微软雅黑" panose="020B0503020204020204" pitchFamily="34" charset="-122"/>
                  </a:rPr>
                  <a:t>发生或者 </a:t>
                </a:r>
                <a:r>
                  <a:rPr lang="en-US" altLang="zh-CN" sz="2000">
                    <a:ea typeface="微软雅黑" panose="020B0503020204020204" pitchFamily="34" charset="-122"/>
                  </a:rPr>
                  <a:t>B </a:t>
                </a:r>
                <a:r>
                  <a:rPr lang="zh-CN" altLang="en-US" sz="2000">
                    <a:ea typeface="微软雅黑" panose="020B0503020204020204" pitchFamily="34" charset="-122"/>
                  </a:rPr>
                  <a:t>不发生，则可转化为如下形式：</a:t>
                </a:r>
                <a:endParaRPr lang="en-US" altLang="zh-CN" sz="2000">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2000">
                  <a:solidFill>
                    <a:srgbClr val="00B050"/>
                  </a:solidFill>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1000">
                  <a:latin typeface="微软雅黑" panose="020B0503020204020204" pitchFamily="34" charset="-122"/>
                  <a:ea typeface="微软雅黑" panose="020B0503020204020204" pitchFamily="34" charset="-122"/>
                </a:endParaRPr>
              </a:p>
              <a:p>
                <a:pPr eaLnBrk="1" hangingPunct="1">
                  <a:buClr>
                    <a:srgbClr val="FF0000"/>
                  </a:buClr>
                  <a:buSzPct val="55000"/>
                  <a:buFont typeface="Wingdings" panose="05000000000000000000" pitchFamily="2" charset="2"/>
                  <a:buChar char="Ø"/>
                </a:pPr>
                <a:r>
                  <a:rPr lang="zh-CN" altLang="en-US" sz="1800">
                    <a:latin typeface="微软雅黑" panose="020B0503020204020204" pitchFamily="34" charset="-122"/>
                    <a:ea typeface="微软雅黑" panose="020B0503020204020204" pitchFamily="34" charset="-122"/>
                  </a:rPr>
                  <a:t>其中，符号</a:t>
                </a:r>
                <a14:m>
                  <m:oMath xmlns:m="http://schemas.openxmlformats.org/officeDocument/2006/math">
                    <m:r>
                      <a:rPr lang="en-US" altLang="zh-CN" sz="1800">
                        <a:latin typeface="Cambria Math" panose="02040503050406030204" pitchFamily="18" charset="0"/>
                        <a:ea typeface="Cambria Math" panose="02040503050406030204" pitchFamily="18" charset="0"/>
                      </a:rPr>
                      <m:t> </m:t>
                    </m:r>
                    <m:r>
                      <a:rPr lang="en-US" altLang="zh-CN" sz="1800" i="1">
                        <a:latin typeface="Cambria Math" panose="02040503050406030204" pitchFamily="18" charset="0"/>
                        <a:ea typeface="Cambria Math" panose="02040503050406030204" pitchFamily="18" charset="0"/>
                      </a:rPr>
                      <m:t>¬</m:t>
                    </m:r>
                  </m:oMath>
                </a14:m>
                <a:r>
                  <a:rPr lang="en-US" altLang="zh-CN" sz="1800">
                    <a:latin typeface="微软雅黑" panose="020B0503020204020204" pitchFamily="34" charset="-122"/>
                    <a:ea typeface="微软雅黑" panose="020B0503020204020204" pitchFamily="34" charset="-122"/>
                  </a:rPr>
                  <a:t> </a:t>
                </a:r>
                <a:r>
                  <a:rPr lang="zh-CN" altLang="en-US" sz="1800">
                    <a:latin typeface="微软雅黑" panose="020B0503020204020204" pitchFamily="34" charset="-122"/>
                    <a:ea typeface="微软雅黑" panose="020B0503020204020204" pitchFamily="34" charset="-122"/>
                  </a:rPr>
                  <a:t>表示逻辑运算符 </a:t>
                </a:r>
                <a:r>
                  <a:rPr lang="en-US" altLang="zh-CN" sz="1800">
                    <a:latin typeface="微软雅黑" panose="020B0503020204020204" pitchFamily="34" charset="-122"/>
                    <a:ea typeface="微软雅黑" panose="020B0503020204020204" pitchFamily="34" charset="-122"/>
                  </a:rPr>
                  <a:t>NOT</a:t>
                </a:r>
              </a:p>
              <a:p>
                <a:pPr eaLnBrk="1" hangingPunct="1">
                  <a:buClr>
                    <a:srgbClr val="FF0000"/>
                  </a:buClr>
                  <a:buSzPct val="55000"/>
                  <a:buFont typeface="Wingdings" panose="05000000000000000000" pitchFamily="2" charset="2"/>
                  <a:buChar char="Ø"/>
                </a:pPr>
                <a:endParaRPr lang="en-US" altLang="zh-CN" sz="1200">
                  <a:latin typeface="微软雅黑" panose="020B0503020204020204" pitchFamily="34" charset="-122"/>
                  <a:ea typeface="微软雅黑" panose="020B0503020204020204" pitchFamily="34" charset="-122"/>
                </a:endParaRPr>
              </a:p>
              <a:p>
                <a:pPr eaLnBrk="1" hangingPunct="1">
                  <a:buClr>
                    <a:srgbClr val="FF0000"/>
                  </a:buClr>
                  <a:buSzPct val="55000"/>
                  <a:buFont typeface="Wingdings" panose="05000000000000000000" pitchFamily="2" charset="2"/>
                  <a:buChar char="u"/>
                </a:pPr>
                <a:r>
                  <a:rPr lang="zh-CN" altLang="en-US" sz="2000">
                    <a:latin typeface="微软雅黑" panose="020B0503020204020204" pitchFamily="34" charset="-122"/>
                    <a:ea typeface="微软雅黑" panose="020B0503020204020204" pitchFamily="34" charset="-122"/>
                  </a:rPr>
                  <a:t>同理：</a:t>
                </a:r>
                <a:endParaRPr lang="en-US" altLang="zh-CN" sz="2000">
                  <a:latin typeface="微软雅黑" panose="020B0503020204020204" pitchFamily="34" charset="-122"/>
                  <a:ea typeface="微软雅黑" panose="020B0503020204020204" pitchFamily="34" charset="-122"/>
                </a:endParaRPr>
              </a:p>
            </p:txBody>
          </p:sp>
        </mc:Choice>
        <mc:Fallback xmlns="">
          <p:sp>
            <p:nvSpPr>
              <p:cNvPr id="7" name="Rectangle 3">
                <a:extLst>
                  <a:ext uri="{FF2B5EF4-FFF2-40B4-BE49-F238E27FC236}">
                    <a16:creationId xmlns:a16="http://schemas.microsoft.com/office/drawing/2014/main" id="{8C870147-6C6D-44F7-88DA-ADBA74D22E2B}"/>
                  </a:ext>
                </a:extLst>
              </p:cNvPr>
              <p:cNvSpPr txBox="1">
                <a:spLocks noRot="1" noChangeAspect="1" noMove="1" noResize="1" noEditPoints="1" noAdjustHandles="1" noChangeArrowheads="1" noChangeShapeType="1" noTextEdit="1"/>
              </p:cNvSpPr>
              <p:nvPr/>
            </p:nvSpPr>
            <p:spPr bwMode="auto">
              <a:xfrm>
                <a:off x="762000" y="1236663"/>
                <a:ext cx="7696200" cy="4929187"/>
              </a:xfrm>
              <a:prstGeom prst="rect">
                <a:avLst/>
              </a:prstGeom>
              <a:blipFill>
                <a:blip r:embed="rId3"/>
                <a:stretch>
                  <a:fillRect/>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graphicFrame>
        <p:nvGraphicFramePr>
          <p:cNvPr id="5" name="Object 8">
            <a:extLst>
              <a:ext uri="{FF2B5EF4-FFF2-40B4-BE49-F238E27FC236}">
                <a16:creationId xmlns:a16="http://schemas.microsoft.com/office/drawing/2014/main" id="{6B22CC26-1D1C-416B-A8E8-D068CC902A1C}"/>
              </a:ext>
            </a:extLst>
          </p:cNvPr>
          <p:cNvGraphicFramePr>
            <a:graphicFrameLocks noChangeAspect="1"/>
          </p:cNvGraphicFramePr>
          <p:nvPr/>
        </p:nvGraphicFramePr>
        <p:xfrm>
          <a:off x="2850755" y="1236663"/>
          <a:ext cx="3442489" cy="804695"/>
        </p:xfrm>
        <a:graphic>
          <a:graphicData uri="http://schemas.openxmlformats.org/presentationml/2006/ole">
            <mc:AlternateContent xmlns:mc="http://schemas.openxmlformats.org/markup-compatibility/2006">
              <mc:Choice xmlns:v="urn:schemas-microsoft-com:vml" Requires="v">
                <p:oleObj spid="_x0000_s7389" name="Equation" r:id="rId4" imgW="2057400" imgH="482400" progId="Equation.3">
                  <p:embed/>
                </p:oleObj>
              </mc:Choice>
              <mc:Fallback>
                <p:oleObj name="Equation" r:id="rId4" imgW="2057400" imgH="482400" progId="Equation.3">
                  <p:embed/>
                  <p:pic>
                    <p:nvPicPr>
                      <p:cNvPr id="5" name="Object 8">
                        <a:extLst>
                          <a:ext uri="{FF2B5EF4-FFF2-40B4-BE49-F238E27FC236}">
                            <a16:creationId xmlns:a16="http://schemas.microsoft.com/office/drawing/2014/main" id="{6B22CC26-1D1C-416B-A8E8-D068CC902A1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50755" y="1236663"/>
                        <a:ext cx="3442489" cy="804695"/>
                      </a:xfrm>
                      <a:prstGeom prst="rect">
                        <a:avLst/>
                      </a:prstGeom>
                      <a:noFill/>
                      <a:ln>
                        <a:noFill/>
                      </a:ln>
                      <a:effectLst/>
                    </p:spPr>
                  </p:pic>
                </p:oleObj>
              </mc:Fallback>
            </mc:AlternateContent>
          </a:graphicData>
        </a:graphic>
      </p:graphicFrame>
      <mc:AlternateContent xmlns:mc="http://schemas.openxmlformats.org/markup-compatibility/2006" xmlns:a14="http://schemas.microsoft.com/office/drawing/2010/main">
        <mc:Choice Requires="a14">
          <p:sp>
            <p:nvSpPr>
              <p:cNvPr id="9" name="Object 8">
                <a:extLst>
                  <a:ext uri="{FF2B5EF4-FFF2-40B4-BE49-F238E27FC236}">
                    <a16:creationId xmlns:a16="http://schemas.microsoft.com/office/drawing/2014/main" id="{5B1684E7-B3B3-469A-9367-3902946FCFDC}"/>
                  </a:ext>
                </a:extLst>
              </p:cNvPr>
              <p:cNvSpPr txBox="1"/>
              <p:nvPr/>
            </p:nvSpPr>
            <p:spPr bwMode="auto">
              <a:xfrm>
                <a:off x="2824163" y="2624138"/>
                <a:ext cx="4983162" cy="1165225"/>
              </a:xfrm>
              <a:prstGeom prst="rect">
                <a:avLst/>
              </a:prstGeom>
              <a:noFill/>
              <a:ln>
                <a:noFill/>
              </a:ln>
              <a:effectLst/>
            </p:spPr>
            <p:txBody>
              <a:bodyPr>
                <a:normAutofit/>
              </a:bodyPr>
              <a:lstStyle/>
              <a:p>
                <a:pPr/>
                <a14:m>
                  <m:oMathPara xmlns:m="http://schemas.openxmlformats.org/officeDocument/2006/math">
                    <m:oMathParaPr>
                      <m:jc m:val="left"/>
                    </m:oMathParaPr>
                    <m:oMath xmlns:m="http://schemas.openxmlformats.org/officeDocument/2006/math">
                      <m:r>
                        <a:rPr lang="en-US" altLang="zh-CN" b="1" i="1" smtClean="0">
                          <a:solidFill>
                            <a:srgbClr val="00B050"/>
                          </a:solidFill>
                          <a:latin typeface="Cambria Math" panose="02040503050406030204" pitchFamily="18" charset="0"/>
                        </a:rPr>
                        <m:t>𝒑</m:t>
                      </m:r>
                      <m:r>
                        <a:rPr lang="en-US" altLang="zh-CN" b="1" i="1" smtClean="0">
                          <a:solidFill>
                            <a:srgbClr val="00B050"/>
                          </a:solidFill>
                          <a:latin typeface="Cambria Math" panose="02040503050406030204" pitchFamily="18" charset="0"/>
                        </a:rPr>
                        <m:t>(</m:t>
                      </m:r>
                      <m:r>
                        <a:rPr lang="en-US" altLang="zh-CN" b="1" i="1" smtClean="0">
                          <a:solidFill>
                            <a:srgbClr val="00B050"/>
                          </a:solidFill>
                          <a:latin typeface="Cambria Math" panose="02040503050406030204" pitchFamily="18" charset="0"/>
                        </a:rPr>
                        <m:t>𝑨</m:t>
                      </m:r>
                      <m:r>
                        <a:rPr lang="en-US" altLang="zh-CN" b="1" i="1" smtClean="0">
                          <a:solidFill>
                            <a:srgbClr val="00B050"/>
                          </a:solidFill>
                          <a:latin typeface="Cambria Math" panose="02040503050406030204" pitchFamily="18" charset="0"/>
                        </a:rPr>
                        <m:t>)=</m:t>
                      </m:r>
                      <m:nary>
                        <m:naryPr>
                          <m:chr m:val="∑"/>
                          <m:ctrlPr>
                            <a:rPr lang="zh-CN" altLang="en-US" b="1" i="1">
                              <a:solidFill>
                                <a:srgbClr val="00B050"/>
                              </a:solidFill>
                              <a:latin typeface="Cambria Math" panose="02040503050406030204" pitchFamily="18" charset="0"/>
                            </a:rPr>
                          </m:ctrlPr>
                        </m:naryPr>
                        <m:sub>
                          <m:r>
                            <a:rPr lang="zh-CN" altLang="en-US" b="1" i="1">
                              <a:solidFill>
                                <a:srgbClr val="00B050"/>
                              </a:solidFill>
                              <a:latin typeface="Cambria Math" panose="02040503050406030204" pitchFamily="18" charset="0"/>
                            </a:rPr>
                            <m:t>𝒊</m:t>
                          </m:r>
                          <m:r>
                            <a:rPr lang="zh-CN" altLang="en-US" b="1" i="1">
                              <a:solidFill>
                                <a:srgbClr val="00B050"/>
                              </a:solidFill>
                              <a:latin typeface="Cambria Math" panose="02040503050406030204" pitchFamily="18" charset="0"/>
                            </a:rPr>
                            <m:t>=</m:t>
                          </m:r>
                          <m:r>
                            <a:rPr lang="zh-CN" altLang="en-US" b="1" i="1">
                              <a:solidFill>
                                <a:srgbClr val="00B050"/>
                              </a:solidFill>
                              <a:latin typeface="Cambria Math" panose="02040503050406030204" pitchFamily="18" charset="0"/>
                            </a:rPr>
                            <m:t>𝟏</m:t>
                          </m:r>
                        </m:sub>
                        <m:sup>
                          <m:r>
                            <a:rPr lang="zh-CN" altLang="en-US" b="1" i="1">
                              <a:solidFill>
                                <a:srgbClr val="00B050"/>
                              </a:solidFill>
                              <a:latin typeface="Cambria Math" panose="02040503050406030204" pitchFamily="18" charset="0"/>
                            </a:rPr>
                            <m:t>𝒏</m:t>
                          </m:r>
                        </m:sup>
                        <m:e>
                          <m:r>
                            <a:rPr lang="zh-CN" altLang="en-US" b="1" i="1">
                              <a:solidFill>
                                <a:srgbClr val="00B050"/>
                              </a:solidFill>
                              <a:latin typeface="Cambria Math" panose="02040503050406030204" pitchFamily="18" charset="0"/>
                            </a:rPr>
                            <m:t>𝒑</m:t>
                          </m:r>
                          <m:d>
                            <m:dPr>
                              <m:ctrlPr>
                                <a:rPr lang="zh-CN" altLang="en-US" b="1" i="1">
                                  <a:solidFill>
                                    <a:srgbClr val="00B050"/>
                                  </a:solidFill>
                                  <a:latin typeface="Cambria Math" panose="02040503050406030204" pitchFamily="18" charset="0"/>
                                </a:rPr>
                              </m:ctrlPr>
                            </m:dPr>
                            <m:e>
                              <m:r>
                                <a:rPr lang="zh-CN" altLang="en-US" b="1" i="1">
                                  <a:solidFill>
                                    <a:srgbClr val="00B050"/>
                                  </a:solidFill>
                                  <a:latin typeface="Cambria Math" panose="02040503050406030204" pitchFamily="18" charset="0"/>
                                </a:rPr>
                                <m:t>𝑨</m:t>
                              </m:r>
                              <m:d>
                                <m:dPr>
                                  <m:begChr m:val="|"/>
                                  <m:endChr m:val=""/>
                                  <m:ctrlPr>
                                    <a:rPr lang="zh-CN" altLang="en-US" b="1" i="1">
                                      <a:solidFill>
                                        <a:srgbClr val="00B050"/>
                                      </a:solidFill>
                                      <a:latin typeface="Cambria Math" panose="02040503050406030204" pitchFamily="18" charset="0"/>
                                    </a:rPr>
                                  </m:ctrlPr>
                                </m:dPr>
                                <m:e>
                                  <m:sSub>
                                    <m:sSubPr>
                                      <m:ctrlPr>
                                        <a:rPr lang="zh-CN" altLang="en-US" b="1" i="1">
                                          <a:solidFill>
                                            <a:srgbClr val="00B050"/>
                                          </a:solidFill>
                                          <a:latin typeface="Cambria Math" panose="02040503050406030204" pitchFamily="18" charset="0"/>
                                        </a:rPr>
                                      </m:ctrlPr>
                                    </m:sSubPr>
                                    <m:e>
                                      <m:r>
                                        <a:rPr lang="zh-CN" altLang="en-US" b="1" i="1">
                                          <a:solidFill>
                                            <a:srgbClr val="00B050"/>
                                          </a:solidFill>
                                          <a:latin typeface="Cambria Math" panose="02040503050406030204" pitchFamily="18" charset="0"/>
                                        </a:rPr>
                                        <m:t>𝑩</m:t>
                                      </m:r>
                                    </m:e>
                                    <m:sub>
                                      <m:r>
                                        <a:rPr lang="zh-CN" altLang="en-US" b="1" i="1">
                                          <a:solidFill>
                                            <a:srgbClr val="00B050"/>
                                          </a:solidFill>
                                          <a:latin typeface="Cambria Math" panose="02040503050406030204" pitchFamily="18" charset="0"/>
                                        </a:rPr>
                                        <m:t>𝒊</m:t>
                                      </m:r>
                                    </m:sub>
                                  </m:sSub>
                                </m:e>
                              </m:d>
                            </m:e>
                          </m:d>
                        </m:e>
                      </m:nary>
                      <m:r>
                        <a:rPr lang="zh-CN" altLang="en-US" b="1" i="1">
                          <a:solidFill>
                            <a:srgbClr val="00B050"/>
                          </a:solidFill>
                          <a:latin typeface="Cambria Math" panose="02040503050406030204" pitchFamily="18" charset="0"/>
                        </a:rPr>
                        <m:t>×</m:t>
                      </m:r>
                      <m:r>
                        <a:rPr lang="zh-CN" altLang="en-US" b="1" i="1">
                          <a:solidFill>
                            <a:srgbClr val="00B050"/>
                          </a:solidFill>
                          <a:latin typeface="Cambria Math" panose="02040503050406030204" pitchFamily="18" charset="0"/>
                        </a:rPr>
                        <m:t>𝒑</m:t>
                      </m:r>
                      <m:d>
                        <m:dPr>
                          <m:ctrlPr>
                            <a:rPr lang="zh-CN" altLang="en-US" b="1" i="1">
                              <a:solidFill>
                                <a:srgbClr val="00B050"/>
                              </a:solidFill>
                              <a:latin typeface="Cambria Math" panose="02040503050406030204" pitchFamily="18" charset="0"/>
                            </a:rPr>
                          </m:ctrlPr>
                        </m:dPr>
                        <m:e>
                          <m:sSub>
                            <m:sSubPr>
                              <m:ctrlPr>
                                <a:rPr lang="zh-CN" altLang="en-US" b="1" i="1">
                                  <a:solidFill>
                                    <a:srgbClr val="00B050"/>
                                  </a:solidFill>
                                  <a:latin typeface="Cambria Math" panose="02040503050406030204" pitchFamily="18" charset="0"/>
                                </a:rPr>
                              </m:ctrlPr>
                            </m:sSubPr>
                            <m:e>
                              <m:r>
                                <a:rPr lang="zh-CN" altLang="en-US" b="1" i="1">
                                  <a:solidFill>
                                    <a:srgbClr val="00B050"/>
                                  </a:solidFill>
                                  <a:latin typeface="Cambria Math" panose="02040503050406030204" pitchFamily="18" charset="0"/>
                                </a:rPr>
                                <m:t>𝑩</m:t>
                              </m:r>
                            </m:e>
                            <m:sub>
                              <m:r>
                                <a:rPr lang="zh-CN" altLang="en-US" b="1" i="1">
                                  <a:solidFill>
                                    <a:srgbClr val="00B050"/>
                                  </a:solidFill>
                                  <a:latin typeface="Cambria Math" panose="02040503050406030204" pitchFamily="18" charset="0"/>
                                </a:rPr>
                                <m:t>𝒊</m:t>
                              </m:r>
                            </m:sub>
                          </m:sSub>
                        </m:e>
                      </m:d>
                    </m:oMath>
                  </m:oMathPara>
                </a14:m>
                <a:endParaRPr lang="zh-CN" altLang="en-US" b="1">
                  <a:solidFill>
                    <a:srgbClr val="00B050"/>
                  </a:solidFill>
                </a:endParaRPr>
              </a:p>
            </p:txBody>
          </p:sp>
        </mc:Choice>
        <mc:Fallback xmlns="">
          <p:sp>
            <p:nvSpPr>
              <p:cNvPr id="9" name="Object 8">
                <a:extLst>
                  <a:ext uri="{FF2B5EF4-FFF2-40B4-BE49-F238E27FC236}">
                    <a16:creationId xmlns:a16="http://schemas.microsoft.com/office/drawing/2014/main" id="{5B1684E7-B3B3-469A-9367-3902946FCFDC}"/>
                  </a:ext>
                </a:extLst>
              </p:cNvPr>
              <p:cNvSpPr txBox="1">
                <a:spLocks noRot="1" noChangeAspect="1" noMove="1" noResize="1" noEditPoints="1" noAdjustHandles="1" noChangeArrowheads="1" noChangeShapeType="1" noTextEdit="1"/>
              </p:cNvSpPr>
              <p:nvPr/>
            </p:nvSpPr>
            <p:spPr bwMode="auto">
              <a:xfrm>
                <a:off x="2824163" y="2624138"/>
                <a:ext cx="4983162" cy="1165225"/>
              </a:xfrm>
              <a:prstGeom prst="rect">
                <a:avLst/>
              </a:prstGeom>
              <a:blipFill>
                <a:blip r:embed="rId6"/>
                <a:stretch>
                  <a:fillRect/>
                </a:stretch>
              </a:blipFill>
              <a:ln>
                <a:noFill/>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Object 8">
                <a:extLst>
                  <a:ext uri="{FF2B5EF4-FFF2-40B4-BE49-F238E27FC236}">
                    <a16:creationId xmlns:a16="http://schemas.microsoft.com/office/drawing/2014/main" id="{B187367C-3E70-4D8F-A9EB-F5D87BA83AE3}"/>
                  </a:ext>
                </a:extLst>
              </p:cNvPr>
              <p:cNvSpPr txBox="1"/>
              <p:nvPr/>
            </p:nvSpPr>
            <p:spPr bwMode="auto">
              <a:xfrm>
                <a:off x="1424988" y="1871219"/>
                <a:ext cx="2331217" cy="955594"/>
              </a:xfrm>
              <a:prstGeom prst="rect">
                <a:avLst/>
              </a:prstGeom>
              <a:noFill/>
              <a:ln>
                <a:noFill/>
              </a:ln>
              <a:effectLst/>
            </p:spPr>
            <p:txBody>
              <a:bodyPr>
                <a:normAutofit fontScale="40000" lnSpcReduction="20000"/>
              </a:bodyPr>
              <a:lstStyle/>
              <a:p>
                <a:pPr/>
                <a14:m>
                  <m:oMathPara xmlns:m="http://schemas.openxmlformats.org/officeDocument/2006/math">
                    <m:oMathParaPr>
                      <m:jc m:val="left"/>
                    </m:oMathParaPr>
                    <m:oMath xmlns:m="http://schemas.openxmlformats.org/officeDocument/2006/math">
                      <m:nary>
                        <m:naryPr>
                          <m:chr m:val="∑"/>
                          <m:ctrlPr>
                            <a:rPr lang="zh-CN" altLang="en-US" sz="4400" i="1" smtClean="0">
                              <a:solidFill>
                                <a:schemeClr val="tx1"/>
                              </a:solidFill>
                              <a:latin typeface="Cambria Math" panose="02040503050406030204" pitchFamily="18" charset="0"/>
                            </a:rPr>
                          </m:ctrlPr>
                        </m:naryPr>
                        <m:sub>
                          <m:r>
                            <a:rPr lang="zh-CN" altLang="en-US" sz="4400" i="1">
                              <a:solidFill>
                                <a:schemeClr val="tx1"/>
                              </a:solidFill>
                              <a:latin typeface="Cambria Math" panose="02040503050406030204" pitchFamily="18" charset="0"/>
                            </a:rPr>
                            <m:t>𝑖</m:t>
                          </m:r>
                          <m:r>
                            <a:rPr lang="zh-CN" altLang="en-US" sz="4400" i="1">
                              <a:solidFill>
                                <a:schemeClr val="tx1"/>
                              </a:solidFill>
                              <a:latin typeface="Cambria Math" panose="02040503050406030204" pitchFamily="18" charset="0"/>
                            </a:rPr>
                            <m:t>=1</m:t>
                          </m:r>
                        </m:sub>
                        <m:sup>
                          <m:r>
                            <a:rPr lang="zh-CN" altLang="en-US" sz="4400" i="1">
                              <a:solidFill>
                                <a:schemeClr val="tx1"/>
                              </a:solidFill>
                              <a:latin typeface="Cambria Math" panose="02040503050406030204" pitchFamily="18" charset="0"/>
                            </a:rPr>
                            <m:t>𝑛</m:t>
                          </m:r>
                        </m:sup>
                        <m:e>
                          <m:r>
                            <a:rPr lang="zh-CN" altLang="en-US" sz="4400" i="1">
                              <a:solidFill>
                                <a:schemeClr val="tx1"/>
                              </a:solidFill>
                              <a:latin typeface="Cambria Math" panose="02040503050406030204" pitchFamily="18" charset="0"/>
                            </a:rPr>
                            <m:t>𝑝</m:t>
                          </m:r>
                          <m:d>
                            <m:dPr>
                              <m:ctrlPr>
                                <a:rPr lang="zh-CN" altLang="en-US" sz="4400" i="1">
                                  <a:solidFill>
                                    <a:schemeClr val="tx1"/>
                                  </a:solidFill>
                                  <a:latin typeface="Cambria Math" panose="02040503050406030204" pitchFamily="18" charset="0"/>
                                </a:rPr>
                              </m:ctrlPr>
                            </m:dPr>
                            <m:e>
                              <m:r>
                                <a:rPr lang="zh-CN" altLang="en-US" sz="4400" i="1">
                                  <a:solidFill>
                                    <a:schemeClr val="tx1"/>
                                  </a:solidFill>
                                  <a:latin typeface="Cambria Math" panose="02040503050406030204" pitchFamily="18" charset="0"/>
                                </a:rPr>
                                <m:t>𝐴</m:t>
                              </m:r>
                              <m:r>
                                <a:rPr lang="zh-CN" altLang="en-US" sz="4400" i="1">
                                  <a:solidFill>
                                    <a:schemeClr val="tx1"/>
                                  </a:solidFill>
                                  <a:latin typeface="Cambria Math" panose="02040503050406030204" pitchFamily="18" charset="0"/>
                                </a:rPr>
                                <m:t>∩</m:t>
                              </m:r>
                              <m:sSub>
                                <m:sSubPr>
                                  <m:ctrlPr>
                                    <a:rPr lang="zh-CN" altLang="en-US" sz="4400" i="1">
                                      <a:solidFill>
                                        <a:schemeClr val="tx1"/>
                                      </a:solidFill>
                                      <a:latin typeface="Cambria Math" panose="02040503050406030204" pitchFamily="18" charset="0"/>
                                    </a:rPr>
                                  </m:ctrlPr>
                                </m:sSubPr>
                                <m:e>
                                  <m:r>
                                    <a:rPr lang="zh-CN" altLang="en-US" sz="4400" i="1">
                                      <a:solidFill>
                                        <a:schemeClr val="tx1"/>
                                      </a:solidFill>
                                      <a:latin typeface="Cambria Math" panose="02040503050406030204" pitchFamily="18" charset="0"/>
                                    </a:rPr>
                                    <m:t>𝐵</m:t>
                                  </m:r>
                                </m:e>
                                <m:sub>
                                  <m:r>
                                    <a:rPr lang="zh-CN" altLang="en-US" sz="4400" i="1">
                                      <a:solidFill>
                                        <a:schemeClr val="tx1"/>
                                      </a:solidFill>
                                      <a:latin typeface="Cambria Math" panose="02040503050406030204" pitchFamily="18" charset="0"/>
                                    </a:rPr>
                                    <m:t>𝑖</m:t>
                                  </m:r>
                                </m:sub>
                              </m:sSub>
                            </m:e>
                          </m:d>
                        </m:e>
                      </m:nary>
                      <m:r>
                        <a:rPr lang="zh-CN" altLang="en-US" sz="4400" i="1">
                          <a:solidFill>
                            <a:schemeClr val="tx1"/>
                          </a:solidFill>
                          <a:latin typeface="Cambria Math" panose="02040503050406030204" pitchFamily="18" charset="0"/>
                        </a:rPr>
                        <m:t>=</m:t>
                      </m:r>
                      <m:r>
                        <a:rPr lang="zh-CN" altLang="en-US" sz="4400" i="1">
                          <a:solidFill>
                            <a:schemeClr val="tx1"/>
                          </a:solidFill>
                          <a:latin typeface="Cambria Math" panose="02040503050406030204" pitchFamily="18" charset="0"/>
                        </a:rPr>
                        <m:t>𝑝</m:t>
                      </m:r>
                      <m:d>
                        <m:dPr>
                          <m:ctrlPr>
                            <a:rPr lang="zh-CN" altLang="en-US" sz="4400" i="1">
                              <a:solidFill>
                                <a:schemeClr val="tx1"/>
                              </a:solidFill>
                              <a:latin typeface="Cambria Math" panose="02040503050406030204" pitchFamily="18" charset="0"/>
                            </a:rPr>
                          </m:ctrlPr>
                        </m:dPr>
                        <m:e>
                          <m:r>
                            <a:rPr lang="en-US" altLang="zh-CN" sz="4400" b="0" i="1" smtClean="0">
                              <a:solidFill>
                                <a:schemeClr val="tx1"/>
                              </a:solidFill>
                              <a:latin typeface="Cambria Math" panose="02040503050406030204" pitchFamily="18" charset="0"/>
                            </a:rPr>
                            <m:t>𝐴</m:t>
                          </m:r>
                        </m:e>
                      </m:d>
                    </m:oMath>
                  </m:oMathPara>
                </a14:m>
                <a:endParaRPr lang="zh-CN" altLang="en-US" sz="4400"/>
              </a:p>
            </p:txBody>
          </p:sp>
        </mc:Choice>
        <mc:Fallback xmlns="">
          <p:sp>
            <p:nvSpPr>
              <p:cNvPr id="10" name="Object 8">
                <a:extLst>
                  <a:ext uri="{FF2B5EF4-FFF2-40B4-BE49-F238E27FC236}">
                    <a16:creationId xmlns:a16="http://schemas.microsoft.com/office/drawing/2014/main" id="{B187367C-3E70-4D8F-A9EB-F5D87BA83AE3}"/>
                  </a:ext>
                </a:extLst>
              </p:cNvPr>
              <p:cNvSpPr txBox="1">
                <a:spLocks noRot="1" noChangeAspect="1" noMove="1" noResize="1" noEditPoints="1" noAdjustHandles="1" noChangeArrowheads="1" noChangeShapeType="1" noTextEdit="1"/>
              </p:cNvSpPr>
              <p:nvPr/>
            </p:nvSpPr>
            <p:spPr bwMode="auto">
              <a:xfrm>
                <a:off x="1424988" y="1871219"/>
                <a:ext cx="2331217" cy="955594"/>
              </a:xfrm>
              <a:prstGeom prst="rect">
                <a:avLst/>
              </a:prstGeom>
              <a:blipFill>
                <a:blip r:embed="rId7"/>
                <a:stretch>
                  <a:fillRect/>
                </a:stretch>
              </a:blipFill>
              <a:ln>
                <a:noFill/>
              </a:ln>
              <a:effectLst/>
            </p:spPr>
            <p:txBody>
              <a:bodyPr/>
              <a:lstStyle/>
              <a:p>
                <a:r>
                  <a:rPr lang="zh-CN" altLang="en-US">
                    <a:noFill/>
                  </a:rPr>
                  <a:t> </a:t>
                </a:r>
              </a:p>
            </p:txBody>
          </p:sp>
        </mc:Fallback>
      </mc:AlternateContent>
      <p:graphicFrame>
        <p:nvGraphicFramePr>
          <p:cNvPr id="11" name="Object 9">
            <a:extLst>
              <a:ext uri="{FF2B5EF4-FFF2-40B4-BE49-F238E27FC236}">
                <a16:creationId xmlns:a16="http://schemas.microsoft.com/office/drawing/2014/main" id="{53D98912-8687-458A-8010-DB5294AA3506}"/>
              </a:ext>
            </a:extLst>
          </p:cNvPr>
          <p:cNvGraphicFramePr>
            <a:graphicFrameLocks noChangeAspect="1"/>
          </p:cNvGraphicFramePr>
          <p:nvPr/>
        </p:nvGraphicFramePr>
        <p:xfrm>
          <a:off x="1902651" y="4265886"/>
          <a:ext cx="5421535" cy="392901"/>
        </p:xfrm>
        <a:graphic>
          <a:graphicData uri="http://schemas.openxmlformats.org/presentationml/2006/ole">
            <mc:AlternateContent xmlns:mc="http://schemas.openxmlformats.org/markup-compatibility/2006">
              <mc:Choice xmlns:v="urn:schemas-microsoft-com:vml" Requires="v">
                <p:oleObj spid="_x0000_s7390" name="Document" r:id="rId8" imgW="5484044" imgH="188993" progId="Word.Document.8">
                  <p:embed/>
                </p:oleObj>
              </mc:Choice>
              <mc:Fallback>
                <p:oleObj name="Document" r:id="rId8" imgW="5484044" imgH="188993" progId="Word.Document.8">
                  <p:embed/>
                  <p:pic>
                    <p:nvPicPr>
                      <p:cNvPr id="11" name="Object 9">
                        <a:extLst>
                          <a:ext uri="{FF2B5EF4-FFF2-40B4-BE49-F238E27FC236}">
                            <a16:creationId xmlns:a16="http://schemas.microsoft.com/office/drawing/2014/main" id="{53D98912-8687-458A-8010-DB5294AA3506}"/>
                          </a:ext>
                        </a:extLst>
                      </p:cNvPr>
                      <p:cNvPicPr>
                        <a:picLocks noChangeAspect="1" noChangeArrowheads="1"/>
                      </p:cNvPicPr>
                      <p:nvPr/>
                    </p:nvPicPr>
                    <p:blipFill>
                      <a:blip r:embed="rId9"/>
                      <a:srcRect r="52493"/>
                      <a:stretch>
                        <a:fillRect/>
                      </a:stretch>
                    </p:blipFill>
                    <p:spPr bwMode="auto">
                      <a:xfrm>
                        <a:off x="1902651" y="4265886"/>
                        <a:ext cx="5421535" cy="392901"/>
                      </a:xfrm>
                      <a:prstGeom prst="rect">
                        <a:avLst/>
                      </a:prstGeom>
                      <a:noFill/>
                      <a:ln>
                        <a:noFill/>
                      </a:ln>
                      <a:effectLst/>
                    </p:spPr>
                  </p:pic>
                </p:oleObj>
              </mc:Fallback>
            </mc:AlternateContent>
          </a:graphicData>
        </a:graphic>
      </p:graphicFrame>
      <p:graphicFrame>
        <p:nvGraphicFramePr>
          <p:cNvPr id="12" name="Object 11">
            <a:extLst>
              <a:ext uri="{FF2B5EF4-FFF2-40B4-BE49-F238E27FC236}">
                <a16:creationId xmlns:a16="http://schemas.microsoft.com/office/drawing/2014/main" id="{45F990E9-0DF5-4DCB-B0DD-D57AB576945C}"/>
              </a:ext>
            </a:extLst>
          </p:cNvPr>
          <p:cNvGraphicFramePr>
            <a:graphicFrameLocks noChangeAspect="1"/>
          </p:cNvGraphicFramePr>
          <p:nvPr/>
        </p:nvGraphicFramePr>
        <p:xfrm>
          <a:off x="1896014" y="5621337"/>
          <a:ext cx="5428172" cy="392901"/>
        </p:xfrm>
        <a:graphic>
          <a:graphicData uri="http://schemas.openxmlformats.org/presentationml/2006/ole">
            <mc:AlternateContent xmlns:mc="http://schemas.openxmlformats.org/markup-compatibility/2006">
              <mc:Choice xmlns:v="urn:schemas-microsoft-com:vml" Requires="v">
                <p:oleObj spid="_x0000_s7391" name="Document" r:id="rId10" imgW="5486400" imgH="189000" progId="Word.Document.8">
                  <p:embed/>
                </p:oleObj>
              </mc:Choice>
              <mc:Fallback>
                <p:oleObj name="Document" r:id="rId10" imgW="5486400" imgH="189000" progId="Word.Document.8">
                  <p:embed/>
                  <p:pic>
                    <p:nvPicPr>
                      <p:cNvPr id="12" name="Object 11">
                        <a:extLst>
                          <a:ext uri="{FF2B5EF4-FFF2-40B4-BE49-F238E27FC236}">
                            <a16:creationId xmlns:a16="http://schemas.microsoft.com/office/drawing/2014/main" id="{45F990E9-0DF5-4DCB-B0DD-D57AB576945C}"/>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r="52493"/>
                      <a:stretch>
                        <a:fillRect/>
                      </a:stretch>
                    </p:blipFill>
                    <p:spPr bwMode="auto">
                      <a:xfrm>
                        <a:off x="1896014" y="5621337"/>
                        <a:ext cx="5428172" cy="392901"/>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34406229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7E558D60-DE92-477E-A63F-65559C7800D4}"/>
              </a:ext>
            </a:extLst>
          </p:cNvPr>
          <p:cNvSpPr>
            <a:spLocks noGrp="1" noChangeArrowheads="1"/>
          </p:cNvSpPr>
          <p:nvPr>
            <p:ph type="title"/>
          </p:nvPr>
        </p:nvSpPr>
        <p:spPr>
          <a:xfrm>
            <a:off x="971550" y="406400"/>
            <a:ext cx="7696200" cy="719138"/>
          </a:xfrm>
        </p:spPr>
        <p:txBody>
          <a:bodyPr/>
          <a:lstStyle/>
          <a:p>
            <a:pPr eaLnBrk="1" hangingPunct="1">
              <a:defRPr/>
            </a:pPr>
            <a:r>
              <a:rPr lang="en-US" altLang="zh-CN" sz="3000" dirty="0">
                <a:latin typeface="+mn-lt"/>
              </a:rPr>
              <a:t> </a:t>
            </a:r>
            <a:r>
              <a:rPr lang="zh-CN" altLang="en-US" sz="3000" dirty="0">
                <a:latin typeface="+mn-lt"/>
              </a:rPr>
              <a:t>全概率公式和贝叶斯公式</a:t>
            </a:r>
          </a:p>
        </p:txBody>
      </p:sp>
      <p:sp>
        <p:nvSpPr>
          <p:cNvPr id="7" name="Rectangle 3">
            <a:extLst>
              <a:ext uri="{FF2B5EF4-FFF2-40B4-BE49-F238E27FC236}">
                <a16:creationId xmlns:a16="http://schemas.microsoft.com/office/drawing/2014/main" id="{8C870147-6C6D-44F7-88DA-ADBA74D22E2B}"/>
              </a:ext>
            </a:extLst>
          </p:cNvPr>
          <p:cNvSpPr txBox="1">
            <a:spLocks noChangeArrowheads="1"/>
          </p:cNvSpPr>
          <p:nvPr/>
        </p:nvSpPr>
        <p:spPr bwMode="auto">
          <a:xfrm>
            <a:off x="611560" y="1428751"/>
            <a:ext cx="7696200" cy="4929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tx1"/>
              </a:buClr>
              <a:buSzPct val="70000"/>
              <a:buFont typeface="Wingdings" panose="05000000000000000000" pitchFamily="2" charset="2"/>
              <a:buChar char="l"/>
              <a:defRPr sz="31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70000"/>
              <a:buFont typeface="Wingdings" panose="05000000000000000000" pitchFamily="2" charset="2"/>
              <a:buChar char="•"/>
              <a:defRPr sz="26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1"/>
              </a:buClr>
              <a:buSzPct val="70000"/>
              <a:buFont typeface="Wingdings" panose="05000000000000000000" pitchFamily="2" charset="2"/>
              <a:buChar char="•"/>
              <a:defRPr sz="22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1"/>
              </a:buClr>
              <a:buSzPct val="70000"/>
              <a:buFont typeface="Wingdings" panose="05000000000000000000" pitchFamily="2" charset="2"/>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1"/>
              </a:buClr>
              <a:buSzPct val="70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buClr>
                <a:srgbClr val="FF0000"/>
              </a:buClr>
              <a:buSzPct val="55000"/>
              <a:buFont typeface="Wingdings" panose="05000000000000000000" pitchFamily="2" charset="2"/>
              <a:buChar char="u"/>
            </a:pPr>
            <a:r>
              <a:rPr lang="zh-CN" altLang="en-US" sz="2000" b="1">
                <a:latin typeface="微软雅黑" panose="020B0503020204020204" pitchFamily="34" charset="-122"/>
                <a:ea typeface="微软雅黑" panose="020B0503020204020204" pitchFamily="34" charset="-122"/>
              </a:rPr>
              <a:t>将前面的条件概率代入贝叶斯公式后可得如下形式的贝叶斯公式：</a:t>
            </a:r>
            <a:endParaRPr lang="en-US" altLang="zh-CN" sz="2000" b="1">
              <a:latin typeface="微软雅黑" panose="020B0503020204020204" pitchFamily="34" charset="-122"/>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1400" b="1">
              <a:latin typeface="微软雅黑" panose="020B0503020204020204" pitchFamily="34" charset="-122"/>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2000">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2000">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1400">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2000">
              <a:solidFill>
                <a:srgbClr val="00B050"/>
              </a:solidFill>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1000">
              <a:latin typeface="微软雅黑" panose="020B0503020204020204" pitchFamily="34" charset="-122"/>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1000">
              <a:latin typeface="微软雅黑" panose="020B0503020204020204" pitchFamily="34" charset="-122"/>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1000">
              <a:latin typeface="微软雅黑" panose="020B0503020204020204" pitchFamily="34" charset="-122"/>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1000">
              <a:latin typeface="微软雅黑" panose="020B0503020204020204" pitchFamily="34" charset="-122"/>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1000">
              <a:latin typeface="微软雅黑" panose="020B0503020204020204" pitchFamily="34" charset="-122"/>
              <a:ea typeface="微软雅黑" panose="020B0503020204020204" pitchFamily="34" charset="-122"/>
            </a:endParaRPr>
          </a:p>
          <a:p>
            <a:pPr marL="0" indent="0" eaLnBrk="1" hangingPunct="1">
              <a:buClr>
                <a:srgbClr val="FF0000"/>
              </a:buClr>
              <a:buSzPct val="55000"/>
              <a:buNone/>
            </a:pPr>
            <a:endParaRPr lang="en-US" altLang="zh-CN" sz="1200">
              <a:latin typeface="微软雅黑" panose="020B0503020204020204" pitchFamily="34" charset="-122"/>
              <a:ea typeface="微软雅黑" panose="020B0503020204020204" pitchFamily="34" charset="-122"/>
            </a:endParaRPr>
          </a:p>
        </p:txBody>
      </p:sp>
      <p:graphicFrame>
        <p:nvGraphicFramePr>
          <p:cNvPr id="14" name="Object 15">
            <a:extLst>
              <a:ext uri="{FF2B5EF4-FFF2-40B4-BE49-F238E27FC236}">
                <a16:creationId xmlns:a16="http://schemas.microsoft.com/office/drawing/2014/main" id="{2956BB37-2326-4920-8A84-194AA373F6F8}"/>
              </a:ext>
            </a:extLst>
          </p:cNvPr>
          <p:cNvGraphicFramePr>
            <a:graphicFrameLocks noChangeAspect="1"/>
          </p:cNvGraphicFramePr>
          <p:nvPr/>
        </p:nvGraphicFramePr>
        <p:xfrm>
          <a:off x="1968500" y="2349500"/>
          <a:ext cx="5207000" cy="935038"/>
        </p:xfrm>
        <a:graphic>
          <a:graphicData uri="http://schemas.openxmlformats.org/presentationml/2006/ole">
            <mc:AlternateContent xmlns:mc="http://schemas.openxmlformats.org/markup-compatibility/2006">
              <mc:Choice xmlns:v="urn:schemas-microsoft-com:vml" Requires="v">
                <p:oleObj spid="_x0000_s8266" name="Equation" r:id="rId3" imgW="2616120" imgH="469800" progId="Equation.3">
                  <p:embed/>
                </p:oleObj>
              </mc:Choice>
              <mc:Fallback>
                <p:oleObj name="Equation" r:id="rId3" imgW="2616120" imgH="469800" progId="Equation.3">
                  <p:embed/>
                  <p:pic>
                    <p:nvPicPr>
                      <p:cNvPr id="14" name="Object 15">
                        <a:extLst>
                          <a:ext uri="{FF2B5EF4-FFF2-40B4-BE49-F238E27FC236}">
                            <a16:creationId xmlns:a16="http://schemas.microsoft.com/office/drawing/2014/main" id="{2956BB37-2326-4920-8A84-194AA373F6F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68500" y="2349500"/>
                        <a:ext cx="5207000" cy="935038"/>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15638041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89CE89D4-C46C-421C-8225-3A9FCD52C853}"/>
              </a:ext>
            </a:extLst>
          </p:cNvPr>
          <p:cNvSpPr>
            <a:spLocks noGrp="1" noChangeArrowheads="1"/>
          </p:cNvSpPr>
          <p:nvPr>
            <p:ph type="title"/>
          </p:nvPr>
        </p:nvSpPr>
        <p:spPr>
          <a:xfrm>
            <a:off x="971550" y="406400"/>
            <a:ext cx="7696200" cy="719138"/>
          </a:xfrm>
        </p:spPr>
        <p:txBody>
          <a:bodyPr/>
          <a:lstStyle/>
          <a:p>
            <a:pPr eaLnBrk="1" hangingPunct="1">
              <a:defRPr/>
            </a:pPr>
            <a:r>
              <a:rPr lang="en-US" altLang="zh-CN" dirty="0">
                <a:latin typeface="+mn-lt"/>
              </a:rPr>
              <a:t> </a:t>
            </a:r>
            <a:r>
              <a:rPr lang="zh-CN" altLang="en-US" dirty="0">
                <a:latin typeface="+mn-lt"/>
              </a:rPr>
              <a:t>贝叶斯推理介绍</a:t>
            </a:r>
          </a:p>
        </p:txBody>
      </p:sp>
      <p:sp>
        <p:nvSpPr>
          <p:cNvPr id="12291" name="Rectangle 3">
            <a:extLst>
              <a:ext uri="{FF2B5EF4-FFF2-40B4-BE49-F238E27FC236}">
                <a16:creationId xmlns:a16="http://schemas.microsoft.com/office/drawing/2014/main" id="{9419AC45-F76E-4D45-A32E-965A5D4A98F1}"/>
              </a:ext>
            </a:extLst>
          </p:cNvPr>
          <p:cNvSpPr>
            <a:spLocks noGrp="1" noChangeArrowheads="1"/>
          </p:cNvSpPr>
          <p:nvPr>
            <p:ph type="body" idx="1"/>
          </p:nvPr>
        </p:nvSpPr>
        <p:spPr/>
        <p:txBody>
          <a:bodyPr/>
          <a:lstStyle/>
          <a:p>
            <a:pPr eaLnBrk="1" hangingPunct="1">
              <a:buClr>
                <a:srgbClr val="FF0000"/>
              </a:buClr>
              <a:buSzPct val="55000"/>
            </a:pPr>
            <a:r>
              <a:rPr lang="zh-CN" altLang="en-US" sz="2000">
                <a:ea typeface="微软雅黑" panose="020B0503020204020204" pitchFamily="34" charset="-122"/>
              </a:rPr>
              <a:t>在有了前面的贝叶斯公式之后，我们再来看我们的专家系统的不确定性管理</a:t>
            </a:r>
            <a:endParaRPr lang="en-US" altLang="zh-CN" sz="2000">
              <a:ea typeface="微软雅黑" panose="020B0503020204020204" pitchFamily="34" charset="-122"/>
            </a:endParaRPr>
          </a:p>
          <a:p>
            <a:pPr eaLnBrk="1" hangingPunct="1">
              <a:buClr>
                <a:srgbClr val="FF0000"/>
              </a:buClr>
              <a:buSzPct val="55000"/>
            </a:pPr>
            <a:endParaRPr lang="en-US" altLang="zh-CN" sz="1200">
              <a:ea typeface="微软雅黑" panose="020B0503020204020204" pitchFamily="34" charset="-122"/>
            </a:endParaRPr>
          </a:p>
          <a:p>
            <a:pPr eaLnBrk="1" hangingPunct="1">
              <a:buClr>
                <a:srgbClr val="FF0000"/>
              </a:buClr>
              <a:buSzPct val="55000"/>
            </a:pPr>
            <a:r>
              <a:rPr lang="zh-CN" altLang="en-US" sz="2000">
                <a:ea typeface="微软雅黑" panose="020B0503020204020204" pitchFamily="34" charset="-122"/>
              </a:rPr>
              <a:t>假设知识库中的所有规则都用下面形式表示：</a:t>
            </a:r>
            <a:endParaRPr lang="en-US" altLang="zh-CN" sz="2000">
              <a:ea typeface="微软雅黑" panose="020B0503020204020204" pitchFamily="34" charset="-122"/>
            </a:endParaRPr>
          </a:p>
          <a:p>
            <a:pPr eaLnBrk="1" hangingPunct="1">
              <a:buClr>
                <a:srgbClr val="FF0000"/>
              </a:buClr>
              <a:buSzPct val="55000"/>
              <a:buFont typeface="Wingdings" panose="05000000000000000000" pitchFamily="2" charset="2"/>
              <a:buChar char="Ø"/>
            </a:pPr>
            <a:r>
              <a:rPr lang="en-US" altLang="zh-CN" sz="2000">
                <a:solidFill>
                  <a:srgbClr val="00B050"/>
                </a:solidFill>
                <a:ea typeface="微软雅黑" panose="020B0503020204020204" pitchFamily="34" charset="-122"/>
              </a:rPr>
              <a:t>IF		E is true</a:t>
            </a:r>
          </a:p>
          <a:p>
            <a:pPr eaLnBrk="1" hangingPunct="1">
              <a:buClr>
                <a:srgbClr val="FF0000"/>
              </a:buClr>
              <a:buSzPct val="55000"/>
              <a:buFont typeface="Wingdings" panose="05000000000000000000" pitchFamily="2" charset="2"/>
              <a:buChar char="Ø"/>
            </a:pPr>
            <a:r>
              <a:rPr lang="en-US" altLang="zh-CN" sz="2000">
                <a:solidFill>
                  <a:srgbClr val="00B050"/>
                </a:solidFill>
                <a:ea typeface="微软雅黑" panose="020B0503020204020204" pitchFamily="34" charset="-122"/>
              </a:rPr>
              <a:t>THEN	H is true {with probability p}</a:t>
            </a:r>
          </a:p>
          <a:p>
            <a:pPr eaLnBrk="1" hangingPunct="1">
              <a:buClr>
                <a:srgbClr val="FF0000"/>
              </a:buClr>
              <a:buSzPct val="55000"/>
              <a:buFont typeface="Wingdings" panose="05000000000000000000" pitchFamily="2" charset="2"/>
              <a:buChar char="Ø"/>
            </a:pPr>
            <a:endParaRPr lang="en-US" altLang="zh-CN" sz="1200">
              <a:ea typeface="微软雅黑" panose="020B0503020204020204" pitchFamily="34" charset="-122"/>
            </a:endParaRPr>
          </a:p>
          <a:p>
            <a:pPr eaLnBrk="1" hangingPunct="1">
              <a:buClr>
                <a:srgbClr val="FF0000"/>
              </a:buClr>
              <a:buSzPct val="55000"/>
              <a:buFont typeface="Wingdings" panose="05000000000000000000" pitchFamily="2" charset="2"/>
              <a:buChar char="u"/>
            </a:pPr>
            <a:r>
              <a:rPr lang="zh-CN" altLang="en-US" sz="2000">
                <a:ea typeface="微软雅黑" panose="020B0503020204020204" pitchFamily="34" charset="-122"/>
              </a:rPr>
              <a:t>规则的含义是：如果</a:t>
            </a:r>
            <a:r>
              <a:rPr lang="zh-CN" altLang="en-US" sz="2000" b="1">
                <a:solidFill>
                  <a:srgbClr val="0000FF"/>
                </a:solidFill>
                <a:ea typeface="微软雅黑" panose="020B0503020204020204" pitchFamily="34" charset="-122"/>
              </a:rPr>
              <a:t>事件 </a:t>
            </a:r>
            <a:r>
              <a:rPr lang="en-US" altLang="zh-CN" sz="2000" b="1">
                <a:solidFill>
                  <a:srgbClr val="0000FF"/>
                </a:solidFill>
                <a:ea typeface="微软雅黑" panose="020B0503020204020204" pitchFamily="34" charset="-122"/>
              </a:rPr>
              <a:t>E</a:t>
            </a:r>
            <a:r>
              <a:rPr lang="en-US" altLang="zh-CN" sz="2000">
                <a:ea typeface="微软雅黑" panose="020B0503020204020204" pitchFamily="34" charset="-122"/>
              </a:rPr>
              <a:t> </a:t>
            </a:r>
            <a:r>
              <a:rPr lang="zh-CN" altLang="en-US" sz="2000">
                <a:ea typeface="微软雅黑" panose="020B0503020204020204" pitchFamily="34" charset="-122"/>
              </a:rPr>
              <a:t>发生，则</a:t>
            </a:r>
            <a:r>
              <a:rPr lang="zh-CN" altLang="en-US" sz="2000" b="1">
                <a:solidFill>
                  <a:srgbClr val="0000FF"/>
                </a:solidFill>
                <a:ea typeface="微软雅黑" panose="020B0503020204020204" pitchFamily="34" charset="-122"/>
              </a:rPr>
              <a:t>事件 </a:t>
            </a:r>
            <a:r>
              <a:rPr lang="en-US" altLang="zh-CN" sz="2000" b="1">
                <a:solidFill>
                  <a:srgbClr val="0000FF"/>
                </a:solidFill>
                <a:ea typeface="微软雅黑" panose="020B0503020204020204" pitchFamily="34" charset="-122"/>
              </a:rPr>
              <a:t>H</a:t>
            </a:r>
            <a:r>
              <a:rPr lang="en-US" altLang="zh-CN" sz="2000">
                <a:ea typeface="微软雅黑" panose="020B0503020204020204" pitchFamily="34" charset="-122"/>
              </a:rPr>
              <a:t> </a:t>
            </a:r>
            <a:r>
              <a:rPr lang="zh-CN" altLang="en-US" sz="2000">
                <a:ea typeface="微软雅黑" panose="020B0503020204020204" pitchFamily="34" charset="-122"/>
              </a:rPr>
              <a:t>发生的概率是 </a:t>
            </a:r>
            <a:r>
              <a:rPr lang="en-US" altLang="zh-CN" sz="2000">
                <a:ea typeface="微软雅黑" panose="020B0503020204020204" pitchFamily="34" charset="-122"/>
              </a:rPr>
              <a:t>p</a:t>
            </a:r>
          </a:p>
          <a:p>
            <a:pPr eaLnBrk="1" hangingPunct="1">
              <a:buClr>
                <a:srgbClr val="FF0000"/>
              </a:buClr>
              <a:buSzPct val="55000"/>
            </a:pPr>
            <a:endParaRPr lang="en-US" altLang="zh-CN" sz="2000">
              <a:solidFill>
                <a:srgbClr val="0000FF"/>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2298456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89CE89D4-C46C-421C-8225-3A9FCD52C853}"/>
              </a:ext>
            </a:extLst>
          </p:cNvPr>
          <p:cNvSpPr>
            <a:spLocks noGrp="1" noChangeArrowheads="1"/>
          </p:cNvSpPr>
          <p:nvPr>
            <p:ph type="title"/>
          </p:nvPr>
        </p:nvSpPr>
        <p:spPr>
          <a:xfrm>
            <a:off x="971550" y="406400"/>
            <a:ext cx="7696200" cy="719138"/>
          </a:xfrm>
        </p:spPr>
        <p:txBody>
          <a:bodyPr/>
          <a:lstStyle/>
          <a:p>
            <a:pPr eaLnBrk="1" hangingPunct="1">
              <a:defRPr/>
            </a:pPr>
            <a:r>
              <a:rPr lang="en-US" altLang="zh-CN" dirty="0">
                <a:latin typeface="+mn-lt"/>
              </a:rPr>
              <a:t> </a:t>
            </a:r>
            <a:r>
              <a:rPr lang="zh-CN" altLang="en-US" dirty="0">
                <a:latin typeface="+mn-lt"/>
              </a:rPr>
              <a:t>贝叶斯推理介绍</a:t>
            </a:r>
          </a:p>
        </p:txBody>
      </p:sp>
      <p:sp>
        <p:nvSpPr>
          <p:cNvPr id="12291" name="Rectangle 3">
            <a:extLst>
              <a:ext uri="{FF2B5EF4-FFF2-40B4-BE49-F238E27FC236}">
                <a16:creationId xmlns:a16="http://schemas.microsoft.com/office/drawing/2014/main" id="{9419AC45-F76E-4D45-A32E-965A5D4A98F1}"/>
              </a:ext>
            </a:extLst>
          </p:cNvPr>
          <p:cNvSpPr>
            <a:spLocks noGrp="1" noChangeArrowheads="1"/>
          </p:cNvSpPr>
          <p:nvPr>
            <p:ph type="body" idx="1"/>
          </p:nvPr>
        </p:nvSpPr>
        <p:spPr/>
        <p:txBody>
          <a:bodyPr/>
          <a:lstStyle/>
          <a:p>
            <a:pPr eaLnBrk="1" hangingPunct="1">
              <a:buClr>
                <a:srgbClr val="FF0000"/>
              </a:buClr>
              <a:buSzPct val="55000"/>
            </a:pPr>
            <a:r>
              <a:rPr lang="zh-CN" altLang="en-US" sz="2400" b="1">
                <a:ea typeface="微软雅黑" panose="020B0503020204020204" pitchFamily="34" charset="-122"/>
              </a:rPr>
              <a:t>先验概率和后验概率</a:t>
            </a:r>
            <a:endParaRPr lang="en-US" altLang="zh-CN" sz="2400" b="1">
              <a:ea typeface="微软雅黑" panose="020B0503020204020204" pitchFamily="34" charset="-122"/>
            </a:endParaRPr>
          </a:p>
          <a:p>
            <a:pPr eaLnBrk="1" hangingPunct="1">
              <a:buClr>
                <a:srgbClr val="FF0000"/>
              </a:buClr>
              <a:buSzPct val="55000"/>
            </a:pPr>
            <a:endParaRPr lang="en-US" altLang="zh-CN" sz="1200">
              <a:ea typeface="微软雅黑" panose="020B0503020204020204" pitchFamily="34" charset="-122"/>
            </a:endParaRPr>
          </a:p>
          <a:p>
            <a:pPr eaLnBrk="1" hangingPunct="1">
              <a:buClr>
                <a:srgbClr val="FF0000"/>
              </a:buClr>
              <a:buSzPct val="55000"/>
              <a:buFont typeface="Wingdings" panose="05000000000000000000" pitchFamily="2" charset="2"/>
              <a:buChar char="u"/>
            </a:pPr>
            <a:r>
              <a:rPr lang="zh-CN" altLang="en-US" sz="1800" b="1">
                <a:ea typeface="微软雅黑" panose="020B0503020204020204" pitchFamily="34" charset="-122"/>
              </a:rPr>
              <a:t>先验概率</a:t>
            </a:r>
            <a:r>
              <a:rPr lang="zh-CN" altLang="en-US" sz="2000">
                <a:solidFill>
                  <a:srgbClr val="00B050"/>
                </a:solidFill>
                <a:ea typeface="微软雅黑" panose="020B0503020204020204" pitchFamily="34" charset="-122"/>
              </a:rPr>
              <a:t>：</a:t>
            </a:r>
            <a:endParaRPr lang="en-US" altLang="zh-CN" sz="2000">
              <a:solidFill>
                <a:srgbClr val="00B050"/>
              </a:solidFill>
              <a:ea typeface="微软雅黑" panose="020B0503020204020204" pitchFamily="34" charset="-122"/>
            </a:endParaRPr>
          </a:p>
          <a:p>
            <a:pPr eaLnBrk="1" hangingPunct="1">
              <a:buClr>
                <a:srgbClr val="FF0000"/>
              </a:buClr>
              <a:buSzPct val="55000"/>
              <a:buFont typeface="Wingdings" panose="05000000000000000000" pitchFamily="2" charset="2"/>
              <a:buChar char="Ø"/>
            </a:pPr>
            <a:r>
              <a:rPr lang="zh-CN" altLang="en-US" sz="1800">
                <a:ea typeface="微软雅黑" panose="020B0503020204020204" pitchFamily="34" charset="-122"/>
              </a:rPr>
              <a:t>指在不考虑任何证据的情况下，根据以往经验和数据分析得到的概率，如：</a:t>
            </a:r>
            <a:r>
              <a:rPr lang="en-US" altLang="zh-CN" sz="1800">
                <a:ea typeface="微软雅黑" panose="020B0503020204020204" pitchFamily="34" charset="-122"/>
              </a:rPr>
              <a:t>P(H)</a:t>
            </a:r>
          </a:p>
          <a:p>
            <a:pPr eaLnBrk="1" hangingPunct="1">
              <a:buClr>
                <a:srgbClr val="FF0000"/>
              </a:buClr>
              <a:buSzPct val="55000"/>
              <a:buFont typeface="Wingdings" panose="05000000000000000000" pitchFamily="2" charset="2"/>
              <a:buChar char="Ø"/>
            </a:pPr>
            <a:endParaRPr lang="en-US" altLang="zh-CN" sz="1100">
              <a:solidFill>
                <a:srgbClr val="00B050"/>
              </a:solidFill>
              <a:ea typeface="微软雅黑" panose="020B0503020204020204" pitchFamily="34" charset="-122"/>
            </a:endParaRPr>
          </a:p>
          <a:p>
            <a:pPr eaLnBrk="1" hangingPunct="1">
              <a:buClr>
                <a:srgbClr val="FF0000"/>
              </a:buClr>
              <a:buSzPct val="55000"/>
              <a:buFont typeface="Wingdings" panose="05000000000000000000" pitchFamily="2" charset="2"/>
              <a:buChar char="u"/>
            </a:pPr>
            <a:r>
              <a:rPr lang="zh-CN" altLang="en-US" sz="1800" b="1">
                <a:ea typeface="微软雅黑" panose="020B0503020204020204" pitchFamily="34" charset="-122"/>
              </a:rPr>
              <a:t>后验概率：</a:t>
            </a:r>
            <a:endParaRPr lang="en-US" altLang="zh-CN" sz="1800" b="1">
              <a:ea typeface="微软雅黑" panose="020B0503020204020204" pitchFamily="34" charset="-122"/>
            </a:endParaRPr>
          </a:p>
          <a:p>
            <a:pPr eaLnBrk="1" hangingPunct="1">
              <a:buClr>
                <a:srgbClr val="FF0000"/>
              </a:buClr>
              <a:buSzPct val="55000"/>
              <a:buFont typeface="Wingdings" panose="05000000000000000000" pitchFamily="2" charset="2"/>
              <a:buChar char="Ø"/>
            </a:pPr>
            <a:r>
              <a:rPr lang="zh-CN" altLang="en-US" sz="1800">
                <a:ea typeface="微软雅黑" panose="020B0503020204020204" pitchFamily="34" charset="-122"/>
              </a:rPr>
              <a:t>在考虑和给出相关证据或数据之后所得到的</a:t>
            </a:r>
            <a:r>
              <a:rPr lang="zh-CN" altLang="en-US" sz="1800">
                <a:solidFill>
                  <a:srgbClr val="0000FF"/>
                </a:solidFill>
                <a:ea typeface="微软雅黑" panose="020B0503020204020204" pitchFamily="34" charset="-122"/>
              </a:rPr>
              <a:t>条件概率</a:t>
            </a:r>
            <a:r>
              <a:rPr lang="zh-CN" altLang="en-US" sz="1800">
                <a:ea typeface="微软雅黑" panose="020B0503020204020204" pitchFamily="34" charset="-122"/>
              </a:rPr>
              <a:t>，如：</a:t>
            </a:r>
            <a:r>
              <a:rPr lang="en-US" altLang="zh-CN" sz="1800">
                <a:ea typeface="微软雅黑" panose="020B0503020204020204" pitchFamily="34" charset="-122"/>
              </a:rPr>
              <a:t>P(H|E)</a:t>
            </a:r>
          </a:p>
          <a:p>
            <a:pPr eaLnBrk="1" hangingPunct="1">
              <a:buClr>
                <a:srgbClr val="FF0000"/>
              </a:buClr>
              <a:buSzPct val="55000"/>
            </a:pPr>
            <a:endParaRPr lang="en-US" altLang="zh-CN" sz="2000">
              <a:solidFill>
                <a:srgbClr val="0000FF"/>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9028822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89CE89D4-C46C-421C-8225-3A9FCD52C853}"/>
              </a:ext>
            </a:extLst>
          </p:cNvPr>
          <p:cNvSpPr>
            <a:spLocks noGrp="1" noChangeArrowheads="1"/>
          </p:cNvSpPr>
          <p:nvPr>
            <p:ph type="title"/>
          </p:nvPr>
        </p:nvSpPr>
        <p:spPr>
          <a:xfrm>
            <a:off x="971550" y="406400"/>
            <a:ext cx="7696200" cy="719138"/>
          </a:xfrm>
        </p:spPr>
        <p:txBody>
          <a:bodyPr/>
          <a:lstStyle/>
          <a:p>
            <a:pPr eaLnBrk="1" hangingPunct="1">
              <a:defRPr/>
            </a:pPr>
            <a:r>
              <a:rPr lang="en-US" altLang="zh-CN" dirty="0">
                <a:latin typeface="+mn-lt"/>
              </a:rPr>
              <a:t> </a:t>
            </a:r>
            <a:r>
              <a:rPr lang="zh-CN" altLang="en-US" dirty="0">
                <a:latin typeface="+mn-lt"/>
              </a:rPr>
              <a:t>贝叶斯推理介绍</a:t>
            </a:r>
          </a:p>
        </p:txBody>
      </p:sp>
      <mc:AlternateContent xmlns:mc="http://schemas.openxmlformats.org/markup-compatibility/2006" xmlns:a14="http://schemas.microsoft.com/office/drawing/2010/main">
        <mc:Choice Requires="a14">
          <p:sp>
            <p:nvSpPr>
              <p:cNvPr id="12291" name="Rectangle 3">
                <a:extLst>
                  <a:ext uri="{FF2B5EF4-FFF2-40B4-BE49-F238E27FC236}">
                    <a16:creationId xmlns:a16="http://schemas.microsoft.com/office/drawing/2014/main" id="{9419AC45-F76E-4D45-A32E-965A5D4A98F1}"/>
                  </a:ext>
                </a:extLst>
              </p:cNvPr>
              <p:cNvSpPr>
                <a:spLocks noGrp="1" noChangeArrowheads="1"/>
              </p:cNvSpPr>
              <p:nvPr>
                <p:ph type="body" idx="1"/>
              </p:nvPr>
            </p:nvSpPr>
            <p:spPr/>
            <p:txBody>
              <a:bodyPr/>
              <a:lstStyle/>
              <a:p>
                <a:pPr eaLnBrk="1" hangingPunct="1">
                  <a:buClr>
                    <a:srgbClr val="FF0000"/>
                  </a:buClr>
                  <a:buSzPct val="55000"/>
                </a:pPr>
                <a:r>
                  <a:rPr lang="zh-CN" altLang="en-US" sz="2000" b="1">
                    <a:ea typeface="微软雅黑" panose="020B0503020204020204" pitchFamily="34" charset="-122"/>
                  </a:rPr>
                  <a:t>如果</a:t>
                </a:r>
                <a:r>
                  <a:rPr lang="zh-CN" altLang="en-US" sz="2000" b="1">
                    <a:solidFill>
                      <a:srgbClr val="0000FF"/>
                    </a:solidFill>
                    <a:ea typeface="微软雅黑" panose="020B0503020204020204" pitchFamily="34" charset="-122"/>
                  </a:rPr>
                  <a:t>事件 </a:t>
                </a:r>
                <a:r>
                  <a:rPr lang="en-US" altLang="zh-CN" sz="2000" b="1">
                    <a:solidFill>
                      <a:srgbClr val="0000FF"/>
                    </a:solidFill>
                    <a:ea typeface="微软雅黑" panose="020B0503020204020204" pitchFamily="34" charset="-122"/>
                  </a:rPr>
                  <a:t>E</a:t>
                </a:r>
                <a:r>
                  <a:rPr lang="en-US" altLang="zh-CN" sz="2000" b="1">
                    <a:ea typeface="微软雅黑" panose="020B0503020204020204" pitchFamily="34" charset="-122"/>
                  </a:rPr>
                  <a:t> </a:t>
                </a:r>
                <a:r>
                  <a:rPr lang="zh-CN" altLang="en-US" sz="2000" b="1">
                    <a:ea typeface="微软雅黑" panose="020B0503020204020204" pitchFamily="34" charset="-122"/>
                  </a:rPr>
                  <a:t>已发生，但不知道</a:t>
                </a:r>
                <a:r>
                  <a:rPr lang="zh-CN" altLang="en-US" sz="2000" b="1">
                    <a:solidFill>
                      <a:srgbClr val="0000FF"/>
                    </a:solidFill>
                    <a:ea typeface="微软雅黑" panose="020B0503020204020204" pitchFamily="34" charset="-122"/>
                  </a:rPr>
                  <a:t>事件 </a:t>
                </a:r>
                <a:r>
                  <a:rPr lang="en-US" altLang="zh-CN" sz="2000" b="1">
                    <a:solidFill>
                      <a:srgbClr val="0000FF"/>
                    </a:solidFill>
                    <a:ea typeface="微软雅黑" panose="020B0503020204020204" pitchFamily="34" charset="-122"/>
                  </a:rPr>
                  <a:t>H</a:t>
                </a:r>
                <a:r>
                  <a:rPr lang="en-US" altLang="zh-CN" sz="2000" b="1">
                    <a:ea typeface="微软雅黑" panose="020B0503020204020204" pitchFamily="34" charset="-122"/>
                  </a:rPr>
                  <a:t> </a:t>
                </a:r>
                <a:r>
                  <a:rPr lang="zh-CN" altLang="en-US" sz="2000" b="1">
                    <a:ea typeface="微软雅黑" panose="020B0503020204020204" pitchFamily="34" charset="-122"/>
                  </a:rPr>
                  <a:t>是否也发生时，如何计算 </a:t>
                </a:r>
                <a:r>
                  <a:rPr lang="en-US" altLang="zh-CN" sz="2000" b="1">
                    <a:ea typeface="微软雅黑" panose="020B0503020204020204" pitchFamily="34" charset="-122"/>
                  </a:rPr>
                  <a:t>H </a:t>
                </a:r>
                <a:r>
                  <a:rPr lang="zh-CN" altLang="en-US" sz="2000" b="1">
                    <a:ea typeface="微软雅黑" panose="020B0503020204020204" pitchFamily="34" charset="-122"/>
                  </a:rPr>
                  <a:t>发生的概率？</a:t>
                </a:r>
                <a:endParaRPr lang="en-US" altLang="zh-CN" sz="2000" b="1">
                  <a:ea typeface="微软雅黑" panose="020B0503020204020204" pitchFamily="34" charset="-122"/>
                </a:endParaRPr>
              </a:p>
              <a:p>
                <a:pPr eaLnBrk="1" hangingPunct="1">
                  <a:buClr>
                    <a:srgbClr val="FF0000"/>
                  </a:buClr>
                  <a:buSzPct val="55000"/>
                </a:pPr>
                <a:endParaRPr lang="en-US" altLang="zh-CN" sz="1200">
                  <a:ea typeface="微软雅黑" panose="020B0503020204020204" pitchFamily="34" charset="-122"/>
                </a:endParaRPr>
              </a:p>
              <a:p>
                <a:pPr eaLnBrk="1" hangingPunct="1">
                  <a:buClr>
                    <a:srgbClr val="FF0000"/>
                  </a:buClr>
                  <a:buSzPct val="55000"/>
                  <a:buFont typeface="Wingdings" panose="05000000000000000000" pitchFamily="2" charset="2"/>
                  <a:buChar char="u"/>
                </a:pPr>
                <a:r>
                  <a:rPr lang="zh-CN" altLang="en-US" sz="2000">
                    <a:ea typeface="微软雅黑" panose="020B0503020204020204" pitchFamily="34" charset="-122"/>
                  </a:rPr>
                  <a:t>根据前面的贝叶斯公式，将 </a:t>
                </a:r>
                <a:r>
                  <a:rPr lang="en-US" altLang="zh-CN" sz="2000">
                    <a:ea typeface="微软雅黑" panose="020B0503020204020204" pitchFamily="34" charset="-122"/>
                  </a:rPr>
                  <a:t>A</a:t>
                </a:r>
                <a:r>
                  <a:rPr lang="zh-CN" altLang="en-US" sz="2000">
                    <a:ea typeface="微软雅黑" panose="020B0503020204020204" pitchFamily="34" charset="-122"/>
                  </a:rPr>
                  <a:t>、</a:t>
                </a:r>
                <a:r>
                  <a:rPr lang="en-US" altLang="zh-CN" sz="2000">
                    <a:ea typeface="微软雅黑" panose="020B0503020204020204" pitchFamily="34" charset="-122"/>
                  </a:rPr>
                  <a:t>B </a:t>
                </a:r>
                <a:r>
                  <a:rPr lang="zh-CN" altLang="en-US" sz="2000">
                    <a:ea typeface="微软雅黑" panose="020B0503020204020204" pitchFamily="34" charset="-122"/>
                  </a:rPr>
                  <a:t>换成 </a:t>
                </a:r>
                <a:r>
                  <a:rPr lang="en-US" altLang="zh-CN" sz="2000">
                    <a:ea typeface="微软雅黑" panose="020B0503020204020204" pitchFamily="34" charset="-122"/>
                  </a:rPr>
                  <a:t>H</a:t>
                </a:r>
                <a:r>
                  <a:rPr lang="zh-CN" altLang="en-US" sz="2000">
                    <a:ea typeface="微软雅黑" panose="020B0503020204020204" pitchFamily="34" charset="-122"/>
                  </a:rPr>
                  <a:t>、</a:t>
                </a:r>
                <a:r>
                  <a:rPr lang="en-US" altLang="zh-CN" sz="2000">
                    <a:ea typeface="微软雅黑" panose="020B0503020204020204" pitchFamily="34" charset="-122"/>
                  </a:rPr>
                  <a:t>E</a:t>
                </a:r>
                <a:r>
                  <a:rPr lang="zh-CN" altLang="en-US" sz="2000">
                    <a:ea typeface="微软雅黑" panose="020B0503020204020204" pitchFamily="34" charset="-122"/>
                  </a:rPr>
                  <a:t>（</a:t>
                </a:r>
                <a:r>
                  <a:rPr lang="en-US" altLang="zh-CN" sz="2000">
                    <a:solidFill>
                      <a:srgbClr val="0000FF"/>
                    </a:solidFill>
                    <a:ea typeface="微软雅黑" panose="020B0503020204020204" pitchFamily="34" charset="-122"/>
                  </a:rPr>
                  <a:t>H </a:t>
                </a:r>
                <a:r>
                  <a:rPr lang="zh-CN" altLang="en-US" sz="2000">
                    <a:solidFill>
                      <a:srgbClr val="0000FF"/>
                    </a:solidFill>
                    <a:ea typeface="微软雅黑" panose="020B0503020204020204" pitchFamily="34" charset="-122"/>
                  </a:rPr>
                  <a:t>表示假设</a:t>
                </a:r>
                <a:r>
                  <a:rPr lang="zh-CN" altLang="en-US" sz="2000">
                    <a:ea typeface="微软雅黑" panose="020B0503020204020204" pitchFamily="34" charset="-122"/>
                  </a:rPr>
                  <a:t>，</a:t>
                </a:r>
                <a:r>
                  <a:rPr lang="en-US" altLang="zh-CN" sz="2000">
                    <a:solidFill>
                      <a:srgbClr val="0000FF"/>
                    </a:solidFill>
                    <a:ea typeface="微软雅黑" panose="020B0503020204020204" pitchFamily="34" charset="-122"/>
                  </a:rPr>
                  <a:t>E </a:t>
                </a:r>
                <a:r>
                  <a:rPr lang="zh-CN" altLang="en-US" sz="2000">
                    <a:solidFill>
                      <a:srgbClr val="0000FF"/>
                    </a:solidFill>
                    <a:ea typeface="微软雅黑" panose="020B0503020204020204" pitchFamily="34" charset="-122"/>
                  </a:rPr>
                  <a:t>表示支持假设的论据</a:t>
                </a:r>
                <a:r>
                  <a:rPr lang="zh-CN" altLang="en-US" sz="2000">
                    <a:ea typeface="微软雅黑" panose="020B0503020204020204" pitchFamily="34" charset="-122"/>
                  </a:rPr>
                  <a:t>）后可得：</a:t>
                </a:r>
                <a:endParaRPr lang="en-US" altLang="zh-CN" sz="2000">
                  <a:ea typeface="微软雅黑" panose="020B0503020204020204" pitchFamily="34" charset="-122"/>
                </a:endParaRPr>
              </a:p>
              <a:p>
                <a:pPr eaLnBrk="1" hangingPunct="1">
                  <a:buClr>
                    <a:srgbClr val="FF0000"/>
                  </a:buClr>
                  <a:buSzPct val="55000"/>
                </a:pPr>
                <a:endParaRPr lang="en-US" altLang="zh-CN" sz="2000">
                  <a:ea typeface="微软雅黑" panose="020B0503020204020204" pitchFamily="34" charset="-122"/>
                </a:endParaRPr>
              </a:p>
              <a:p>
                <a:pPr eaLnBrk="1" hangingPunct="1">
                  <a:buClr>
                    <a:srgbClr val="FF0000"/>
                  </a:buClr>
                  <a:buSzPct val="55000"/>
                </a:pPr>
                <a:endParaRPr lang="en-US" altLang="zh-CN" sz="2000">
                  <a:ea typeface="微软雅黑" panose="020B0503020204020204" pitchFamily="34" charset="-122"/>
                </a:endParaRPr>
              </a:p>
              <a:p>
                <a:pPr eaLnBrk="1" hangingPunct="1">
                  <a:buClr>
                    <a:srgbClr val="FF0000"/>
                  </a:buClr>
                  <a:buSzPct val="55000"/>
                </a:pPr>
                <a:endParaRPr lang="en-US" altLang="zh-CN" sz="2000">
                  <a:ea typeface="微软雅黑" panose="020B0503020204020204" pitchFamily="34" charset="-122"/>
                </a:endParaRPr>
              </a:p>
              <a:p>
                <a:pPr eaLnBrk="1" hangingPunct="1">
                  <a:buClr>
                    <a:srgbClr val="FF0000"/>
                  </a:buClr>
                  <a:buSzPct val="55000"/>
                  <a:buFont typeface="Wingdings" panose="05000000000000000000" pitchFamily="2" charset="2"/>
                  <a:buChar char="u"/>
                </a:pPr>
                <a:r>
                  <a:rPr lang="zh-CN" altLang="en-US" sz="2000">
                    <a:ea typeface="微软雅黑" panose="020B0503020204020204" pitchFamily="34" charset="-122"/>
                  </a:rPr>
                  <a:t>其中：</a:t>
                </a:r>
                <a:endParaRPr lang="en-US" altLang="zh-CN" sz="2000">
                  <a:ea typeface="微软雅黑" panose="020B0503020204020204" pitchFamily="34" charset="-122"/>
                </a:endParaRPr>
              </a:p>
              <a:p>
                <a:pPr eaLnBrk="1" hangingPunct="1">
                  <a:buClr>
                    <a:srgbClr val="FF0000"/>
                  </a:buClr>
                  <a:buSzPct val="55000"/>
                  <a:buFont typeface="Wingdings" panose="05000000000000000000" pitchFamily="2" charset="2"/>
                  <a:buChar char="Ø"/>
                </a:pP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𝑝</m:t>
                    </m:r>
                    <m:r>
                      <a:rPr lang="en-US" altLang="zh-CN" sz="1600" b="0" i="1" smtClean="0">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𝐻</m:t>
                    </m:r>
                    <m:r>
                      <a:rPr lang="en-US" altLang="zh-CN" sz="1600" b="0" i="1" smtClean="0">
                        <a:latin typeface="Cambria Math" panose="02040503050406030204" pitchFamily="18" charset="0"/>
                        <a:ea typeface="微软雅黑" panose="020B0503020204020204" pitchFamily="34" charset="-122"/>
                      </a:rPr>
                      <m:t>)</m:t>
                    </m:r>
                  </m:oMath>
                </a14:m>
                <a:r>
                  <a:rPr lang="zh-CN" altLang="en-US" sz="1600">
                    <a:ea typeface="微软雅黑" panose="020B0503020204020204" pitchFamily="34" charset="-122"/>
                  </a:rPr>
                  <a:t> 是假设 </a:t>
                </a:r>
                <a:r>
                  <a:rPr lang="en-US" altLang="zh-CN" sz="1600">
                    <a:ea typeface="微软雅黑" panose="020B0503020204020204" pitchFamily="34" charset="-122"/>
                  </a:rPr>
                  <a:t>H </a:t>
                </a:r>
                <a:r>
                  <a:rPr lang="zh-CN" altLang="en-US" sz="1600">
                    <a:ea typeface="微软雅黑" panose="020B0503020204020204" pitchFamily="34" charset="-122"/>
                  </a:rPr>
                  <a:t>为真的先验概率</a:t>
                </a:r>
                <a:endParaRPr lang="en-US" altLang="zh-CN" sz="1600">
                  <a:ea typeface="微软雅黑" panose="020B0503020204020204" pitchFamily="34" charset="-122"/>
                </a:endParaRPr>
              </a:p>
              <a:p>
                <a:pPr eaLnBrk="1" hangingPunct="1">
                  <a:buClr>
                    <a:srgbClr val="FF0000"/>
                  </a:buClr>
                  <a:buSzPct val="55000"/>
                  <a:buFont typeface="Wingdings" panose="05000000000000000000" pitchFamily="2" charset="2"/>
                  <a:buChar char="Ø"/>
                </a:pP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𝑝</m:t>
                    </m:r>
                    <m:r>
                      <a:rPr lang="en-US" altLang="zh-CN" sz="1600" b="0" i="1" smtClean="0">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𝐸</m:t>
                    </m:r>
                    <m:r>
                      <a:rPr lang="en-US" altLang="zh-CN" sz="1600" b="0" i="1" smtClean="0">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𝐻</m:t>
                    </m:r>
                    <m:r>
                      <a:rPr lang="en-US" altLang="zh-CN" sz="1600" b="0" i="1" smtClean="0">
                        <a:latin typeface="Cambria Math" panose="02040503050406030204" pitchFamily="18" charset="0"/>
                        <a:ea typeface="微软雅黑" panose="020B0503020204020204" pitchFamily="34" charset="-122"/>
                      </a:rPr>
                      <m:t>)</m:t>
                    </m:r>
                  </m:oMath>
                </a14:m>
                <a:r>
                  <a:rPr lang="zh-CN" altLang="en-US" sz="1600">
                    <a:ea typeface="微软雅黑" panose="020B0503020204020204" pitchFamily="34" charset="-122"/>
                  </a:rPr>
                  <a:t> 是假设 </a:t>
                </a:r>
                <a:r>
                  <a:rPr lang="en-US" altLang="zh-CN" sz="1600">
                    <a:ea typeface="微软雅黑" panose="020B0503020204020204" pitchFamily="34" charset="-122"/>
                  </a:rPr>
                  <a:t>H </a:t>
                </a:r>
                <a:r>
                  <a:rPr lang="zh-CN" altLang="en-US" sz="1600">
                    <a:ea typeface="微软雅黑" panose="020B0503020204020204" pitchFamily="34" charset="-122"/>
                  </a:rPr>
                  <a:t>为真时导致论据 </a:t>
                </a:r>
                <a:r>
                  <a:rPr lang="en-US" altLang="zh-CN" sz="1600">
                    <a:ea typeface="微软雅黑" panose="020B0503020204020204" pitchFamily="34" charset="-122"/>
                  </a:rPr>
                  <a:t>E </a:t>
                </a:r>
                <a:r>
                  <a:rPr lang="zh-CN" altLang="en-US" sz="1600">
                    <a:ea typeface="微软雅黑" panose="020B0503020204020204" pitchFamily="34" charset="-122"/>
                  </a:rPr>
                  <a:t>的概率</a:t>
                </a:r>
                <a:endParaRPr lang="en-US" altLang="zh-CN" sz="1600">
                  <a:ea typeface="微软雅黑" panose="020B0503020204020204" pitchFamily="34" charset="-122"/>
                </a:endParaRPr>
              </a:p>
              <a:p>
                <a:pPr eaLnBrk="1" hangingPunct="1">
                  <a:buClr>
                    <a:srgbClr val="FF0000"/>
                  </a:buClr>
                  <a:buSzPct val="55000"/>
                  <a:buFont typeface="Wingdings" panose="05000000000000000000" pitchFamily="2" charset="2"/>
                  <a:buChar char="Ø"/>
                </a:pP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𝑝</m:t>
                    </m:r>
                    <m:r>
                      <a:rPr lang="en-US" altLang="zh-CN" sz="1600" b="0" i="1" smtClean="0">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𝐻</m:t>
                    </m:r>
                    <m:r>
                      <a:rPr lang="en-US" altLang="zh-CN" sz="1600" b="0" i="1" smtClean="0">
                        <a:latin typeface="Cambria Math" panose="02040503050406030204" pitchFamily="18" charset="0"/>
                        <a:ea typeface="微软雅黑" panose="020B0503020204020204" pitchFamily="34" charset="-122"/>
                      </a:rPr>
                      <m:t>)</m:t>
                    </m:r>
                  </m:oMath>
                </a14:m>
                <a:r>
                  <a:rPr lang="zh-CN" altLang="en-US" sz="1600">
                    <a:ea typeface="微软雅黑" panose="020B0503020204020204" pitchFamily="34" charset="-122"/>
                  </a:rPr>
                  <a:t> 是假设 </a:t>
                </a:r>
                <a:r>
                  <a:rPr lang="en-US" altLang="zh-CN" sz="1600">
                    <a:ea typeface="微软雅黑" panose="020B0503020204020204" pitchFamily="34" charset="-122"/>
                  </a:rPr>
                  <a:t>H </a:t>
                </a:r>
                <a:r>
                  <a:rPr lang="zh-CN" altLang="en-US" sz="1600">
                    <a:ea typeface="微软雅黑" panose="020B0503020204020204" pitchFamily="34" charset="-122"/>
                  </a:rPr>
                  <a:t>为假的先验概率</a:t>
                </a:r>
                <a:endParaRPr lang="en-US" altLang="zh-CN" sz="1600">
                  <a:ea typeface="微软雅黑" panose="020B0503020204020204" pitchFamily="34" charset="-122"/>
                </a:endParaRPr>
              </a:p>
              <a:p>
                <a:pPr eaLnBrk="1" hangingPunct="1">
                  <a:buClr>
                    <a:srgbClr val="FF0000"/>
                  </a:buClr>
                  <a:buSzPct val="55000"/>
                  <a:buFont typeface="Wingdings" panose="05000000000000000000" pitchFamily="2" charset="2"/>
                  <a:buChar char="Ø"/>
                </a:pP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𝑝</m:t>
                    </m:r>
                    <m:r>
                      <a:rPr lang="en-US" altLang="zh-CN" sz="1600" b="0" i="1" smtClean="0">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𝐸</m:t>
                    </m:r>
                    <m:r>
                      <a:rPr lang="en-US" altLang="zh-CN" sz="1600" b="0" i="1" smtClean="0">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Cambria Math" panose="02040503050406030204" pitchFamily="18" charset="0"/>
                      </a:rPr>
                      <m:t>𝐻</m:t>
                    </m:r>
                    <m:r>
                      <a:rPr lang="en-US" altLang="zh-CN" sz="1600" b="0" i="1" smtClean="0">
                        <a:latin typeface="Cambria Math" panose="02040503050406030204" pitchFamily="18" charset="0"/>
                        <a:ea typeface="微软雅黑" panose="020B0503020204020204" pitchFamily="34" charset="-122"/>
                      </a:rPr>
                      <m:t>)</m:t>
                    </m:r>
                  </m:oMath>
                </a14:m>
                <a:r>
                  <a:rPr lang="zh-CN" altLang="en-US" sz="1600">
                    <a:ea typeface="微软雅黑" panose="020B0503020204020204" pitchFamily="34" charset="-122"/>
                  </a:rPr>
                  <a:t> 是在假设 </a:t>
                </a:r>
                <a:r>
                  <a:rPr lang="en-US" altLang="zh-CN" sz="1600">
                    <a:ea typeface="微软雅黑" panose="020B0503020204020204" pitchFamily="34" charset="-122"/>
                  </a:rPr>
                  <a:t>H </a:t>
                </a:r>
                <a:r>
                  <a:rPr lang="zh-CN" altLang="en-US" sz="1600">
                    <a:ea typeface="微软雅黑" panose="020B0503020204020204" pitchFamily="34" charset="-122"/>
                  </a:rPr>
                  <a:t>为假时发现证据 </a:t>
                </a:r>
                <a:r>
                  <a:rPr lang="en-US" altLang="zh-CN" sz="1600">
                    <a:ea typeface="微软雅黑" panose="020B0503020204020204" pitchFamily="34" charset="-122"/>
                  </a:rPr>
                  <a:t>E </a:t>
                </a:r>
                <a:r>
                  <a:rPr lang="zh-CN" altLang="en-US" sz="1600">
                    <a:ea typeface="微软雅黑" panose="020B0503020204020204" pitchFamily="34" charset="-122"/>
                  </a:rPr>
                  <a:t>的概率</a:t>
                </a:r>
                <a:endParaRPr lang="en-US" altLang="zh-CN" sz="1600">
                  <a:ea typeface="微软雅黑" panose="020B0503020204020204" pitchFamily="34" charset="-122"/>
                </a:endParaRPr>
              </a:p>
              <a:p>
                <a:pPr eaLnBrk="1" hangingPunct="1">
                  <a:buClr>
                    <a:srgbClr val="FF0000"/>
                  </a:buClr>
                  <a:buSzPct val="55000"/>
                </a:pPr>
                <a:endParaRPr lang="en-US" altLang="zh-CN" sz="2000">
                  <a:ea typeface="微软雅黑" panose="020B0503020204020204" pitchFamily="34" charset="-122"/>
                </a:endParaRPr>
              </a:p>
              <a:p>
                <a:pPr eaLnBrk="1" hangingPunct="1">
                  <a:buClr>
                    <a:srgbClr val="FF0000"/>
                  </a:buClr>
                  <a:buSzPct val="55000"/>
                </a:pPr>
                <a:endParaRPr lang="en-US" altLang="zh-CN" sz="2000">
                  <a:solidFill>
                    <a:srgbClr val="0000FF"/>
                  </a:solidFill>
                  <a:latin typeface="微软雅黑" panose="020B0503020204020204" pitchFamily="34" charset="-122"/>
                  <a:ea typeface="微软雅黑" panose="020B0503020204020204" pitchFamily="34" charset="-122"/>
                </a:endParaRPr>
              </a:p>
            </p:txBody>
          </p:sp>
        </mc:Choice>
        <mc:Fallback xmlns="">
          <p:sp>
            <p:nvSpPr>
              <p:cNvPr id="12291" name="Rectangle 3">
                <a:extLst>
                  <a:ext uri="{FF2B5EF4-FFF2-40B4-BE49-F238E27FC236}">
                    <a16:creationId xmlns:a16="http://schemas.microsoft.com/office/drawing/2014/main" id="{9419AC45-F76E-4D45-A32E-965A5D4A98F1}"/>
                  </a:ext>
                </a:extLst>
              </p:cNvPr>
              <p:cNvSpPr>
                <a:spLocks noGrp="1" noRot="1" noChangeAspect="1" noMove="1" noResize="1" noEditPoints="1" noAdjustHandles="1" noChangeArrowheads="1" noChangeShapeType="1" noTextEdit="1"/>
              </p:cNvSpPr>
              <p:nvPr>
                <p:ph type="body" idx="1"/>
              </p:nvPr>
            </p:nvSpPr>
            <p:spPr>
              <a:blipFill>
                <a:blip r:embed="rId3"/>
                <a:stretch>
                  <a:fillRect t="-743"/>
                </a:stretch>
              </a:blipFill>
            </p:spPr>
            <p:txBody>
              <a:bodyPr/>
              <a:lstStyle/>
              <a:p>
                <a:r>
                  <a:rPr lang="zh-CN" altLang="en-US">
                    <a:noFill/>
                  </a:rPr>
                  <a:t> </a:t>
                </a:r>
              </a:p>
            </p:txBody>
          </p:sp>
        </mc:Fallback>
      </mc:AlternateContent>
      <p:graphicFrame>
        <p:nvGraphicFramePr>
          <p:cNvPr id="4" name="Object 10">
            <a:extLst>
              <a:ext uri="{FF2B5EF4-FFF2-40B4-BE49-F238E27FC236}">
                <a16:creationId xmlns:a16="http://schemas.microsoft.com/office/drawing/2014/main" id="{D82832C3-B3B3-4829-A9EF-C1D1FB19C3A4}"/>
              </a:ext>
            </a:extLst>
          </p:cNvPr>
          <p:cNvGraphicFramePr>
            <a:graphicFrameLocks noChangeAspect="1"/>
          </p:cNvGraphicFramePr>
          <p:nvPr/>
        </p:nvGraphicFramePr>
        <p:xfrm>
          <a:off x="2160736" y="2893688"/>
          <a:ext cx="4822527" cy="807568"/>
        </p:xfrm>
        <a:graphic>
          <a:graphicData uri="http://schemas.openxmlformats.org/presentationml/2006/ole">
            <mc:AlternateContent xmlns:mc="http://schemas.openxmlformats.org/markup-compatibility/2006">
              <mc:Choice xmlns:v="urn:schemas-microsoft-com:vml" Requires="v">
                <p:oleObj spid="_x0000_s9289" name="Equation" r:id="rId4" imgW="2806560" imgH="469800" progId="Equation.3">
                  <p:embed/>
                </p:oleObj>
              </mc:Choice>
              <mc:Fallback>
                <p:oleObj name="Equation" r:id="rId4" imgW="2806560" imgH="469800" progId="Equation.3">
                  <p:embed/>
                  <p:pic>
                    <p:nvPicPr>
                      <p:cNvPr id="4" name="Object 10">
                        <a:extLst>
                          <a:ext uri="{FF2B5EF4-FFF2-40B4-BE49-F238E27FC236}">
                            <a16:creationId xmlns:a16="http://schemas.microsoft.com/office/drawing/2014/main" id="{D82832C3-B3B3-4829-A9EF-C1D1FB19C3A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60736" y="2893688"/>
                        <a:ext cx="4822527" cy="807568"/>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41167819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89CE89D4-C46C-421C-8225-3A9FCD52C853}"/>
              </a:ext>
            </a:extLst>
          </p:cNvPr>
          <p:cNvSpPr>
            <a:spLocks noGrp="1" noChangeArrowheads="1"/>
          </p:cNvSpPr>
          <p:nvPr>
            <p:ph type="title"/>
          </p:nvPr>
        </p:nvSpPr>
        <p:spPr>
          <a:xfrm>
            <a:off x="971550" y="406400"/>
            <a:ext cx="7696200" cy="719138"/>
          </a:xfrm>
        </p:spPr>
        <p:txBody>
          <a:bodyPr/>
          <a:lstStyle/>
          <a:p>
            <a:pPr eaLnBrk="1" hangingPunct="1">
              <a:defRPr/>
            </a:pPr>
            <a:r>
              <a:rPr lang="en-US" altLang="zh-CN" dirty="0">
                <a:latin typeface="+mn-lt"/>
              </a:rPr>
              <a:t> </a:t>
            </a:r>
            <a:r>
              <a:rPr lang="zh-CN" altLang="en-US" dirty="0">
                <a:latin typeface="+mn-lt"/>
              </a:rPr>
              <a:t>贝叶斯推理介绍</a:t>
            </a:r>
          </a:p>
        </p:txBody>
      </p:sp>
      <mc:AlternateContent xmlns:mc="http://schemas.openxmlformats.org/markup-compatibility/2006" xmlns:a14="http://schemas.microsoft.com/office/drawing/2010/main">
        <mc:Choice Requires="a14">
          <p:sp>
            <p:nvSpPr>
              <p:cNvPr id="12291" name="Rectangle 3">
                <a:extLst>
                  <a:ext uri="{FF2B5EF4-FFF2-40B4-BE49-F238E27FC236}">
                    <a16:creationId xmlns:a16="http://schemas.microsoft.com/office/drawing/2014/main" id="{9419AC45-F76E-4D45-A32E-965A5D4A98F1}"/>
                  </a:ext>
                </a:extLst>
              </p:cNvPr>
              <p:cNvSpPr>
                <a:spLocks noGrp="1" noChangeArrowheads="1"/>
              </p:cNvSpPr>
              <p:nvPr>
                <p:ph type="body" idx="1"/>
              </p:nvPr>
            </p:nvSpPr>
            <p:spPr/>
            <p:txBody>
              <a:bodyPr/>
              <a:lstStyle/>
              <a:p>
                <a:pPr eaLnBrk="1" hangingPunct="1">
                  <a:buClr>
                    <a:srgbClr val="FF0000"/>
                  </a:buClr>
                  <a:buSzPct val="55000"/>
                  <a:buFont typeface="Wingdings" panose="05000000000000000000" pitchFamily="2" charset="2"/>
                  <a:buChar char="u"/>
                </a:pPr>
                <a:r>
                  <a:rPr lang="zh-CN" altLang="en-US" sz="2000">
                    <a:ea typeface="微软雅黑" panose="020B0503020204020204" pitchFamily="34" charset="-122"/>
                  </a:rPr>
                  <a:t>前面的公式表明，</a:t>
                </a:r>
                <a:r>
                  <a:rPr lang="zh-CN" altLang="en-US" sz="2000" b="1">
                    <a:solidFill>
                      <a:srgbClr val="0000FF"/>
                    </a:solidFill>
                    <a:ea typeface="微软雅黑" panose="020B0503020204020204" pitchFamily="34" charset="-122"/>
                  </a:rPr>
                  <a:t>假设 </a:t>
                </a:r>
                <a:r>
                  <a:rPr lang="en-US" altLang="zh-CN" sz="2000" b="1">
                    <a:solidFill>
                      <a:srgbClr val="0000FF"/>
                    </a:solidFill>
                    <a:ea typeface="微软雅黑" panose="020B0503020204020204" pitchFamily="34" charset="-122"/>
                  </a:rPr>
                  <a:t>H </a:t>
                </a:r>
                <a:r>
                  <a:rPr lang="zh-CN" altLang="en-US" sz="2000">
                    <a:ea typeface="微软雅黑" panose="020B0503020204020204" pitchFamily="34" charset="-122"/>
                  </a:rPr>
                  <a:t>的</a:t>
                </a:r>
                <a:r>
                  <a:rPr lang="zh-CN" altLang="en-US" sz="2000">
                    <a:solidFill>
                      <a:srgbClr val="0000FF"/>
                    </a:solidFill>
                    <a:ea typeface="微软雅黑" panose="020B0503020204020204" pitchFamily="34" charset="-122"/>
                  </a:rPr>
                  <a:t>先验概率</a:t>
                </a:r>
                <a:r>
                  <a:rPr lang="zh-CN" altLang="en-US" sz="2000">
                    <a:ea typeface="微软雅黑" panose="020B0503020204020204" pitchFamily="34" charset="-122"/>
                  </a:rPr>
                  <a:t> </a:t>
                </a:r>
                <a:r>
                  <a:rPr lang="en-US" altLang="zh-CN" sz="2000">
                    <a:ea typeface="微软雅黑" panose="020B0503020204020204" pitchFamily="34" charset="-122"/>
                  </a:rPr>
                  <a:t>p(H) </a:t>
                </a:r>
                <a:r>
                  <a:rPr lang="zh-CN" altLang="en-US" sz="2000">
                    <a:ea typeface="微软雅黑" panose="020B0503020204020204" pitchFamily="34" charset="-122"/>
                  </a:rPr>
                  <a:t>必须</a:t>
                </a:r>
                <a:r>
                  <a:rPr lang="zh-CN" altLang="en-US" sz="2000">
                    <a:solidFill>
                      <a:srgbClr val="0000FF"/>
                    </a:solidFill>
                    <a:ea typeface="微软雅黑" panose="020B0503020204020204" pitchFamily="34" charset="-122"/>
                  </a:rPr>
                  <a:t>在检验证据前定义</a:t>
                </a:r>
                <a:r>
                  <a:rPr lang="zh-CN" altLang="en-US" sz="2000">
                    <a:ea typeface="微软雅黑" panose="020B0503020204020204" pitchFamily="34" charset="-122"/>
                  </a:rPr>
                  <a:t>。</a:t>
                </a:r>
                <a:endParaRPr lang="en-US" altLang="zh-CN" sz="2000">
                  <a:ea typeface="微软雅黑" panose="020B0503020204020204" pitchFamily="34" charset="-122"/>
                </a:endParaRPr>
              </a:p>
              <a:p>
                <a:pPr eaLnBrk="1" hangingPunct="1">
                  <a:buClr>
                    <a:srgbClr val="FF0000"/>
                  </a:buClr>
                  <a:buSzPct val="55000"/>
                </a:pPr>
                <a:endParaRPr lang="en-US" altLang="zh-CN" sz="1000" b="1">
                  <a:ea typeface="微软雅黑" panose="020B0503020204020204" pitchFamily="34" charset="-122"/>
                </a:endParaRPr>
              </a:p>
              <a:p>
                <a:pPr eaLnBrk="1" hangingPunct="1">
                  <a:buClr>
                    <a:srgbClr val="FF0000"/>
                  </a:buClr>
                  <a:buSzPct val="55000"/>
                  <a:buFont typeface="Wingdings" panose="05000000000000000000" pitchFamily="2" charset="2"/>
                  <a:buChar char="u"/>
                </a:pPr>
                <a:r>
                  <a:rPr lang="zh-CN" altLang="en-US" sz="2000">
                    <a:ea typeface="微软雅黑" panose="020B0503020204020204" pitchFamily="34" charset="-122"/>
                  </a:rPr>
                  <a:t>在专家系统中，解决问题时需要用到的概率由专家提供，</a:t>
                </a:r>
                <a:r>
                  <a:rPr lang="zh-CN" altLang="en-US" sz="2000">
                    <a:solidFill>
                      <a:srgbClr val="0000FF"/>
                    </a:solidFill>
                    <a:ea typeface="微软雅黑" panose="020B0503020204020204" pitchFamily="34" charset="-122"/>
                  </a:rPr>
                  <a:t>专家定义</a:t>
                </a:r>
                <a:r>
                  <a:rPr lang="zh-CN" altLang="en-US" sz="2000">
                    <a:ea typeface="微软雅黑" panose="020B0503020204020204" pitchFamily="34" charset="-122"/>
                  </a:rPr>
                  <a:t> </a:t>
                </a:r>
                <a14:m>
                  <m:oMath xmlns:m="http://schemas.openxmlformats.org/officeDocument/2006/math">
                    <m:r>
                      <a:rPr lang="en-US" altLang="zh-CN" sz="2000" b="0" i="1" smtClean="0">
                        <a:latin typeface="Cambria Math" panose="02040503050406030204" pitchFamily="18" charset="0"/>
                        <a:ea typeface="微软雅黑" panose="020B0503020204020204" pitchFamily="34" charset="-122"/>
                      </a:rPr>
                      <m:t>𝑝</m:t>
                    </m:r>
                    <m:d>
                      <m:dPr>
                        <m:ctrlPr>
                          <a:rPr lang="en-US" altLang="zh-CN" sz="2000" i="1" smtClean="0">
                            <a:latin typeface="Cambria Math" panose="02040503050406030204" pitchFamily="18" charset="0"/>
                            <a:ea typeface="微软雅黑" panose="020B0503020204020204" pitchFamily="34" charset="-122"/>
                          </a:rPr>
                        </m:ctrlPr>
                      </m:dPr>
                      <m:e>
                        <m:r>
                          <a:rPr lang="en-US" altLang="zh-CN" sz="2000" b="0" i="1" smtClean="0">
                            <a:latin typeface="Cambria Math" panose="02040503050406030204" pitchFamily="18" charset="0"/>
                            <a:ea typeface="微软雅黑" panose="020B0503020204020204" pitchFamily="34" charset="-122"/>
                          </a:rPr>
                          <m:t>𝐻</m:t>
                        </m:r>
                      </m:e>
                    </m:d>
                  </m:oMath>
                </a14:m>
                <a:r>
                  <a:rPr lang="en-US" altLang="zh-CN" sz="2000">
                    <a:ea typeface="微软雅黑" panose="020B0503020204020204" pitchFamily="34" charset="-122"/>
                  </a:rPr>
                  <a:t> </a:t>
                </a:r>
                <a:r>
                  <a:rPr lang="zh-CN" altLang="en-US" sz="2000">
                    <a:ea typeface="微软雅黑" panose="020B0503020204020204" pitchFamily="34" charset="-122"/>
                  </a:rPr>
                  <a:t>和 </a:t>
                </a:r>
                <a14:m>
                  <m:oMath xmlns:m="http://schemas.openxmlformats.org/officeDocument/2006/math">
                    <m:r>
                      <a:rPr lang="en-US" altLang="zh-CN" sz="2000" b="0" i="1" smtClean="0">
                        <a:latin typeface="Cambria Math" panose="02040503050406030204" pitchFamily="18" charset="0"/>
                        <a:ea typeface="微软雅黑" panose="020B0503020204020204" pitchFamily="34" charset="-122"/>
                      </a:rPr>
                      <m:t>𝑝</m:t>
                    </m:r>
                    <m:r>
                      <a:rPr lang="en-US" altLang="zh-CN" sz="2000" b="0" i="1" smtClean="0">
                        <a:latin typeface="Cambria Math" panose="02040503050406030204" pitchFamily="18" charset="0"/>
                        <a:ea typeface="微软雅黑" panose="020B0503020204020204" pitchFamily="34" charset="-122"/>
                      </a:rPr>
                      <m:t>(¬</m:t>
                    </m:r>
                    <m:r>
                      <a:rPr lang="en-US" altLang="zh-CN" sz="2000" b="0" i="1" smtClean="0">
                        <a:latin typeface="Cambria Math" panose="02040503050406030204" pitchFamily="18" charset="0"/>
                        <a:ea typeface="微软雅黑" panose="020B0503020204020204" pitchFamily="34" charset="-122"/>
                      </a:rPr>
                      <m:t>𝐻</m:t>
                    </m:r>
                    <m:r>
                      <a:rPr lang="en-US" altLang="zh-CN" sz="2000" b="0" i="1" smtClean="0">
                        <a:latin typeface="Cambria Math" panose="02040503050406030204" pitchFamily="18" charset="0"/>
                        <a:ea typeface="微软雅黑" panose="020B0503020204020204" pitchFamily="34" charset="-122"/>
                      </a:rPr>
                      <m:t>)</m:t>
                    </m:r>
                  </m:oMath>
                </a14:m>
                <a:r>
                  <a:rPr lang="en-US" altLang="zh-CN" sz="2000">
                    <a:ea typeface="微软雅黑" panose="020B0503020204020204" pitchFamily="34" charset="-122"/>
                  </a:rPr>
                  <a:t> </a:t>
                </a:r>
                <a:r>
                  <a:rPr lang="zh-CN" altLang="en-US" sz="2000">
                    <a:ea typeface="微软雅黑" panose="020B0503020204020204" pitchFamily="34" charset="-122"/>
                  </a:rPr>
                  <a:t>这两个先验概率，以及条件概率 </a:t>
                </a:r>
                <a14:m>
                  <m:oMath xmlns:m="http://schemas.openxmlformats.org/officeDocument/2006/math">
                    <m:r>
                      <a:rPr lang="en-US" altLang="zh-CN" sz="2000" b="0" i="1" smtClean="0">
                        <a:latin typeface="Cambria Math" panose="02040503050406030204" pitchFamily="18" charset="0"/>
                        <a:ea typeface="微软雅黑" panose="020B0503020204020204" pitchFamily="34" charset="-122"/>
                      </a:rPr>
                      <m:t>𝑝</m:t>
                    </m:r>
                    <m:d>
                      <m:dPr>
                        <m:ctrlPr>
                          <a:rPr lang="en-US" altLang="zh-CN" sz="2000" i="1" smtClean="0">
                            <a:latin typeface="Cambria Math" panose="02040503050406030204" pitchFamily="18" charset="0"/>
                            <a:ea typeface="微软雅黑" panose="020B0503020204020204" pitchFamily="34" charset="-122"/>
                          </a:rPr>
                        </m:ctrlPr>
                      </m:dPr>
                      <m:e>
                        <m:r>
                          <a:rPr lang="en-US" altLang="zh-CN" sz="2000" b="0" i="1" smtClean="0">
                            <a:latin typeface="Cambria Math" panose="02040503050406030204" pitchFamily="18" charset="0"/>
                            <a:ea typeface="微软雅黑" panose="020B0503020204020204" pitchFamily="34" charset="-122"/>
                          </a:rPr>
                          <m:t>𝐸</m:t>
                        </m:r>
                      </m:e>
                      <m:e>
                        <m:r>
                          <a:rPr lang="en-US" altLang="zh-CN" sz="2000" b="0" i="1" smtClean="0">
                            <a:latin typeface="Cambria Math" panose="02040503050406030204" pitchFamily="18" charset="0"/>
                            <a:ea typeface="微软雅黑" panose="020B0503020204020204" pitchFamily="34" charset="-122"/>
                          </a:rPr>
                          <m:t>𝐻</m:t>
                        </m:r>
                      </m:e>
                    </m:d>
                  </m:oMath>
                </a14:m>
                <a:r>
                  <a:rPr lang="en-US" altLang="zh-CN" sz="2000">
                    <a:ea typeface="微软雅黑" panose="020B0503020204020204" pitchFamily="34" charset="-122"/>
                  </a:rPr>
                  <a:t> </a:t>
                </a:r>
                <a:r>
                  <a:rPr lang="zh-CN" altLang="en-US" sz="2000">
                    <a:ea typeface="微软雅黑" panose="020B0503020204020204" pitchFamily="34" charset="-122"/>
                  </a:rPr>
                  <a:t>和 </a:t>
                </a:r>
                <a14:m>
                  <m:oMath xmlns:m="http://schemas.openxmlformats.org/officeDocument/2006/math">
                    <m:r>
                      <a:rPr lang="en-US" altLang="zh-CN" sz="2000" b="0" i="1" smtClean="0">
                        <a:latin typeface="Cambria Math" panose="02040503050406030204" pitchFamily="18" charset="0"/>
                        <a:ea typeface="微软雅黑" panose="020B0503020204020204" pitchFamily="34" charset="-122"/>
                      </a:rPr>
                      <m:t>𝑝</m:t>
                    </m:r>
                    <m:r>
                      <a:rPr lang="en-US" altLang="zh-CN" sz="2000" b="0" i="1" smtClean="0">
                        <a:latin typeface="Cambria Math" panose="02040503050406030204" pitchFamily="18" charset="0"/>
                        <a:ea typeface="微软雅黑" panose="020B0503020204020204" pitchFamily="34" charset="-122"/>
                      </a:rPr>
                      <m:t>(</m:t>
                    </m:r>
                    <m:r>
                      <a:rPr lang="en-US" altLang="zh-CN" sz="2000" b="0" i="1" smtClean="0">
                        <a:latin typeface="Cambria Math" panose="02040503050406030204" pitchFamily="18" charset="0"/>
                        <a:ea typeface="微软雅黑" panose="020B0503020204020204" pitchFamily="34" charset="-122"/>
                      </a:rPr>
                      <m:t>𝐸</m:t>
                    </m:r>
                    <m:r>
                      <a:rPr lang="en-US" altLang="zh-CN" sz="2000" b="0" i="1" smtClean="0">
                        <a:latin typeface="Cambria Math" panose="02040503050406030204" pitchFamily="18" charset="0"/>
                        <a:ea typeface="微软雅黑" panose="020B0503020204020204" pitchFamily="34" charset="-122"/>
                      </a:rPr>
                      <m:t>|¬</m:t>
                    </m:r>
                    <m:r>
                      <a:rPr lang="en-US" altLang="zh-CN" sz="2000" b="0" i="1" smtClean="0">
                        <a:latin typeface="Cambria Math" panose="02040503050406030204" pitchFamily="18" charset="0"/>
                        <a:ea typeface="微软雅黑" panose="020B0503020204020204" pitchFamily="34" charset="-122"/>
                      </a:rPr>
                      <m:t>𝐻</m:t>
                    </m:r>
                    <m:r>
                      <a:rPr lang="en-US" altLang="zh-CN" sz="2000" b="0" i="1" smtClean="0">
                        <a:latin typeface="Cambria Math" panose="02040503050406030204" pitchFamily="18" charset="0"/>
                        <a:ea typeface="微软雅黑" panose="020B0503020204020204" pitchFamily="34" charset="-122"/>
                      </a:rPr>
                      <m:t>)</m:t>
                    </m:r>
                  </m:oMath>
                </a14:m>
                <a:r>
                  <a:rPr lang="en-US" altLang="zh-CN" sz="2000">
                    <a:ea typeface="微软雅黑" panose="020B0503020204020204" pitchFamily="34" charset="-122"/>
                  </a:rPr>
                  <a:t> </a:t>
                </a:r>
                <a:r>
                  <a:rPr lang="zh-CN" altLang="en-US" sz="2000">
                    <a:ea typeface="微软雅黑" panose="020B0503020204020204" pitchFamily="34" charset="-122"/>
                  </a:rPr>
                  <a:t>。</a:t>
                </a:r>
                <a:endParaRPr lang="en-US" altLang="zh-CN" sz="2000">
                  <a:ea typeface="微软雅黑" panose="020B0503020204020204" pitchFamily="34" charset="-122"/>
                </a:endParaRPr>
              </a:p>
              <a:p>
                <a:pPr eaLnBrk="1" hangingPunct="1">
                  <a:buClr>
                    <a:srgbClr val="FF0000"/>
                  </a:buClr>
                  <a:buSzPct val="55000"/>
                </a:pPr>
                <a:endParaRPr lang="en-US" altLang="zh-CN" sz="1000" b="1">
                  <a:ea typeface="微软雅黑" panose="020B0503020204020204" pitchFamily="34" charset="-122"/>
                </a:endParaRPr>
              </a:p>
              <a:p>
                <a:pPr eaLnBrk="1" hangingPunct="1">
                  <a:buClr>
                    <a:srgbClr val="FF0000"/>
                  </a:buClr>
                  <a:buSzPct val="55000"/>
                  <a:buFont typeface="Wingdings" panose="05000000000000000000" pitchFamily="2" charset="2"/>
                  <a:buChar char="u"/>
                </a:pPr>
                <a:r>
                  <a:rPr lang="zh-CN" altLang="en-US" sz="2000">
                    <a:ea typeface="微软雅黑" panose="020B0503020204020204" pitchFamily="34" charset="-122"/>
                  </a:rPr>
                  <a:t>用户提供</a:t>
                </a:r>
                <a:r>
                  <a:rPr lang="zh-CN" altLang="en-US" sz="2000" b="1">
                    <a:solidFill>
                      <a:srgbClr val="0000FF"/>
                    </a:solidFill>
                    <a:ea typeface="微软雅黑" panose="020B0503020204020204" pitchFamily="34" charset="-122"/>
                  </a:rPr>
                  <a:t>论据 </a:t>
                </a:r>
                <a:r>
                  <a:rPr lang="en-US" altLang="zh-CN" sz="2000" b="1">
                    <a:solidFill>
                      <a:srgbClr val="0000FF"/>
                    </a:solidFill>
                    <a:ea typeface="微软雅黑" panose="020B0503020204020204" pitchFamily="34" charset="-122"/>
                  </a:rPr>
                  <a:t>E</a:t>
                </a:r>
                <a:r>
                  <a:rPr lang="en-US" altLang="zh-CN" sz="2000">
                    <a:solidFill>
                      <a:srgbClr val="0000FF"/>
                    </a:solidFill>
                    <a:ea typeface="微软雅黑" panose="020B0503020204020204" pitchFamily="34" charset="-122"/>
                  </a:rPr>
                  <a:t> </a:t>
                </a:r>
                <a:r>
                  <a:rPr lang="zh-CN" altLang="en-US" sz="2000">
                    <a:ea typeface="微软雅黑" panose="020B0503020204020204" pitchFamily="34" charset="-122"/>
                  </a:rPr>
                  <a:t>的有关信息，由专家系统计算 </a:t>
                </a:r>
                <a:r>
                  <a:rPr lang="en-US" altLang="zh-CN" sz="2000">
                    <a:ea typeface="微软雅黑" panose="020B0503020204020204" pitchFamily="34" charset="-122"/>
                  </a:rPr>
                  <a:t>p(H|E)</a:t>
                </a:r>
                <a:r>
                  <a:rPr lang="zh-CN" altLang="en-US" sz="2000">
                    <a:ea typeface="微软雅黑" panose="020B0503020204020204" pitchFamily="34" charset="-122"/>
                  </a:rPr>
                  <a:t>。</a:t>
                </a:r>
                <a:endParaRPr lang="en-US" altLang="zh-CN" sz="2000">
                  <a:ea typeface="微软雅黑" panose="020B0503020204020204" pitchFamily="34" charset="-122"/>
                </a:endParaRPr>
              </a:p>
              <a:p>
                <a:pPr eaLnBrk="1" hangingPunct="1">
                  <a:buClr>
                    <a:srgbClr val="FF0000"/>
                  </a:buClr>
                  <a:buSzPct val="55000"/>
                </a:pPr>
                <a:endParaRPr lang="en-US" altLang="zh-CN" sz="1000">
                  <a:ea typeface="微软雅黑" panose="020B0503020204020204" pitchFamily="34" charset="-122"/>
                </a:endParaRPr>
              </a:p>
              <a:p>
                <a:pPr eaLnBrk="1" hangingPunct="1">
                  <a:buClr>
                    <a:srgbClr val="FF0000"/>
                  </a:buClr>
                  <a:buSzPct val="55000"/>
                  <a:buFont typeface="Wingdings" panose="05000000000000000000" pitchFamily="2" charset="2"/>
                  <a:buChar char="u"/>
                </a:pPr>
                <a:r>
                  <a:rPr lang="en-US" altLang="zh-CN" sz="2000" b="1">
                    <a:ea typeface="微软雅黑" panose="020B0503020204020204" pitchFamily="34" charset="-122"/>
                  </a:rPr>
                  <a:t>p(H|E) </a:t>
                </a:r>
                <a:r>
                  <a:rPr lang="zh-CN" altLang="en-US" sz="2000" b="1">
                    <a:ea typeface="微软雅黑" panose="020B0503020204020204" pitchFamily="34" charset="-122"/>
                  </a:rPr>
                  <a:t>称为</a:t>
                </a:r>
                <a:r>
                  <a:rPr lang="zh-CN" altLang="en-US" sz="2000" b="1">
                    <a:solidFill>
                      <a:srgbClr val="0000FF"/>
                    </a:solidFill>
                    <a:ea typeface="微软雅黑" panose="020B0503020204020204" pitchFamily="34" charset="-122"/>
                  </a:rPr>
                  <a:t>后验概率</a:t>
                </a:r>
                <a:endParaRPr lang="en-US" altLang="zh-CN" sz="2000" b="1">
                  <a:solidFill>
                    <a:srgbClr val="0000FF"/>
                  </a:solidFill>
                  <a:ea typeface="微软雅黑" panose="020B0503020204020204" pitchFamily="34" charset="-122"/>
                </a:endParaRPr>
              </a:p>
              <a:p>
                <a:pPr eaLnBrk="1" hangingPunct="1">
                  <a:buClr>
                    <a:srgbClr val="FF0000"/>
                  </a:buClr>
                  <a:buSzPct val="55000"/>
                </a:pPr>
                <a:endParaRPr lang="en-US" altLang="zh-CN" sz="1200">
                  <a:ea typeface="微软雅黑" panose="020B0503020204020204" pitchFamily="34" charset="-122"/>
                </a:endParaRPr>
              </a:p>
              <a:p>
                <a:pPr eaLnBrk="1" hangingPunct="1">
                  <a:buClr>
                    <a:srgbClr val="FF0000"/>
                  </a:buClr>
                  <a:buSzPct val="55000"/>
                </a:pPr>
                <a:endParaRPr lang="en-US" altLang="zh-CN" sz="2000">
                  <a:solidFill>
                    <a:srgbClr val="0000FF"/>
                  </a:solidFill>
                  <a:latin typeface="微软雅黑" panose="020B0503020204020204" pitchFamily="34" charset="-122"/>
                  <a:ea typeface="微软雅黑" panose="020B0503020204020204" pitchFamily="34" charset="-122"/>
                </a:endParaRPr>
              </a:p>
            </p:txBody>
          </p:sp>
        </mc:Choice>
        <mc:Fallback xmlns="">
          <p:sp>
            <p:nvSpPr>
              <p:cNvPr id="12291" name="Rectangle 3">
                <a:extLst>
                  <a:ext uri="{FF2B5EF4-FFF2-40B4-BE49-F238E27FC236}">
                    <a16:creationId xmlns:a16="http://schemas.microsoft.com/office/drawing/2014/main" id="{9419AC45-F76E-4D45-A32E-965A5D4A98F1}"/>
                  </a:ext>
                </a:extLst>
              </p:cNvPr>
              <p:cNvSpPr>
                <a:spLocks noGrp="1" noRot="1" noChangeAspect="1" noMove="1" noResize="1" noEditPoints="1" noAdjustHandles="1" noChangeArrowheads="1" noChangeShapeType="1" noTextEdit="1"/>
              </p:cNvSpPr>
              <p:nvPr>
                <p:ph type="body" idx="1"/>
              </p:nvPr>
            </p:nvSpPr>
            <p:spPr>
              <a:blipFill>
                <a:blip r:embed="rId2"/>
                <a:stretch>
                  <a:fillRect t="-743" r="-23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4007377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9BE5167B-70B4-4310-85C0-BC1C6361B147}"/>
              </a:ext>
            </a:extLst>
          </p:cNvPr>
          <p:cNvSpPr>
            <a:spLocks noGrp="1" noChangeArrowheads="1"/>
          </p:cNvSpPr>
          <p:nvPr>
            <p:ph type="title"/>
          </p:nvPr>
        </p:nvSpPr>
        <p:spPr>
          <a:xfrm>
            <a:off x="971550" y="406400"/>
            <a:ext cx="7696200" cy="719138"/>
          </a:xfrm>
        </p:spPr>
        <p:txBody>
          <a:bodyPr/>
          <a:lstStyle/>
          <a:p>
            <a:pPr eaLnBrk="1" hangingPunct="1">
              <a:defRPr/>
            </a:pPr>
            <a:r>
              <a:rPr lang="zh-CN" altLang="en-US" b="1" dirty="0">
                <a:solidFill>
                  <a:srgbClr val="0000FF"/>
                </a:solidFill>
                <a:latin typeface="+mn-lt"/>
              </a:rPr>
              <a:t>第</a:t>
            </a:r>
            <a:r>
              <a:rPr lang="en-US" altLang="zh-CN" b="1" dirty="0">
                <a:solidFill>
                  <a:srgbClr val="0000FF"/>
                </a:solidFill>
                <a:latin typeface="+mn-lt"/>
              </a:rPr>
              <a:t>4</a:t>
            </a:r>
            <a:r>
              <a:rPr lang="zh-CN" altLang="en-US" b="1" dirty="0">
                <a:solidFill>
                  <a:srgbClr val="0000FF"/>
                </a:solidFill>
                <a:latin typeface="+mn-lt"/>
              </a:rPr>
              <a:t>章 贝叶斯判别</a:t>
            </a:r>
          </a:p>
        </p:txBody>
      </p:sp>
      <p:sp>
        <p:nvSpPr>
          <p:cNvPr id="5123" name="Rectangle 3">
            <a:extLst>
              <a:ext uri="{FF2B5EF4-FFF2-40B4-BE49-F238E27FC236}">
                <a16:creationId xmlns:a16="http://schemas.microsoft.com/office/drawing/2014/main" id="{1D185072-8824-4F46-A669-E7E9F006FC35}"/>
              </a:ext>
            </a:extLst>
          </p:cNvPr>
          <p:cNvSpPr>
            <a:spLocks noGrp="1" noChangeArrowheads="1"/>
          </p:cNvSpPr>
          <p:nvPr>
            <p:ph type="body" idx="1"/>
          </p:nvPr>
        </p:nvSpPr>
        <p:spPr>
          <a:xfrm>
            <a:off x="723900" y="1412875"/>
            <a:ext cx="8420100" cy="4929188"/>
          </a:xfrm>
        </p:spPr>
        <p:txBody>
          <a:bodyPr/>
          <a:lstStyle/>
          <a:p>
            <a:pPr eaLnBrk="1" hangingPunct="1">
              <a:lnSpc>
                <a:spcPct val="150000"/>
              </a:lnSpc>
              <a:buClr>
                <a:srgbClr val="FF0000"/>
              </a:buClr>
              <a:buSzPct val="55000"/>
              <a:buFont typeface="Wingdings" panose="05000000000000000000" pitchFamily="2" charset="2"/>
              <a:buChar char="n"/>
            </a:pPr>
            <a:r>
              <a:rPr lang="zh-CN" altLang="en-US" sz="2800" b="1" dirty="0">
                <a:latin typeface="微软雅黑" panose="020B0503020204020204" pitchFamily="34" charset="-122"/>
                <a:ea typeface="微软雅黑" panose="020B0503020204020204" pitchFamily="34" charset="-122"/>
              </a:rPr>
              <a:t>贝叶斯原理</a:t>
            </a:r>
            <a:endParaRPr lang="zh-CN" altLang="en-US" sz="500" b="1" dirty="0">
              <a:solidFill>
                <a:schemeClr val="bg2"/>
              </a:solidFill>
              <a:latin typeface="微软雅黑" panose="020B0503020204020204" pitchFamily="34" charset="-122"/>
              <a:ea typeface="微软雅黑" panose="020B0503020204020204" pitchFamily="34" charset="-122"/>
            </a:endParaRPr>
          </a:p>
          <a:p>
            <a:pPr eaLnBrk="1" hangingPunct="1">
              <a:lnSpc>
                <a:spcPct val="150000"/>
              </a:lnSpc>
              <a:buClr>
                <a:srgbClr val="FF0000"/>
              </a:buClr>
              <a:buSzPct val="55000"/>
              <a:buFont typeface="Wingdings" panose="05000000000000000000" pitchFamily="2" charset="2"/>
              <a:buChar char="n"/>
            </a:pPr>
            <a:r>
              <a:rPr lang="zh-CN" altLang="en-US" sz="2800" b="1" dirty="0">
                <a:latin typeface="微软雅黑" panose="020B0503020204020204" pitchFamily="34" charset="-122"/>
                <a:ea typeface="微软雅黑" panose="020B0503020204020204" pitchFamily="34" charset="-122"/>
              </a:rPr>
              <a:t>主观贝叶斯定理</a:t>
            </a:r>
            <a:endParaRPr lang="en-US" altLang="zh-CN" sz="500" b="1" dirty="0">
              <a:latin typeface="微软雅黑" panose="020B0503020204020204" pitchFamily="34" charset="-122"/>
              <a:ea typeface="微软雅黑" panose="020B0503020204020204" pitchFamily="34" charset="-122"/>
            </a:endParaRPr>
          </a:p>
          <a:p>
            <a:pPr eaLnBrk="1" hangingPunct="1">
              <a:lnSpc>
                <a:spcPct val="150000"/>
              </a:lnSpc>
              <a:buClr>
                <a:srgbClr val="FF0000"/>
              </a:buClr>
              <a:buSzPct val="55000"/>
              <a:buFont typeface="Wingdings" panose="05000000000000000000" pitchFamily="2" charset="2"/>
              <a:buChar char="n"/>
            </a:pPr>
            <a:r>
              <a:rPr lang="zh-CN" altLang="en-US" sz="2800" b="1" dirty="0">
                <a:ea typeface="微软雅黑" panose="020B0503020204020204" pitchFamily="34" charset="-122"/>
              </a:rPr>
              <a:t>最小错误率贝叶斯决策</a:t>
            </a:r>
            <a:endParaRPr lang="en-US" altLang="zh-CN" sz="2800" b="1" dirty="0">
              <a:ea typeface="微软雅黑" panose="020B0503020204020204" pitchFamily="34" charset="-122"/>
            </a:endParaRPr>
          </a:p>
          <a:p>
            <a:pPr eaLnBrk="1" hangingPunct="1">
              <a:lnSpc>
                <a:spcPct val="150000"/>
              </a:lnSpc>
              <a:buClr>
                <a:srgbClr val="FF0000"/>
              </a:buClr>
              <a:buSzPct val="55000"/>
              <a:buFont typeface="Wingdings" panose="05000000000000000000" pitchFamily="2" charset="2"/>
              <a:buChar char="n"/>
            </a:pPr>
            <a:r>
              <a:rPr lang="zh-CN" altLang="en-US" sz="2800" b="1" dirty="0">
                <a:latin typeface="微软雅黑" panose="020B0503020204020204" pitchFamily="34" charset="-122"/>
                <a:ea typeface="微软雅黑" panose="020B0503020204020204" pitchFamily="34" charset="-122"/>
              </a:rPr>
              <a:t>最小风险贝叶斯决策</a:t>
            </a:r>
            <a:endParaRPr lang="en-US" altLang="zh-CN" sz="2800" b="1" dirty="0">
              <a:latin typeface="微软雅黑" panose="020B0503020204020204" pitchFamily="34" charset="-122"/>
              <a:ea typeface="微软雅黑" panose="020B0503020204020204" pitchFamily="34" charset="-122"/>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89CE89D4-C46C-421C-8225-3A9FCD52C853}"/>
              </a:ext>
            </a:extLst>
          </p:cNvPr>
          <p:cNvSpPr>
            <a:spLocks noGrp="1" noChangeArrowheads="1"/>
          </p:cNvSpPr>
          <p:nvPr>
            <p:ph type="title"/>
          </p:nvPr>
        </p:nvSpPr>
        <p:spPr>
          <a:xfrm>
            <a:off x="971550" y="406400"/>
            <a:ext cx="7696200" cy="719138"/>
          </a:xfrm>
        </p:spPr>
        <p:txBody>
          <a:bodyPr/>
          <a:lstStyle/>
          <a:p>
            <a:pPr eaLnBrk="1" hangingPunct="1">
              <a:defRPr/>
            </a:pPr>
            <a:r>
              <a:rPr lang="en-US" altLang="zh-CN" dirty="0">
                <a:latin typeface="+mn-lt"/>
              </a:rPr>
              <a:t> </a:t>
            </a:r>
            <a:r>
              <a:rPr lang="zh-CN" altLang="en-US" dirty="0">
                <a:latin typeface="+mn-lt"/>
              </a:rPr>
              <a:t>贝叶斯推理介绍</a:t>
            </a:r>
          </a:p>
        </p:txBody>
      </p:sp>
      <mc:AlternateContent xmlns:mc="http://schemas.openxmlformats.org/markup-compatibility/2006" xmlns:a14="http://schemas.microsoft.com/office/drawing/2010/main">
        <mc:Choice Requires="a14">
          <p:sp>
            <p:nvSpPr>
              <p:cNvPr id="12291" name="Rectangle 3">
                <a:extLst>
                  <a:ext uri="{FF2B5EF4-FFF2-40B4-BE49-F238E27FC236}">
                    <a16:creationId xmlns:a16="http://schemas.microsoft.com/office/drawing/2014/main" id="{9419AC45-F76E-4D45-A32E-965A5D4A98F1}"/>
                  </a:ext>
                </a:extLst>
              </p:cNvPr>
              <p:cNvSpPr>
                <a:spLocks noGrp="1" noChangeArrowheads="1"/>
              </p:cNvSpPr>
              <p:nvPr>
                <p:ph type="body" idx="1"/>
              </p:nvPr>
            </p:nvSpPr>
            <p:spPr/>
            <p:txBody>
              <a:bodyPr/>
              <a:lstStyle/>
              <a:p>
                <a:pPr eaLnBrk="1" hangingPunct="1">
                  <a:buClr>
                    <a:srgbClr val="FF0000"/>
                  </a:buClr>
                  <a:buSzPct val="55000"/>
                  <a:buFont typeface="Wingdings" panose="05000000000000000000" pitchFamily="2" charset="2"/>
                  <a:buChar char="u"/>
                </a:pPr>
                <a:r>
                  <a:rPr lang="zh-CN" altLang="en-US" sz="1800" dirty="0">
                    <a:ea typeface="微软雅黑" panose="020B0503020204020204" pitchFamily="34" charset="-122"/>
                  </a:rPr>
                  <a:t>在专家系统中，如果专家根据单个</a:t>
                </a:r>
                <a:r>
                  <a:rPr lang="zh-CN" altLang="en-US" sz="1800" b="1" dirty="0">
                    <a:solidFill>
                      <a:srgbClr val="0000FF"/>
                    </a:solidFill>
                    <a:ea typeface="微软雅黑" panose="020B0503020204020204" pitchFamily="34" charset="-122"/>
                  </a:rPr>
                  <a:t>论据 </a:t>
                </a:r>
                <a:r>
                  <a:rPr lang="en-US" altLang="zh-CN" sz="1800" b="1" dirty="0">
                    <a:solidFill>
                      <a:srgbClr val="0000FF"/>
                    </a:solidFill>
                    <a:ea typeface="微软雅黑" panose="020B0503020204020204" pitchFamily="34" charset="-122"/>
                  </a:rPr>
                  <a:t>E</a:t>
                </a:r>
                <a:r>
                  <a:rPr lang="en-US" altLang="zh-CN" sz="1800" dirty="0">
                    <a:ea typeface="微软雅黑" panose="020B0503020204020204" pitchFamily="34" charset="-122"/>
                  </a:rPr>
                  <a:t> </a:t>
                </a:r>
                <a:r>
                  <a:rPr lang="zh-CN" altLang="en-US" sz="1800" dirty="0">
                    <a:ea typeface="微软雅黑" panose="020B0503020204020204" pitchFamily="34" charset="-122"/>
                  </a:rPr>
                  <a:t>，提出多个假设 </a:t>
                </a:r>
                <a14:m>
                  <m:oMath xmlns:m="http://schemas.openxmlformats.org/officeDocument/2006/math">
                    <m:sSub>
                      <m:sSubPr>
                        <m:ctrlPr>
                          <a:rPr lang="en-US" altLang="zh-CN" sz="1800" i="1" smtClean="0">
                            <a:latin typeface="Cambria Math" panose="02040503050406030204" pitchFamily="18" charset="0"/>
                            <a:ea typeface="微软雅黑" panose="020B0503020204020204" pitchFamily="34" charset="-122"/>
                          </a:rPr>
                        </m:ctrlPr>
                      </m:sSubPr>
                      <m:e>
                        <m:r>
                          <a:rPr lang="en-US" altLang="zh-CN" sz="1800" b="0" i="1" smtClean="0">
                            <a:latin typeface="Cambria Math" panose="02040503050406030204" pitchFamily="18" charset="0"/>
                            <a:ea typeface="微软雅黑" panose="020B0503020204020204" pitchFamily="34" charset="-122"/>
                          </a:rPr>
                          <m:t>𝐻</m:t>
                        </m:r>
                      </m:e>
                      <m:sub>
                        <m:r>
                          <a:rPr lang="en-US" altLang="zh-CN" sz="1800" b="0" i="1" smtClean="0">
                            <a:latin typeface="Cambria Math" panose="02040503050406030204" pitchFamily="18" charset="0"/>
                            <a:ea typeface="微软雅黑" panose="020B0503020204020204" pitchFamily="34" charset="-122"/>
                          </a:rPr>
                          <m:t>1</m:t>
                        </m:r>
                      </m:sub>
                    </m:sSub>
                  </m:oMath>
                </a14:m>
                <a:r>
                  <a:rPr lang="zh-CN" altLang="en-US" sz="1800" b="1" dirty="0">
                    <a:ea typeface="微软雅黑" panose="020B0503020204020204" pitchFamily="34" charset="-122"/>
                  </a:rPr>
                  <a:t>，</a:t>
                </a:r>
                <a14:m>
                  <m:oMath xmlns:m="http://schemas.openxmlformats.org/officeDocument/2006/math">
                    <m:sSub>
                      <m:sSubPr>
                        <m:ctrlPr>
                          <a:rPr lang="en-US" altLang="zh-CN" sz="1800" i="1" smtClean="0">
                            <a:latin typeface="Cambria Math" panose="02040503050406030204" pitchFamily="18" charset="0"/>
                            <a:ea typeface="微软雅黑" panose="020B0503020204020204" pitchFamily="34" charset="-122"/>
                          </a:rPr>
                        </m:ctrlPr>
                      </m:sSubPr>
                      <m:e>
                        <m:r>
                          <a:rPr lang="en-US" altLang="zh-CN" sz="1800" b="0" i="1" smtClean="0">
                            <a:latin typeface="Cambria Math" panose="02040503050406030204" pitchFamily="18" charset="0"/>
                            <a:ea typeface="微软雅黑" panose="020B0503020204020204" pitchFamily="34" charset="-122"/>
                          </a:rPr>
                          <m:t>𝐻</m:t>
                        </m:r>
                      </m:e>
                      <m:sub>
                        <m:r>
                          <a:rPr lang="en-US" altLang="zh-CN" sz="1800" b="0" i="1" smtClean="0">
                            <a:latin typeface="Cambria Math" panose="02040503050406030204" pitchFamily="18" charset="0"/>
                            <a:ea typeface="微软雅黑" panose="020B0503020204020204" pitchFamily="34" charset="-122"/>
                          </a:rPr>
                          <m:t>2</m:t>
                        </m:r>
                      </m:sub>
                    </m:sSub>
                  </m:oMath>
                </a14:m>
                <a:r>
                  <a:rPr lang="zh-CN" altLang="en-US" sz="1800" dirty="0">
                    <a:ea typeface="微软雅黑" panose="020B0503020204020204" pitchFamily="34" charset="-122"/>
                  </a:rPr>
                  <a:t>，</a:t>
                </a:r>
                <a:r>
                  <a:rPr lang="en-US" altLang="zh-CN" sz="1800" dirty="0">
                    <a:ea typeface="微软雅黑" panose="020B0503020204020204" pitchFamily="34" charset="-122"/>
                  </a:rPr>
                  <a:t>…</a:t>
                </a:r>
                <a:r>
                  <a:rPr lang="zh-CN" altLang="en-US" sz="1800" dirty="0">
                    <a:ea typeface="微软雅黑" panose="020B0503020204020204" pitchFamily="34" charset="-122"/>
                  </a:rPr>
                  <a:t>，</a:t>
                </a:r>
                <a14:m>
                  <m:oMath xmlns:m="http://schemas.openxmlformats.org/officeDocument/2006/math">
                    <m:sSub>
                      <m:sSubPr>
                        <m:ctrlPr>
                          <a:rPr lang="en-US" altLang="zh-CN" sz="1800" i="1" smtClean="0">
                            <a:latin typeface="Cambria Math" panose="02040503050406030204" pitchFamily="18" charset="0"/>
                            <a:ea typeface="微软雅黑" panose="020B0503020204020204" pitchFamily="34" charset="-122"/>
                          </a:rPr>
                        </m:ctrlPr>
                      </m:sSubPr>
                      <m:e>
                        <m:r>
                          <a:rPr lang="en-US" altLang="zh-CN" sz="1800" b="0" i="1" smtClean="0">
                            <a:latin typeface="Cambria Math" panose="02040503050406030204" pitchFamily="18" charset="0"/>
                            <a:ea typeface="微软雅黑" panose="020B0503020204020204" pitchFamily="34" charset="-122"/>
                          </a:rPr>
                          <m:t>𝐻</m:t>
                        </m:r>
                      </m:e>
                      <m:sub>
                        <m:r>
                          <a:rPr lang="en-US" altLang="zh-CN" sz="1800" b="0" i="1" smtClean="0">
                            <a:latin typeface="Cambria Math" panose="02040503050406030204" pitchFamily="18" charset="0"/>
                            <a:ea typeface="微软雅黑" panose="020B0503020204020204" pitchFamily="34" charset="-122"/>
                          </a:rPr>
                          <m:t>𝑚</m:t>
                        </m:r>
                      </m:sub>
                    </m:sSub>
                  </m:oMath>
                </a14:m>
                <a:r>
                  <a:rPr lang="zh-CN" altLang="en-US" sz="1800" dirty="0">
                    <a:ea typeface="微软雅黑" panose="020B0503020204020204" pitchFamily="34" charset="-122"/>
                  </a:rPr>
                  <a:t>，而非一个假设；或给定多个论据</a:t>
                </a:r>
                <a14:m>
                  <m:oMath xmlns:m="http://schemas.openxmlformats.org/officeDocument/2006/math">
                    <m:r>
                      <a:rPr lang="en-US" altLang="zh-CN" sz="1800" b="0" i="0" smtClean="0">
                        <a:latin typeface="Cambria Math" panose="02040503050406030204" pitchFamily="18" charset="0"/>
                        <a:ea typeface="微软雅黑" panose="020B0503020204020204" pitchFamily="34" charset="-122"/>
                      </a:rPr>
                      <m:t> </m:t>
                    </m:r>
                    <m:sSub>
                      <m:sSubPr>
                        <m:ctrlPr>
                          <a:rPr lang="en-US" altLang="zh-CN" sz="1800" i="1">
                            <a:latin typeface="Cambria Math" panose="02040503050406030204" pitchFamily="18" charset="0"/>
                            <a:ea typeface="微软雅黑" panose="020B0503020204020204" pitchFamily="34" charset="-122"/>
                          </a:rPr>
                        </m:ctrlPr>
                      </m:sSubPr>
                      <m:e>
                        <m:r>
                          <a:rPr lang="en-US" altLang="zh-CN" sz="1800" b="0" i="1" smtClean="0">
                            <a:latin typeface="Cambria Math" panose="02040503050406030204" pitchFamily="18" charset="0"/>
                            <a:ea typeface="微软雅黑" panose="020B0503020204020204" pitchFamily="34" charset="-122"/>
                          </a:rPr>
                          <m:t>𝐸</m:t>
                        </m:r>
                      </m:e>
                      <m:sub>
                        <m:r>
                          <a:rPr lang="en-US" altLang="zh-CN" sz="1800" b="0" i="1">
                            <a:latin typeface="Cambria Math" panose="02040503050406030204" pitchFamily="18" charset="0"/>
                            <a:ea typeface="微软雅黑" panose="020B0503020204020204" pitchFamily="34" charset="-122"/>
                          </a:rPr>
                          <m:t>1</m:t>
                        </m:r>
                      </m:sub>
                    </m:sSub>
                  </m:oMath>
                </a14:m>
                <a:r>
                  <a:rPr lang="zh-CN" altLang="en-US" sz="1800" dirty="0">
                    <a:ea typeface="微软雅黑" panose="020B0503020204020204" pitchFamily="34" charset="-122"/>
                  </a:rPr>
                  <a:t>，</a:t>
                </a:r>
                <a14:m>
                  <m:oMath xmlns:m="http://schemas.openxmlformats.org/officeDocument/2006/math">
                    <m:sSub>
                      <m:sSubPr>
                        <m:ctrlPr>
                          <a:rPr lang="en-US" altLang="zh-CN" sz="1800" i="1">
                            <a:latin typeface="Cambria Math" panose="02040503050406030204" pitchFamily="18" charset="0"/>
                            <a:ea typeface="微软雅黑" panose="020B0503020204020204" pitchFamily="34" charset="-122"/>
                          </a:rPr>
                        </m:ctrlPr>
                      </m:sSubPr>
                      <m:e>
                        <m:r>
                          <a:rPr lang="en-US" altLang="zh-CN" sz="1800" b="0" i="1" smtClean="0">
                            <a:latin typeface="Cambria Math" panose="02040503050406030204" pitchFamily="18" charset="0"/>
                            <a:ea typeface="微软雅黑" panose="020B0503020204020204" pitchFamily="34" charset="-122"/>
                          </a:rPr>
                          <m:t>𝐸</m:t>
                        </m:r>
                      </m:e>
                      <m:sub>
                        <m:r>
                          <a:rPr lang="en-US" altLang="zh-CN" sz="1800" b="0" i="1">
                            <a:latin typeface="Cambria Math" panose="02040503050406030204" pitchFamily="18" charset="0"/>
                            <a:ea typeface="微软雅黑" panose="020B0503020204020204" pitchFamily="34" charset="-122"/>
                          </a:rPr>
                          <m:t>2</m:t>
                        </m:r>
                      </m:sub>
                    </m:sSub>
                  </m:oMath>
                </a14:m>
                <a:r>
                  <a:rPr lang="zh-CN" altLang="en-US" sz="1800" dirty="0">
                    <a:ea typeface="微软雅黑" panose="020B0503020204020204" pitchFamily="34" charset="-122"/>
                  </a:rPr>
                  <a:t>，</a:t>
                </a:r>
                <a:r>
                  <a:rPr lang="en-US" altLang="zh-CN" sz="1800" dirty="0">
                    <a:ea typeface="微软雅黑" panose="020B0503020204020204" pitchFamily="34" charset="-122"/>
                  </a:rPr>
                  <a:t>…</a:t>
                </a:r>
                <a:r>
                  <a:rPr lang="zh-CN" altLang="en-US" sz="1800" dirty="0">
                    <a:ea typeface="微软雅黑" panose="020B0503020204020204" pitchFamily="34" charset="-122"/>
                  </a:rPr>
                  <a:t>，</a:t>
                </a:r>
                <a14:m>
                  <m:oMath xmlns:m="http://schemas.openxmlformats.org/officeDocument/2006/math">
                    <m:sSub>
                      <m:sSubPr>
                        <m:ctrlPr>
                          <a:rPr lang="en-US" altLang="zh-CN" sz="1800" i="1">
                            <a:latin typeface="Cambria Math" panose="02040503050406030204" pitchFamily="18" charset="0"/>
                            <a:ea typeface="微软雅黑" panose="020B0503020204020204" pitchFamily="34" charset="-122"/>
                          </a:rPr>
                        </m:ctrlPr>
                      </m:sSubPr>
                      <m:e>
                        <m:r>
                          <a:rPr lang="en-US" altLang="zh-CN" sz="1800" b="0" i="1" smtClean="0">
                            <a:latin typeface="Cambria Math" panose="02040503050406030204" pitchFamily="18" charset="0"/>
                            <a:ea typeface="微软雅黑" panose="020B0503020204020204" pitchFamily="34" charset="-122"/>
                          </a:rPr>
                          <m:t>𝐸</m:t>
                        </m:r>
                      </m:e>
                      <m:sub>
                        <m:r>
                          <a:rPr lang="en-US" altLang="zh-CN" sz="1800" b="0" i="1">
                            <a:latin typeface="Cambria Math" panose="02040503050406030204" pitchFamily="18" charset="0"/>
                            <a:ea typeface="微软雅黑" panose="020B0503020204020204" pitchFamily="34" charset="-122"/>
                          </a:rPr>
                          <m:t>𝑚</m:t>
                        </m:r>
                      </m:sub>
                    </m:sSub>
                  </m:oMath>
                </a14:m>
                <a:r>
                  <a:rPr lang="zh-CN" altLang="en-US" sz="1800" dirty="0">
                    <a:ea typeface="微软雅黑" panose="020B0503020204020204" pitchFamily="34" charset="-122"/>
                  </a:rPr>
                  <a:t>，专家也提供了多个假设，则可以将</a:t>
                </a:r>
                <a:r>
                  <a:rPr lang="zh-CN" altLang="en-US" sz="1800" dirty="0">
                    <a:solidFill>
                      <a:srgbClr val="0000FF"/>
                    </a:solidFill>
                    <a:ea typeface="微软雅黑" panose="020B0503020204020204" pitchFamily="34" charset="-122"/>
                  </a:rPr>
                  <a:t>贝叶斯公式推广</a:t>
                </a:r>
                <a:r>
                  <a:rPr lang="zh-CN" altLang="en-US" sz="1800" dirty="0">
                    <a:ea typeface="微软雅黑" panose="020B0503020204020204" pitchFamily="34" charset="-122"/>
                  </a:rPr>
                  <a:t>到含多个假设和多个论据的场合。</a:t>
                </a:r>
                <a:endParaRPr lang="en-US" altLang="zh-CN" sz="1800" dirty="0">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800" dirty="0">
                  <a:solidFill>
                    <a:srgbClr val="0000FF"/>
                  </a:solidFill>
                  <a:ea typeface="微软雅黑" panose="020B0503020204020204" pitchFamily="34" charset="-122"/>
                </a:endParaRPr>
              </a:p>
              <a:p>
                <a:pPr eaLnBrk="1" hangingPunct="1">
                  <a:buClr>
                    <a:srgbClr val="FF0000"/>
                  </a:buClr>
                  <a:buSzPct val="55000"/>
                  <a:buFont typeface="Wingdings" panose="05000000000000000000" pitchFamily="2" charset="2"/>
                  <a:buChar char="u"/>
                </a:pPr>
                <a:r>
                  <a:rPr lang="zh-CN" altLang="en-US" sz="1800" dirty="0">
                    <a:solidFill>
                      <a:srgbClr val="0000FF"/>
                    </a:solidFill>
                    <a:ea typeface="微软雅黑" panose="020B0503020204020204" pitchFamily="34" charset="-122"/>
                  </a:rPr>
                  <a:t>假设和论据</a:t>
                </a:r>
                <a:r>
                  <a:rPr lang="zh-CN" altLang="en-US" sz="1800" dirty="0">
                    <a:ea typeface="微软雅黑" panose="020B0503020204020204" pitchFamily="34" charset="-122"/>
                  </a:rPr>
                  <a:t>都必须是</a:t>
                </a:r>
                <a:r>
                  <a:rPr lang="zh-CN" altLang="en-US" sz="1800" dirty="0">
                    <a:solidFill>
                      <a:srgbClr val="0000FF"/>
                    </a:solidFill>
                    <a:ea typeface="微软雅黑" panose="020B0503020204020204" pitchFamily="34" charset="-122"/>
                  </a:rPr>
                  <a:t>互斥且完备</a:t>
                </a:r>
                <a:r>
                  <a:rPr lang="zh-CN" altLang="en-US" sz="1800" dirty="0">
                    <a:ea typeface="微软雅黑" panose="020B0503020204020204" pitchFamily="34" charset="-122"/>
                  </a:rPr>
                  <a:t>的。</a:t>
                </a:r>
                <a:endParaRPr lang="en-US" altLang="zh-CN" sz="1800" dirty="0">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1000" b="1" dirty="0">
                  <a:ea typeface="微软雅黑" panose="020B0503020204020204" pitchFamily="34" charset="-122"/>
                </a:endParaRPr>
              </a:p>
              <a:p>
                <a:pPr eaLnBrk="1" hangingPunct="1">
                  <a:buClr>
                    <a:srgbClr val="FF0000"/>
                  </a:buClr>
                  <a:buSzPct val="55000"/>
                  <a:buFont typeface="Wingdings" panose="05000000000000000000" pitchFamily="2" charset="2"/>
                  <a:buChar char="Ø"/>
                </a:pPr>
                <a:r>
                  <a:rPr lang="zh-CN" altLang="en-US" sz="2000" dirty="0">
                    <a:ea typeface="微软雅黑" panose="020B0503020204020204" pitchFamily="34" charset="-122"/>
                  </a:rPr>
                  <a:t>对于</a:t>
                </a:r>
                <a:r>
                  <a:rPr lang="zh-CN" altLang="en-US" sz="2000" dirty="0">
                    <a:solidFill>
                      <a:srgbClr val="0000FF"/>
                    </a:solidFill>
                    <a:ea typeface="微软雅黑" panose="020B0503020204020204" pitchFamily="34" charset="-122"/>
                  </a:rPr>
                  <a:t>单个论据和多个假设</a:t>
                </a:r>
                <a:r>
                  <a:rPr lang="zh-CN" altLang="en-US" sz="2000" dirty="0">
                    <a:ea typeface="微软雅黑" panose="020B0503020204020204" pitchFamily="34" charset="-122"/>
                  </a:rPr>
                  <a:t>的情况，有如下</a:t>
                </a:r>
                <a:r>
                  <a:rPr lang="zh-CN" altLang="en-US" sz="2000" b="1" dirty="0">
                    <a:solidFill>
                      <a:srgbClr val="FF0000"/>
                    </a:solidFill>
                    <a:ea typeface="微软雅黑" panose="020B0503020204020204" pitchFamily="34" charset="-122"/>
                  </a:rPr>
                  <a:t>推广公式</a:t>
                </a:r>
                <a:r>
                  <a:rPr lang="en-US" altLang="zh-CN" sz="2000" b="1" dirty="0">
                    <a:solidFill>
                      <a:srgbClr val="FF0000"/>
                    </a:solidFill>
                    <a:ea typeface="微软雅黑" panose="020B0503020204020204" pitchFamily="34" charset="-122"/>
                  </a:rPr>
                  <a:t>(1)</a:t>
                </a:r>
                <a:r>
                  <a:rPr lang="zh-CN" altLang="en-US" sz="2000" dirty="0">
                    <a:ea typeface="微软雅黑" panose="020B0503020204020204" pitchFamily="34" charset="-122"/>
                  </a:rPr>
                  <a:t>：</a:t>
                </a:r>
                <a:endParaRPr lang="en-US" altLang="zh-CN" sz="2000" dirty="0">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2000" b="1" dirty="0">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2000" b="1" dirty="0">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2000" b="1" dirty="0">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1000" b="1" dirty="0">
                  <a:ea typeface="微软雅黑" panose="020B0503020204020204" pitchFamily="34" charset="-122"/>
                </a:endParaRPr>
              </a:p>
              <a:p>
                <a:pPr eaLnBrk="1" hangingPunct="1">
                  <a:buClr>
                    <a:srgbClr val="FF0000"/>
                  </a:buClr>
                  <a:buSzPct val="55000"/>
                  <a:buFont typeface="Wingdings" panose="05000000000000000000" pitchFamily="2" charset="2"/>
                  <a:buChar char="Ø"/>
                </a:pPr>
                <a:r>
                  <a:rPr lang="zh-CN" altLang="en-US" sz="2000" dirty="0">
                    <a:ea typeface="微软雅黑" panose="020B0503020204020204" pitchFamily="34" charset="-122"/>
                  </a:rPr>
                  <a:t>对于</a:t>
                </a:r>
                <a:r>
                  <a:rPr lang="zh-CN" altLang="en-US" sz="2000" dirty="0">
                    <a:solidFill>
                      <a:srgbClr val="0000FF"/>
                    </a:solidFill>
                    <a:ea typeface="微软雅黑" panose="020B0503020204020204" pitchFamily="34" charset="-122"/>
                  </a:rPr>
                  <a:t>多个论据和多个假设</a:t>
                </a:r>
                <a:r>
                  <a:rPr lang="zh-CN" altLang="en-US" sz="2000" dirty="0">
                    <a:ea typeface="微软雅黑" panose="020B0503020204020204" pitchFamily="34" charset="-122"/>
                  </a:rPr>
                  <a:t>的情况，有如下</a:t>
                </a:r>
                <a:r>
                  <a:rPr lang="zh-CN" altLang="en-US" sz="2000" b="1" dirty="0">
                    <a:solidFill>
                      <a:srgbClr val="FF0000"/>
                    </a:solidFill>
                    <a:ea typeface="微软雅黑" panose="020B0503020204020204" pitchFamily="34" charset="-122"/>
                  </a:rPr>
                  <a:t>推广公式</a:t>
                </a:r>
                <a:r>
                  <a:rPr lang="en-US" altLang="zh-CN" sz="2000" b="1" dirty="0">
                    <a:solidFill>
                      <a:srgbClr val="FF0000"/>
                    </a:solidFill>
                    <a:ea typeface="微软雅黑" panose="020B0503020204020204" pitchFamily="34" charset="-122"/>
                  </a:rPr>
                  <a:t>(2)</a:t>
                </a:r>
                <a:r>
                  <a:rPr lang="zh-CN" altLang="en-US" sz="2000" dirty="0">
                    <a:ea typeface="微软雅黑" panose="020B0503020204020204" pitchFamily="34" charset="-122"/>
                  </a:rPr>
                  <a:t>：</a:t>
                </a:r>
                <a:endParaRPr lang="en-US" altLang="zh-CN" sz="2000" dirty="0">
                  <a:ea typeface="微软雅黑" panose="020B0503020204020204" pitchFamily="34" charset="-122"/>
                </a:endParaRPr>
              </a:p>
              <a:p>
                <a:pPr eaLnBrk="1" hangingPunct="1">
                  <a:buClr>
                    <a:srgbClr val="FF0000"/>
                  </a:buClr>
                  <a:buSzPct val="55000"/>
                </a:pPr>
                <a:endParaRPr lang="en-US" altLang="zh-CN" sz="1200" dirty="0">
                  <a:ea typeface="微软雅黑" panose="020B0503020204020204" pitchFamily="34" charset="-122"/>
                </a:endParaRPr>
              </a:p>
              <a:p>
                <a:pPr eaLnBrk="1" hangingPunct="1">
                  <a:buClr>
                    <a:srgbClr val="FF0000"/>
                  </a:buClr>
                  <a:buSzPct val="55000"/>
                </a:pPr>
                <a:endParaRPr lang="en-US" altLang="zh-CN" sz="2000" dirty="0">
                  <a:solidFill>
                    <a:srgbClr val="0000FF"/>
                  </a:solidFill>
                  <a:latin typeface="微软雅黑" panose="020B0503020204020204" pitchFamily="34" charset="-122"/>
                  <a:ea typeface="微软雅黑" panose="020B0503020204020204" pitchFamily="34" charset="-122"/>
                </a:endParaRPr>
              </a:p>
            </p:txBody>
          </p:sp>
        </mc:Choice>
        <mc:Fallback xmlns="">
          <p:sp>
            <p:nvSpPr>
              <p:cNvPr id="12291" name="Rectangle 3">
                <a:extLst>
                  <a:ext uri="{FF2B5EF4-FFF2-40B4-BE49-F238E27FC236}">
                    <a16:creationId xmlns:a16="http://schemas.microsoft.com/office/drawing/2014/main" id="{9419AC45-F76E-4D45-A32E-965A5D4A98F1}"/>
                  </a:ext>
                </a:extLst>
              </p:cNvPr>
              <p:cNvSpPr>
                <a:spLocks noGrp="1" noRot="1" noChangeAspect="1" noMove="1" noResize="1" noEditPoints="1" noAdjustHandles="1" noChangeArrowheads="1" noChangeShapeType="1" noTextEdit="1"/>
              </p:cNvSpPr>
              <p:nvPr>
                <p:ph type="body" idx="1"/>
              </p:nvPr>
            </p:nvSpPr>
            <p:spPr>
              <a:blipFill>
                <a:blip r:embed="rId3"/>
                <a:stretch>
                  <a:fillRect t="-743" r="-3484"/>
                </a:stretch>
              </a:blipFill>
            </p:spPr>
            <p:txBody>
              <a:bodyPr/>
              <a:lstStyle/>
              <a:p>
                <a:r>
                  <a:rPr lang="zh-CN" altLang="en-US">
                    <a:noFill/>
                  </a:rPr>
                  <a:t> </a:t>
                </a:r>
              </a:p>
            </p:txBody>
          </p:sp>
        </mc:Fallback>
      </mc:AlternateContent>
      <p:graphicFrame>
        <p:nvGraphicFramePr>
          <p:cNvPr id="4" name="Object 6">
            <a:extLst>
              <a:ext uri="{FF2B5EF4-FFF2-40B4-BE49-F238E27FC236}">
                <a16:creationId xmlns:a16="http://schemas.microsoft.com/office/drawing/2014/main" id="{0AA22C60-407F-40F3-ACAF-6559E6A6EB11}"/>
              </a:ext>
            </a:extLst>
          </p:cNvPr>
          <p:cNvGraphicFramePr>
            <a:graphicFrameLocks noChangeAspect="1"/>
          </p:cNvGraphicFramePr>
          <p:nvPr/>
        </p:nvGraphicFramePr>
        <p:xfrm>
          <a:off x="2933390" y="3212976"/>
          <a:ext cx="3277220" cy="1191716"/>
        </p:xfrm>
        <a:graphic>
          <a:graphicData uri="http://schemas.openxmlformats.org/presentationml/2006/ole">
            <mc:AlternateContent xmlns:mc="http://schemas.openxmlformats.org/markup-compatibility/2006">
              <mc:Choice xmlns:v="urn:schemas-microsoft-com:vml" Requires="v">
                <p:oleObj spid="_x0000_s10382" name="Equation" r:id="rId4" imgW="1955520" imgH="711000" progId="Equation.3">
                  <p:embed/>
                </p:oleObj>
              </mc:Choice>
              <mc:Fallback>
                <p:oleObj name="Equation" r:id="rId4" imgW="1955520" imgH="711000" progId="Equation.3">
                  <p:embed/>
                  <p:pic>
                    <p:nvPicPr>
                      <p:cNvPr id="4" name="Object 6">
                        <a:extLst>
                          <a:ext uri="{FF2B5EF4-FFF2-40B4-BE49-F238E27FC236}">
                            <a16:creationId xmlns:a16="http://schemas.microsoft.com/office/drawing/2014/main" id="{0AA22C60-407F-40F3-ACAF-6559E6A6EB1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33390" y="3212976"/>
                        <a:ext cx="3277220" cy="1191716"/>
                      </a:xfrm>
                      <a:prstGeom prst="rect">
                        <a:avLst/>
                      </a:prstGeom>
                      <a:noFill/>
                      <a:ln>
                        <a:noFill/>
                      </a:ln>
                      <a:effectLst/>
                    </p:spPr>
                  </p:pic>
                </p:oleObj>
              </mc:Fallback>
            </mc:AlternateContent>
          </a:graphicData>
        </a:graphic>
      </p:graphicFrame>
      <p:graphicFrame>
        <p:nvGraphicFramePr>
          <p:cNvPr id="5" name="Object 9">
            <a:extLst>
              <a:ext uri="{FF2B5EF4-FFF2-40B4-BE49-F238E27FC236}">
                <a16:creationId xmlns:a16="http://schemas.microsoft.com/office/drawing/2014/main" id="{0144E253-73EF-4681-945E-8A9CADB5EEE2}"/>
              </a:ext>
            </a:extLst>
          </p:cNvPr>
          <p:cNvGraphicFramePr>
            <a:graphicFrameLocks noChangeAspect="1"/>
          </p:cNvGraphicFramePr>
          <p:nvPr/>
        </p:nvGraphicFramePr>
        <p:xfrm>
          <a:off x="2164978" y="4875768"/>
          <a:ext cx="4814044" cy="1073512"/>
        </p:xfrm>
        <a:graphic>
          <a:graphicData uri="http://schemas.openxmlformats.org/presentationml/2006/ole">
            <mc:AlternateContent xmlns:mc="http://schemas.openxmlformats.org/markup-compatibility/2006">
              <mc:Choice xmlns:v="urn:schemas-microsoft-com:vml" Requires="v">
                <p:oleObj spid="_x0000_s10383" name="Equation" r:id="rId6" imgW="3187440" imgH="711000" progId="Equation.3">
                  <p:embed/>
                </p:oleObj>
              </mc:Choice>
              <mc:Fallback>
                <p:oleObj name="Equation" r:id="rId6" imgW="3187440" imgH="711000" progId="Equation.3">
                  <p:embed/>
                  <p:pic>
                    <p:nvPicPr>
                      <p:cNvPr id="5" name="Object 9">
                        <a:extLst>
                          <a:ext uri="{FF2B5EF4-FFF2-40B4-BE49-F238E27FC236}">
                            <a16:creationId xmlns:a16="http://schemas.microsoft.com/office/drawing/2014/main" id="{0144E253-73EF-4681-945E-8A9CADB5EEE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64978" y="4875768"/>
                        <a:ext cx="4814044" cy="1073512"/>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22039884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89CE89D4-C46C-421C-8225-3A9FCD52C853}"/>
              </a:ext>
            </a:extLst>
          </p:cNvPr>
          <p:cNvSpPr>
            <a:spLocks noGrp="1" noChangeArrowheads="1"/>
          </p:cNvSpPr>
          <p:nvPr>
            <p:ph type="title"/>
          </p:nvPr>
        </p:nvSpPr>
        <p:spPr>
          <a:xfrm>
            <a:off x="971550" y="406400"/>
            <a:ext cx="7696200" cy="719138"/>
          </a:xfrm>
        </p:spPr>
        <p:txBody>
          <a:bodyPr/>
          <a:lstStyle/>
          <a:p>
            <a:pPr eaLnBrk="1" hangingPunct="1">
              <a:defRPr/>
            </a:pPr>
            <a:r>
              <a:rPr lang="en-US" altLang="zh-CN" dirty="0">
                <a:latin typeface="+mn-lt"/>
              </a:rPr>
              <a:t> </a:t>
            </a:r>
            <a:r>
              <a:rPr lang="zh-CN" altLang="en-US" dirty="0">
                <a:latin typeface="+mn-lt"/>
              </a:rPr>
              <a:t>贝叶斯推理介绍</a:t>
            </a:r>
          </a:p>
        </p:txBody>
      </p:sp>
      <p:sp>
        <p:nvSpPr>
          <p:cNvPr id="12291" name="Rectangle 3">
            <a:extLst>
              <a:ext uri="{FF2B5EF4-FFF2-40B4-BE49-F238E27FC236}">
                <a16:creationId xmlns:a16="http://schemas.microsoft.com/office/drawing/2014/main" id="{9419AC45-F76E-4D45-A32E-965A5D4A98F1}"/>
              </a:ext>
            </a:extLst>
          </p:cNvPr>
          <p:cNvSpPr>
            <a:spLocks noGrp="1" noChangeArrowheads="1"/>
          </p:cNvSpPr>
          <p:nvPr>
            <p:ph type="body" idx="1"/>
          </p:nvPr>
        </p:nvSpPr>
        <p:spPr>
          <a:xfrm>
            <a:off x="762000" y="1308125"/>
            <a:ext cx="7696200" cy="4929187"/>
          </a:xfrm>
        </p:spPr>
        <p:txBody>
          <a:bodyPr/>
          <a:lstStyle/>
          <a:p>
            <a:pPr eaLnBrk="1" hangingPunct="1">
              <a:buClr>
                <a:srgbClr val="FF0000"/>
              </a:buClr>
              <a:buSzPct val="55000"/>
              <a:buFont typeface="Wingdings" panose="05000000000000000000" pitchFamily="2" charset="2"/>
              <a:buChar char="u"/>
            </a:pPr>
            <a:r>
              <a:rPr lang="zh-CN" altLang="en-US" sz="1800">
                <a:ea typeface="微软雅黑" panose="020B0503020204020204" pitchFamily="34" charset="-122"/>
              </a:rPr>
              <a:t>对于前面的</a:t>
            </a:r>
            <a:r>
              <a:rPr lang="zh-CN" altLang="en-US" sz="1800" b="1">
                <a:solidFill>
                  <a:srgbClr val="FF0000"/>
                </a:solidFill>
                <a:ea typeface="微软雅黑" panose="020B0503020204020204" pitchFamily="34" charset="-122"/>
              </a:rPr>
              <a:t>推广公式</a:t>
            </a:r>
            <a:r>
              <a:rPr lang="en-US" altLang="zh-CN" sz="1800" b="1">
                <a:solidFill>
                  <a:srgbClr val="FF0000"/>
                </a:solidFill>
                <a:ea typeface="微软雅黑" panose="020B0503020204020204" pitchFamily="34" charset="-122"/>
              </a:rPr>
              <a:t>(2)</a:t>
            </a:r>
            <a:r>
              <a:rPr lang="zh-CN" altLang="en-US" sz="1800">
                <a:ea typeface="微软雅黑" panose="020B0503020204020204" pitchFamily="34" charset="-122"/>
              </a:rPr>
              <a:t>，需要论据和假设</a:t>
            </a:r>
            <a:r>
              <a:rPr lang="zh-CN" altLang="en-US" sz="1800">
                <a:solidFill>
                  <a:srgbClr val="0000FF"/>
                </a:solidFill>
                <a:ea typeface="微软雅黑" panose="020B0503020204020204" pitchFamily="34" charset="-122"/>
              </a:rPr>
              <a:t>所有可能组合</a:t>
            </a:r>
            <a:r>
              <a:rPr lang="zh-CN" altLang="en-US" sz="1800">
                <a:ea typeface="微软雅黑" panose="020B0503020204020204" pitchFamily="34" charset="-122"/>
              </a:rPr>
              <a:t>的条件概率。这对专家系统来说是个巨大的负担，实际上</a:t>
            </a:r>
            <a:r>
              <a:rPr lang="zh-CN" altLang="en-US" sz="1800">
                <a:solidFill>
                  <a:srgbClr val="0000FF"/>
                </a:solidFill>
                <a:ea typeface="微软雅黑" panose="020B0503020204020204" pitchFamily="34" charset="-122"/>
              </a:rPr>
              <a:t>不可能完成</a:t>
            </a:r>
            <a:r>
              <a:rPr lang="zh-CN" altLang="en-US" sz="1800">
                <a:ea typeface="微软雅黑" panose="020B0503020204020204" pitchFamily="34" charset="-122"/>
              </a:rPr>
              <a:t>。</a:t>
            </a:r>
            <a:endParaRPr lang="en-US" altLang="zh-CN" sz="1800">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1800">
              <a:solidFill>
                <a:srgbClr val="0000FF"/>
              </a:solidFill>
              <a:ea typeface="微软雅黑" panose="020B0503020204020204" pitchFamily="34" charset="-122"/>
            </a:endParaRPr>
          </a:p>
          <a:p>
            <a:pPr eaLnBrk="1" hangingPunct="1">
              <a:buClr>
                <a:srgbClr val="FF0000"/>
              </a:buClr>
              <a:buSzPct val="55000"/>
              <a:buFont typeface="Wingdings" panose="05000000000000000000" pitchFamily="2" charset="2"/>
              <a:buChar char="u"/>
            </a:pPr>
            <a:r>
              <a:rPr lang="zh-CN" altLang="en-US" sz="1800">
                <a:ea typeface="微软雅黑" panose="020B0503020204020204" pitchFamily="34" charset="-122"/>
              </a:rPr>
              <a:t>所以，在专家系统中，可</a:t>
            </a:r>
            <a:r>
              <a:rPr lang="zh-CN" altLang="en-US" sz="1800">
                <a:solidFill>
                  <a:srgbClr val="0000FF"/>
                </a:solidFill>
                <a:ea typeface="微软雅黑" panose="020B0503020204020204" pitchFamily="34" charset="-122"/>
              </a:rPr>
              <a:t>忽略微小的论据</a:t>
            </a:r>
            <a:r>
              <a:rPr lang="zh-CN" altLang="en-US" sz="1800">
                <a:ea typeface="微软雅黑" panose="020B0503020204020204" pitchFamily="34" charset="-122"/>
              </a:rPr>
              <a:t>，并假设</a:t>
            </a:r>
            <a:r>
              <a:rPr lang="zh-CN" altLang="en-US" sz="1800">
                <a:solidFill>
                  <a:srgbClr val="0000FF"/>
                </a:solidFill>
                <a:ea typeface="微软雅黑" panose="020B0503020204020204" pitchFamily="34" charset="-122"/>
              </a:rPr>
              <a:t>论据间条件独立</a:t>
            </a:r>
            <a:r>
              <a:rPr lang="zh-CN" altLang="en-US" sz="1800">
                <a:ea typeface="微软雅黑" panose="020B0503020204020204" pitchFamily="34" charset="-122"/>
              </a:rPr>
              <a:t>。</a:t>
            </a:r>
            <a:endParaRPr lang="en-US" altLang="zh-CN" sz="1800">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1800">
              <a:solidFill>
                <a:srgbClr val="0000FF"/>
              </a:solidFill>
              <a:ea typeface="微软雅黑" panose="020B0503020204020204" pitchFamily="34" charset="-122"/>
            </a:endParaRPr>
          </a:p>
          <a:p>
            <a:pPr eaLnBrk="1" hangingPunct="1">
              <a:buClr>
                <a:srgbClr val="FF0000"/>
              </a:buClr>
              <a:buSzPct val="55000"/>
              <a:buFont typeface="Wingdings" panose="05000000000000000000" pitchFamily="2" charset="2"/>
              <a:buChar char="u"/>
            </a:pPr>
            <a:r>
              <a:rPr lang="zh-CN" altLang="en-US" sz="1800">
                <a:ea typeface="微软雅黑" panose="020B0503020204020204" pitchFamily="34" charset="-122"/>
              </a:rPr>
              <a:t>因此，</a:t>
            </a:r>
            <a:r>
              <a:rPr lang="zh-CN" altLang="en-US" sz="1800" b="1">
                <a:ea typeface="微软雅黑" panose="020B0503020204020204" pitchFamily="34" charset="-122"/>
              </a:rPr>
              <a:t>得到如下</a:t>
            </a:r>
            <a:r>
              <a:rPr lang="zh-CN" altLang="en-US" sz="1800" b="1">
                <a:solidFill>
                  <a:srgbClr val="FF0000"/>
                </a:solidFill>
                <a:ea typeface="微软雅黑" panose="020B0503020204020204" pitchFamily="34" charset="-122"/>
              </a:rPr>
              <a:t>推广公式</a:t>
            </a:r>
            <a:r>
              <a:rPr lang="en-US" altLang="zh-CN" sz="1800" b="1">
                <a:solidFill>
                  <a:srgbClr val="FF0000"/>
                </a:solidFill>
                <a:ea typeface="微软雅黑" panose="020B0503020204020204" pitchFamily="34" charset="-122"/>
              </a:rPr>
              <a:t>(3)</a:t>
            </a:r>
            <a:r>
              <a:rPr lang="zh-CN" altLang="en-US" sz="1800" b="1">
                <a:ea typeface="微软雅黑" panose="020B0503020204020204" pitchFamily="34" charset="-122"/>
              </a:rPr>
              <a:t>：</a:t>
            </a:r>
            <a:endParaRPr lang="en-US" altLang="zh-CN" sz="1800" b="1">
              <a:ea typeface="微软雅黑" panose="020B0503020204020204" pitchFamily="34" charset="-122"/>
            </a:endParaRPr>
          </a:p>
          <a:p>
            <a:pPr eaLnBrk="1" hangingPunct="1">
              <a:buClr>
                <a:srgbClr val="FF0000"/>
              </a:buClr>
              <a:buSzPct val="55000"/>
            </a:pPr>
            <a:endParaRPr lang="en-US" altLang="zh-CN" sz="1000">
              <a:solidFill>
                <a:srgbClr val="0000FF"/>
              </a:solidFill>
              <a:latin typeface="微软雅黑" panose="020B0503020204020204" pitchFamily="34" charset="-122"/>
              <a:ea typeface="微软雅黑" panose="020B0503020204020204" pitchFamily="34" charset="-122"/>
            </a:endParaRPr>
          </a:p>
        </p:txBody>
      </p:sp>
      <p:graphicFrame>
        <p:nvGraphicFramePr>
          <p:cNvPr id="6" name="Object 12">
            <a:extLst>
              <a:ext uri="{FF2B5EF4-FFF2-40B4-BE49-F238E27FC236}">
                <a16:creationId xmlns:a16="http://schemas.microsoft.com/office/drawing/2014/main" id="{71A610A3-3039-41F0-B80D-E2C4DA8A0BE2}"/>
              </a:ext>
            </a:extLst>
          </p:cNvPr>
          <p:cNvGraphicFramePr>
            <a:graphicFrameLocks noChangeAspect="1"/>
          </p:cNvGraphicFramePr>
          <p:nvPr/>
        </p:nvGraphicFramePr>
        <p:xfrm>
          <a:off x="1288764" y="3208340"/>
          <a:ext cx="6566471" cy="1084756"/>
        </p:xfrm>
        <a:graphic>
          <a:graphicData uri="http://schemas.openxmlformats.org/presentationml/2006/ole">
            <mc:AlternateContent xmlns:mc="http://schemas.openxmlformats.org/markup-compatibility/2006">
              <mc:Choice xmlns:v="urn:schemas-microsoft-com:vml" Requires="v">
                <p:oleObj spid="_x0000_s11336" name="Equation" r:id="rId3" imgW="4305240" imgH="711000" progId="Equation.3">
                  <p:embed/>
                </p:oleObj>
              </mc:Choice>
              <mc:Fallback>
                <p:oleObj name="Equation" r:id="rId3" imgW="4305240" imgH="711000" progId="Equation.3">
                  <p:embed/>
                  <p:pic>
                    <p:nvPicPr>
                      <p:cNvPr id="6" name="Object 12">
                        <a:extLst>
                          <a:ext uri="{FF2B5EF4-FFF2-40B4-BE49-F238E27FC236}">
                            <a16:creationId xmlns:a16="http://schemas.microsoft.com/office/drawing/2014/main" id="{71A610A3-3039-41F0-B80D-E2C4DA8A0BE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88764" y="3208340"/>
                        <a:ext cx="6566471" cy="1084756"/>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2835968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89CE89D4-C46C-421C-8225-3A9FCD52C853}"/>
              </a:ext>
            </a:extLst>
          </p:cNvPr>
          <p:cNvSpPr>
            <a:spLocks noGrp="1" noChangeArrowheads="1"/>
          </p:cNvSpPr>
          <p:nvPr>
            <p:ph type="title"/>
          </p:nvPr>
        </p:nvSpPr>
        <p:spPr>
          <a:xfrm>
            <a:off x="971550" y="406400"/>
            <a:ext cx="7696200" cy="719138"/>
          </a:xfrm>
        </p:spPr>
        <p:txBody>
          <a:bodyPr/>
          <a:lstStyle/>
          <a:p>
            <a:pPr eaLnBrk="1" hangingPunct="1">
              <a:defRPr/>
            </a:pPr>
            <a:r>
              <a:rPr lang="en-US" altLang="zh-CN" sz="2800" dirty="0">
                <a:latin typeface="+mn-lt"/>
              </a:rPr>
              <a:t> </a:t>
            </a:r>
            <a:r>
              <a:rPr lang="zh-CN" altLang="en-US" sz="2800" dirty="0">
                <a:latin typeface="+mn-lt"/>
              </a:rPr>
              <a:t>贝叶斯推理计算后验概率 </a:t>
            </a:r>
            <a:r>
              <a:rPr lang="en-US" altLang="zh-CN" sz="2800" dirty="0">
                <a:latin typeface="+mn-lt"/>
              </a:rPr>
              <a:t>1</a:t>
            </a:r>
            <a:endParaRPr lang="zh-CN" altLang="en-US" sz="2800" dirty="0">
              <a:latin typeface="+mn-lt"/>
            </a:endParaRPr>
          </a:p>
        </p:txBody>
      </p:sp>
      <mc:AlternateContent xmlns:mc="http://schemas.openxmlformats.org/markup-compatibility/2006" xmlns:a14="http://schemas.microsoft.com/office/drawing/2010/main">
        <mc:Choice Requires="a14">
          <p:sp>
            <p:nvSpPr>
              <p:cNvPr id="12291" name="Rectangle 3">
                <a:extLst>
                  <a:ext uri="{FF2B5EF4-FFF2-40B4-BE49-F238E27FC236}">
                    <a16:creationId xmlns:a16="http://schemas.microsoft.com/office/drawing/2014/main" id="{9419AC45-F76E-4D45-A32E-965A5D4A98F1}"/>
                  </a:ext>
                </a:extLst>
              </p:cNvPr>
              <p:cNvSpPr>
                <a:spLocks noGrp="1" noChangeArrowheads="1"/>
              </p:cNvSpPr>
              <p:nvPr>
                <p:ph type="body" idx="1"/>
              </p:nvPr>
            </p:nvSpPr>
            <p:spPr>
              <a:xfrm>
                <a:off x="762000" y="1308125"/>
                <a:ext cx="7696200" cy="4929187"/>
              </a:xfrm>
            </p:spPr>
            <p:txBody>
              <a:bodyPr/>
              <a:lstStyle/>
              <a:p>
                <a:pPr eaLnBrk="1" hangingPunct="1">
                  <a:buClr>
                    <a:srgbClr val="FF0000"/>
                  </a:buClr>
                  <a:buSzPct val="55000"/>
                </a:pPr>
                <a:r>
                  <a:rPr lang="zh-CN" altLang="en-US" sz="1800" b="1">
                    <a:ea typeface="微软雅黑" panose="020B0503020204020204" pitchFamily="34" charset="-122"/>
                  </a:rPr>
                  <a:t>专家系统怎样计算所有的后验概率，并对真假设按可能性排名？</a:t>
                </a:r>
                <a:endParaRPr lang="en-US" altLang="zh-CN" sz="1800" b="1">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800">
                  <a:solidFill>
                    <a:srgbClr val="0000FF"/>
                  </a:solidFill>
                  <a:ea typeface="微软雅黑" panose="020B0503020204020204" pitchFamily="34" charset="-122"/>
                </a:endParaRPr>
              </a:p>
              <a:p>
                <a:pPr eaLnBrk="1" hangingPunct="1">
                  <a:buClr>
                    <a:srgbClr val="FF0000"/>
                  </a:buClr>
                  <a:buSzPct val="55000"/>
                  <a:buFont typeface="Wingdings" panose="05000000000000000000" pitchFamily="2" charset="2"/>
                  <a:buChar char="u"/>
                </a:pPr>
                <a:r>
                  <a:rPr lang="zh-CN" altLang="en-US" sz="1800">
                    <a:ea typeface="微软雅黑" panose="020B0503020204020204" pitchFamily="34" charset="-122"/>
                  </a:rPr>
                  <a:t>举一个简单的例子：</a:t>
                </a:r>
                <a:endParaRPr lang="en-US" altLang="zh-CN" sz="1800">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800">
                  <a:solidFill>
                    <a:srgbClr val="0000FF"/>
                  </a:solidFill>
                  <a:ea typeface="微软雅黑" panose="020B0503020204020204" pitchFamily="34" charset="-122"/>
                </a:endParaRPr>
              </a:p>
              <a:p>
                <a:pPr eaLnBrk="1" hangingPunct="1">
                  <a:buClr>
                    <a:srgbClr val="FF0000"/>
                  </a:buClr>
                  <a:buSzPct val="55000"/>
                  <a:buFont typeface="Wingdings" panose="05000000000000000000" pitchFamily="2" charset="2"/>
                  <a:buChar char="u"/>
                </a:pPr>
                <a:r>
                  <a:rPr lang="zh-CN" altLang="en-US" sz="1800">
                    <a:solidFill>
                      <a:schemeClr val="tx1"/>
                    </a:solidFill>
                    <a:ea typeface="微软雅黑" panose="020B0503020204020204" pitchFamily="34" charset="-122"/>
                  </a:rPr>
                  <a:t>假设有 </a:t>
                </a:r>
                <a:r>
                  <a:rPr lang="en-US" altLang="zh-CN" sz="1800">
                    <a:solidFill>
                      <a:schemeClr val="tx1"/>
                    </a:solidFill>
                    <a:ea typeface="微软雅黑" panose="020B0503020204020204" pitchFamily="34" charset="-122"/>
                  </a:rPr>
                  <a:t>3 </a:t>
                </a:r>
                <a:r>
                  <a:rPr lang="zh-CN" altLang="en-US" sz="1800">
                    <a:solidFill>
                      <a:schemeClr val="tx1"/>
                    </a:solidFill>
                    <a:ea typeface="微软雅黑" panose="020B0503020204020204" pitchFamily="34" charset="-122"/>
                  </a:rPr>
                  <a:t>个条件独立的</a:t>
                </a:r>
                <a:r>
                  <a:rPr lang="zh-CN" altLang="en-US" sz="1800" b="1">
                    <a:solidFill>
                      <a:srgbClr val="0000FF"/>
                    </a:solidFill>
                    <a:ea typeface="微软雅黑" panose="020B0503020204020204" pitchFamily="34" charset="-122"/>
                  </a:rPr>
                  <a:t>论据 </a:t>
                </a:r>
                <a14:m>
                  <m:oMath xmlns:m="http://schemas.openxmlformats.org/officeDocument/2006/math">
                    <m:sSub>
                      <m:sSubPr>
                        <m:ctrlPr>
                          <a:rPr lang="en-US" altLang="zh-CN" sz="1800" b="1" i="1" smtClean="0">
                            <a:solidFill>
                              <a:srgbClr val="0000FF"/>
                            </a:solidFill>
                            <a:latin typeface="Cambria Math" panose="02040503050406030204" pitchFamily="18" charset="0"/>
                            <a:ea typeface="微软雅黑" panose="020B0503020204020204" pitchFamily="34" charset="-122"/>
                          </a:rPr>
                        </m:ctrlPr>
                      </m:sSubPr>
                      <m:e>
                        <m:r>
                          <a:rPr lang="en-US" altLang="zh-CN" sz="1800" b="1" i="1" smtClean="0">
                            <a:solidFill>
                              <a:srgbClr val="0000FF"/>
                            </a:solidFill>
                            <a:latin typeface="Cambria Math" panose="02040503050406030204" pitchFamily="18" charset="0"/>
                            <a:ea typeface="微软雅黑" panose="020B0503020204020204" pitchFamily="34" charset="-122"/>
                          </a:rPr>
                          <m:t>𝑬</m:t>
                        </m:r>
                      </m:e>
                      <m:sub>
                        <m:r>
                          <a:rPr lang="en-US" altLang="zh-CN" sz="1800" b="1" i="1" smtClean="0">
                            <a:solidFill>
                              <a:srgbClr val="0000FF"/>
                            </a:solidFill>
                            <a:latin typeface="Cambria Math" panose="02040503050406030204" pitchFamily="18" charset="0"/>
                            <a:ea typeface="微软雅黑" panose="020B0503020204020204" pitchFamily="34" charset="-122"/>
                          </a:rPr>
                          <m:t>𝟏</m:t>
                        </m:r>
                      </m:sub>
                    </m:sSub>
                    <m:r>
                      <a:rPr lang="zh-CN" altLang="en-US" sz="1800" i="1">
                        <a:solidFill>
                          <a:schemeClr val="tx1"/>
                        </a:solidFill>
                        <a:latin typeface="Cambria Math" panose="02040503050406030204" pitchFamily="18" charset="0"/>
                        <a:ea typeface="微软雅黑" panose="020B0503020204020204" pitchFamily="34" charset="-122"/>
                      </a:rPr>
                      <m:t>、</m:t>
                    </m:r>
                    <m:sSub>
                      <m:sSubPr>
                        <m:ctrlPr>
                          <a:rPr lang="en-US" altLang="zh-CN" sz="1800" b="1" i="1" smtClean="0">
                            <a:solidFill>
                              <a:srgbClr val="0000FF"/>
                            </a:solidFill>
                            <a:latin typeface="Cambria Math" panose="02040503050406030204" pitchFamily="18" charset="0"/>
                            <a:ea typeface="微软雅黑" panose="020B0503020204020204" pitchFamily="34" charset="-122"/>
                          </a:rPr>
                        </m:ctrlPr>
                      </m:sSubPr>
                      <m:e>
                        <m:r>
                          <a:rPr lang="en-US" altLang="zh-CN" sz="1800" b="1" i="1" smtClean="0">
                            <a:solidFill>
                              <a:srgbClr val="0000FF"/>
                            </a:solidFill>
                            <a:latin typeface="Cambria Math" panose="02040503050406030204" pitchFamily="18" charset="0"/>
                            <a:ea typeface="微软雅黑" panose="020B0503020204020204" pitchFamily="34" charset="-122"/>
                          </a:rPr>
                          <m:t>𝑬</m:t>
                        </m:r>
                      </m:e>
                      <m:sub>
                        <m:r>
                          <a:rPr lang="en-US" altLang="zh-CN" sz="1800" b="1" i="1">
                            <a:solidFill>
                              <a:srgbClr val="0000FF"/>
                            </a:solidFill>
                            <a:latin typeface="Cambria Math" panose="02040503050406030204" pitchFamily="18" charset="0"/>
                            <a:ea typeface="微软雅黑" panose="020B0503020204020204" pitchFamily="34" charset="-122"/>
                          </a:rPr>
                          <m:t>𝟐</m:t>
                        </m:r>
                      </m:sub>
                    </m:sSub>
                  </m:oMath>
                </a14:m>
                <a:r>
                  <a:rPr lang="zh-CN" altLang="en-US" sz="1800">
                    <a:solidFill>
                      <a:schemeClr val="tx1"/>
                    </a:solidFill>
                    <a:ea typeface="微软雅黑" panose="020B0503020204020204" pitchFamily="34" charset="-122"/>
                  </a:rPr>
                  <a:t>、</a:t>
                </a:r>
                <a14:m>
                  <m:oMath xmlns:m="http://schemas.openxmlformats.org/officeDocument/2006/math">
                    <m:sSub>
                      <m:sSubPr>
                        <m:ctrlPr>
                          <a:rPr lang="en-US" altLang="zh-CN" sz="1800" b="1" i="1" smtClean="0">
                            <a:solidFill>
                              <a:srgbClr val="0000FF"/>
                            </a:solidFill>
                            <a:latin typeface="Cambria Math" panose="02040503050406030204" pitchFamily="18" charset="0"/>
                            <a:ea typeface="微软雅黑" panose="020B0503020204020204" pitchFamily="34" charset="-122"/>
                          </a:rPr>
                        </m:ctrlPr>
                      </m:sSubPr>
                      <m:e>
                        <m:r>
                          <a:rPr lang="en-US" altLang="zh-CN" sz="1800" b="1" i="1" smtClean="0">
                            <a:solidFill>
                              <a:srgbClr val="0000FF"/>
                            </a:solidFill>
                            <a:latin typeface="Cambria Math" panose="02040503050406030204" pitchFamily="18" charset="0"/>
                            <a:ea typeface="微软雅黑" panose="020B0503020204020204" pitchFamily="34" charset="-122"/>
                          </a:rPr>
                          <m:t>𝑬</m:t>
                        </m:r>
                      </m:e>
                      <m:sub>
                        <m:r>
                          <a:rPr lang="en-US" altLang="zh-CN" sz="1800" b="1" i="1" smtClean="0">
                            <a:solidFill>
                              <a:srgbClr val="0000FF"/>
                            </a:solidFill>
                            <a:latin typeface="Cambria Math" panose="02040503050406030204" pitchFamily="18" charset="0"/>
                            <a:ea typeface="微软雅黑" panose="020B0503020204020204" pitchFamily="34" charset="-122"/>
                          </a:rPr>
                          <m:t>𝟑</m:t>
                        </m:r>
                      </m:sub>
                    </m:sSub>
                  </m:oMath>
                </a14:m>
                <a:r>
                  <a:rPr lang="zh-CN" altLang="en-US" sz="1800">
                    <a:solidFill>
                      <a:schemeClr val="tx1"/>
                    </a:solidFill>
                    <a:ea typeface="微软雅黑" panose="020B0503020204020204" pitchFamily="34" charset="-122"/>
                  </a:rPr>
                  <a:t>，让专家构造 </a:t>
                </a:r>
                <a:r>
                  <a:rPr lang="en-US" altLang="zh-CN" sz="1800">
                    <a:solidFill>
                      <a:schemeClr val="tx1"/>
                    </a:solidFill>
                    <a:ea typeface="微软雅黑" panose="020B0503020204020204" pitchFamily="34" charset="-122"/>
                  </a:rPr>
                  <a:t>3 </a:t>
                </a:r>
                <a:r>
                  <a:rPr lang="zh-CN" altLang="en-US" sz="1800">
                    <a:solidFill>
                      <a:schemeClr val="tx1"/>
                    </a:solidFill>
                    <a:ea typeface="微软雅黑" panose="020B0503020204020204" pitchFamily="34" charset="-122"/>
                  </a:rPr>
                  <a:t>个互斥且完备的</a:t>
                </a:r>
                <a:r>
                  <a:rPr lang="zh-CN" altLang="en-US" sz="1800" b="1">
                    <a:solidFill>
                      <a:srgbClr val="0000FF"/>
                    </a:solidFill>
                    <a:ea typeface="微软雅黑" panose="020B0503020204020204" pitchFamily="34" charset="-122"/>
                  </a:rPr>
                  <a:t>假设 </a:t>
                </a:r>
                <a14:m>
                  <m:oMath xmlns:m="http://schemas.openxmlformats.org/officeDocument/2006/math">
                    <m:sSub>
                      <m:sSubPr>
                        <m:ctrlPr>
                          <a:rPr lang="en-US" altLang="zh-CN" sz="1800" b="1" i="1" smtClean="0">
                            <a:solidFill>
                              <a:srgbClr val="0000FF"/>
                            </a:solidFill>
                            <a:latin typeface="Cambria Math" panose="02040503050406030204" pitchFamily="18" charset="0"/>
                            <a:ea typeface="微软雅黑" panose="020B0503020204020204" pitchFamily="34" charset="-122"/>
                          </a:rPr>
                        </m:ctrlPr>
                      </m:sSubPr>
                      <m:e>
                        <m:r>
                          <a:rPr lang="en-US" altLang="zh-CN" sz="1800" b="1" i="1" smtClean="0">
                            <a:solidFill>
                              <a:srgbClr val="0000FF"/>
                            </a:solidFill>
                            <a:latin typeface="Cambria Math" panose="02040503050406030204" pitchFamily="18" charset="0"/>
                            <a:ea typeface="微软雅黑" panose="020B0503020204020204" pitchFamily="34" charset="-122"/>
                          </a:rPr>
                          <m:t>𝑯</m:t>
                        </m:r>
                      </m:e>
                      <m:sub>
                        <m:r>
                          <a:rPr lang="en-US" altLang="zh-CN" sz="1800" b="1" i="1" smtClean="0">
                            <a:solidFill>
                              <a:srgbClr val="0000FF"/>
                            </a:solidFill>
                            <a:latin typeface="Cambria Math" panose="02040503050406030204" pitchFamily="18" charset="0"/>
                            <a:ea typeface="微软雅黑" panose="020B0503020204020204" pitchFamily="34" charset="-122"/>
                          </a:rPr>
                          <m:t>𝟏</m:t>
                        </m:r>
                      </m:sub>
                    </m:sSub>
                  </m:oMath>
                </a14:m>
                <a:r>
                  <a:rPr lang="zh-CN" altLang="en-US" sz="1800">
                    <a:solidFill>
                      <a:schemeClr val="tx1"/>
                    </a:solidFill>
                    <a:ea typeface="微软雅黑" panose="020B0503020204020204" pitchFamily="34" charset="-122"/>
                  </a:rPr>
                  <a:t>、</a:t>
                </a:r>
                <a14:m>
                  <m:oMath xmlns:m="http://schemas.openxmlformats.org/officeDocument/2006/math">
                    <m:sSub>
                      <m:sSubPr>
                        <m:ctrlPr>
                          <a:rPr lang="en-US" altLang="zh-CN" sz="1800" b="1" i="1" smtClean="0">
                            <a:solidFill>
                              <a:srgbClr val="0000FF"/>
                            </a:solidFill>
                            <a:latin typeface="Cambria Math" panose="02040503050406030204" pitchFamily="18" charset="0"/>
                            <a:ea typeface="微软雅黑" panose="020B0503020204020204" pitchFamily="34" charset="-122"/>
                          </a:rPr>
                        </m:ctrlPr>
                      </m:sSubPr>
                      <m:e>
                        <m:r>
                          <a:rPr lang="en-US" altLang="zh-CN" sz="1800" b="1" i="1" smtClean="0">
                            <a:solidFill>
                              <a:srgbClr val="0000FF"/>
                            </a:solidFill>
                            <a:latin typeface="Cambria Math" panose="02040503050406030204" pitchFamily="18" charset="0"/>
                            <a:ea typeface="微软雅黑" panose="020B0503020204020204" pitchFamily="34" charset="-122"/>
                          </a:rPr>
                          <m:t>𝑯</m:t>
                        </m:r>
                      </m:e>
                      <m:sub>
                        <m:r>
                          <a:rPr lang="en-US" altLang="zh-CN" sz="1800" b="1" i="1">
                            <a:solidFill>
                              <a:srgbClr val="0000FF"/>
                            </a:solidFill>
                            <a:latin typeface="Cambria Math" panose="02040503050406030204" pitchFamily="18" charset="0"/>
                            <a:ea typeface="微软雅黑" panose="020B0503020204020204" pitchFamily="34" charset="-122"/>
                          </a:rPr>
                          <m:t>𝟐</m:t>
                        </m:r>
                      </m:sub>
                    </m:sSub>
                  </m:oMath>
                </a14:m>
                <a:r>
                  <a:rPr lang="zh-CN" altLang="en-US" sz="1800">
                    <a:solidFill>
                      <a:schemeClr val="tx1"/>
                    </a:solidFill>
                    <a:ea typeface="微软雅黑" panose="020B0503020204020204" pitchFamily="34" charset="-122"/>
                  </a:rPr>
                  <a:t>、</a:t>
                </a:r>
                <a14:m>
                  <m:oMath xmlns:m="http://schemas.openxmlformats.org/officeDocument/2006/math">
                    <m:sSub>
                      <m:sSubPr>
                        <m:ctrlPr>
                          <a:rPr lang="en-US" altLang="zh-CN" sz="1800" b="1" i="1" smtClean="0">
                            <a:solidFill>
                              <a:srgbClr val="0000FF"/>
                            </a:solidFill>
                            <a:latin typeface="Cambria Math" panose="02040503050406030204" pitchFamily="18" charset="0"/>
                            <a:ea typeface="微软雅黑" panose="020B0503020204020204" pitchFamily="34" charset="-122"/>
                          </a:rPr>
                        </m:ctrlPr>
                      </m:sSubPr>
                      <m:e>
                        <m:r>
                          <a:rPr lang="en-US" altLang="zh-CN" sz="1800" b="1" i="1" smtClean="0">
                            <a:solidFill>
                              <a:srgbClr val="0000FF"/>
                            </a:solidFill>
                            <a:latin typeface="Cambria Math" panose="02040503050406030204" pitchFamily="18" charset="0"/>
                            <a:ea typeface="微软雅黑" panose="020B0503020204020204" pitchFamily="34" charset="-122"/>
                          </a:rPr>
                          <m:t>𝑯</m:t>
                        </m:r>
                      </m:e>
                      <m:sub>
                        <m:r>
                          <a:rPr lang="en-US" altLang="zh-CN" sz="1800" b="1" i="1">
                            <a:solidFill>
                              <a:srgbClr val="0000FF"/>
                            </a:solidFill>
                            <a:latin typeface="Cambria Math" panose="02040503050406030204" pitchFamily="18" charset="0"/>
                            <a:ea typeface="微软雅黑" panose="020B0503020204020204" pitchFamily="34" charset="-122"/>
                          </a:rPr>
                          <m:t>𝟑</m:t>
                        </m:r>
                      </m:sub>
                    </m:sSub>
                  </m:oMath>
                </a14:m>
                <a:r>
                  <a:rPr lang="zh-CN" altLang="en-US" sz="1800">
                    <a:solidFill>
                      <a:schemeClr val="tx1"/>
                    </a:solidFill>
                    <a:ea typeface="微软雅黑" panose="020B0503020204020204" pitchFamily="34" charset="-122"/>
                  </a:rPr>
                  <a:t>，并提供了这些假设的先验概率 </a:t>
                </a:r>
                <a14:m>
                  <m:oMath xmlns:m="http://schemas.openxmlformats.org/officeDocument/2006/math">
                    <m:r>
                      <a:rPr lang="en-US" altLang="zh-CN" sz="1800" b="0" i="1" smtClean="0">
                        <a:solidFill>
                          <a:schemeClr val="tx1"/>
                        </a:solidFill>
                        <a:latin typeface="Cambria Math" panose="02040503050406030204" pitchFamily="18" charset="0"/>
                        <a:ea typeface="微软雅黑" panose="020B0503020204020204" pitchFamily="34" charset="-122"/>
                      </a:rPr>
                      <m:t>𝑝</m:t>
                    </m:r>
                    <m:r>
                      <a:rPr lang="en-US" altLang="zh-CN" sz="1800" b="0" i="1" smtClean="0">
                        <a:solidFill>
                          <a:schemeClr val="tx1"/>
                        </a:solidFill>
                        <a:latin typeface="Cambria Math" panose="02040503050406030204" pitchFamily="18" charset="0"/>
                        <a:ea typeface="微软雅黑" panose="020B0503020204020204" pitchFamily="34" charset="-122"/>
                      </a:rPr>
                      <m:t>(</m:t>
                    </m:r>
                    <m:sSub>
                      <m:sSubPr>
                        <m:ctrlPr>
                          <a:rPr lang="en-US" altLang="zh-CN" sz="1800" b="0" i="1" smtClean="0">
                            <a:solidFill>
                              <a:schemeClr val="tx1"/>
                            </a:solidFill>
                            <a:latin typeface="Cambria Math" panose="02040503050406030204" pitchFamily="18" charset="0"/>
                            <a:ea typeface="微软雅黑" panose="020B0503020204020204" pitchFamily="34" charset="-122"/>
                          </a:rPr>
                        </m:ctrlPr>
                      </m:sSubPr>
                      <m:e>
                        <m:r>
                          <a:rPr lang="en-US" altLang="zh-CN" sz="1800" b="0" i="1" smtClean="0">
                            <a:solidFill>
                              <a:schemeClr val="tx1"/>
                            </a:solidFill>
                            <a:latin typeface="Cambria Math" panose="02040503050406030204" pitchFamily="18" charset="0"/>
                            <a:ea typeface="微软雅黑" panose="020B0503020204020204" pitchFamily="34" charset="-122"/>
                          </a:rPr>
                          <m:t>𝐻</m:t>
                        </m:r>
                      </m:e>
                      <m:sub>
                        <m:r>
                          <a:rPr lang="en-US" altLang="zh-CN" sz="1800" b="0" i="1" smtClean="0">
                            <a:solidFill>
                              <a:schemeClr val="tx1"/>
                            </a:solidFill>
                            <a:latin typeface="Cambria Math" panose="02040503050406030204" pitchFamily="18" charset="0"/>
                            <a:ea typeface="微软雅黑" panose="020B0503020204020204" pitchFamily="34" charset="-122"/>
                          </a:rPr>
                          <m:t>1</m:t>
                        </m:r>
                      </m:sub>
                    </m:sSub>
                    <m:r>
                      <a:rPr lang="en-US" altLang="zh-CN" sz="1800" b="0" i="1" smtClean="0">
                        <a:solidFill>
                          <a:schemeClr val="tx1"/>
                        </a:solidFill>
                        <a:latin typeface="Cambria Math" panose="02040503050406030204" pitchFamily="18" charset="0"/>
                        <a:ea typeface="微软雅黑" panose="020B0503020204020204" pitchFamily="34" charset="-122"/>
                      </a:rPr>
                      <m:t>)</m:t>
                    </m:r>
                  </m:oMath>
                </a14:m>
                <a:r>
                  <a:rPr lang="zh-CN" altLang="en-US" sz="1800">
                    <a:solidFill>
                      <a:schemeClr val="tx1"/>
                    </a:solidFill>
                    <a:ea typeface="微软雅黑" panose="020B0503020204020204" pitchFamily="34" charset="-122"/>
                  </a:rPr>
                  <a:t>、</a:t>
                </a:r>
                <a:r>
                  <a:rPr lang="en-US" altLang="zh-CN" sz="1800">
                    <a:solidFill>
                      <a:schemeClr val="tx1"/>
                    </a:solidFill>
                    <a:ea typeface="微软雅黑" panose="020B0503020204020204" pitchFamily="34" charset="-122"/>
                  </a:rPr>
                  <a:t> </a:t>
                </a:r>
                <a14:m>
                  <m:oMath xmlns:m="http://schemas.openxmlformats.org/officeDocument/2006/math">
                    <m:r>
                      <a:rPr lang="en-US" altLang="zh-CN" sz="1800" i="1">
                        <a:solidFill>
                          <a:schemeClr val="tx1"/>
                        </a:solidFill>
                        <a:latin typeface="Cambria Math" panose="02040503050406030204" pitchFamily="18" charset="0"/>
                        <a:ea typeface="微软雅黑" panose="020B0503020204020204" pitchFamily="34" charset="-122"/>
                      </a:rPr>
                      <m:t>𝑝</m:t>
                    </m:r>
                    <m:r>
                      <a:rPr lang="en-US" altLang="zh-CN" sz="1800" i="1">
                        <a:solidFill>
                          <a:schemeClr val="tx1"/>
                        </a:solidFill>
                        <a:latin typeface="Cambria Math" panose="02040503050406030204" pitchFamily="18" charset="0"/>
                        <a:ea typeface="微软雅黑" panose="020B0503020204020204" pitchFamily="34" charset="-122"/>
                      </a:rPr>
                      <m:t>(</m:t>
                    </m:r>
                    <m:sSub>
                      <m:sSubPr>
                        <m:ctrlPr>
                          <a:rPr lang="en-US" altLang="zh-CN" sz="1800" i="1">
                            <a:solidFill>
                              <a:schemeClr val="tx1"/>
                            </a:solidFill>
                            <a:latin typeface="Cambria Math" panose="02040503050406030204" pitchFamily="18" charset="0"/>
                            <a:ea typeface="微软雅黑" panose="020B0503020204020204" pitchFamily="34" charset="-122"/>
                          </a:rPr>
                        </m:ctrlPr>
                      </m:sSubPr>
                      <m:e>
                        <m:r>
                          <a:rPr lang="en-US" altLang="zh-CN" sz="1800" i="1">
                            <a:solidFill>
                              <a:schemeClr val="tx1"/>
                            </a:solidFill>
                            <a:latin typeface="Cambria Math" panose="02040503050406030204" pitchFamily="18" charset="0"/>
                            <a:ea typeface="微软雅黑" panose="020B0503020204020204" pitchFamily="34" charset="-122"/>
                          </a:rPr>
                          <m:t>𝐻</m:t>
                        </m:r>
                      </m:e>
                      <m:sub>
                        <m:r>
                          <a:rPr lang="en-US" altLang="zh-CN" sz="1800" i="1" smtClean="0">
                            <a:solidFill>
                              <a:schemeClr val="tx1"/>
                            </a:solidFill>
                            <a:latin typeface="Cambria Math" panose="02040503050406030204" pitchFamily="18" charset="0"/>
                            <a:ea typeface="微软雅黑" panose="020B0503020204020204" pitchFamily="34" charset="-122"/>
                          </a:rPr>
                          <m:t>2</m:t>
                        </m:r>
                      </m:sub>
                    </m:sSub>
                    <m:r>
                      <a:rPr lang="en-US" altLang="zh-CN" sz="1800" i="1">
                        <a:solidFill>
                          <a:schemeClr val="tx1"/>
                        </a:solidFill>
                        <a:latin typeface="Cambria Math" panose="02040503050406030204" pitchFamily="18" charset="0"/>
                        <a:ea typeface="微软雅黑" panose="020B0503020204020204" pitchFamily="34" charset="-122"/>
                      </a:rPr>
                      <m:t>)</m:t>
                    </m:r>
                  </m:oMath>
                </a14:m>
                <a:r>
                  <a:rPr lang="zh-CN" altLang="en-US" sz="1800">
                    <a:solidFill>
                      <a:schemeClr val="tx1"/>
                    </a:solidFill>
                    <a:ea typeface="微软雅黑" panose="020B0503020204020204" pitchFamily="34" charset="-122"/>
                  </a:rPr>
                  <a:t>、</a:t>
                </a:r>
                <a:r>
                  <a:rPr lang="en-US" altLang="zh-CN" sz="1800">
                    <a:solidFill>
                      <a:schemeClr val="tx1"/>
                    </a:solidFill>
                    <a:ea typeface="微软雅黑" panose="020B0503020204020204" pitchFamily="34" charset="-122"/>
                  </a:rPr>
                  <a:t> </a:t>
                </a:r>
                <a14:m>
                  <m:oMath xmlns:m="http://schemas.openxmlformats.org/officeDocument/2006/math">
                    <m:r>
                      <a:rPr lang="en-US" altLang="zh-CN" sz="1800" i="1">
                        <a:solidFill>
                          <a:schemeClr val="tx1"/>
                        </a:solidFill>
                        <a:latin typeface="Cambria Math" panose="02040503050406030204" pitchFamily="18" charset="0"/>
                        <a:ea typeface="微软雅黑" panose="020B0503020204020204" pitchFamily="34" charset="-122"/>
                      </a:rPr>
                      <m:t>𝑝</m:t>
                    </m:r>
                    <m:r>
                      <a:rPr lang="en-US" altLang="zh-CN" sz="1800" i="1">
                        <a:solidFill>
                          <a:schemeClr val="tx1"/>
                        </a:solidFill>
                        <a:latin typeface="Cambria Math" panose="02040503050406030204" pitchFamily="18" charset="0"/>
                        <a:ea typeface="微软雅黑" panose="020B0503020204020204" pitchFamily="34" charset="-122"/>
                      </a:rPr>
                      <m:t>(</m:t>
                    </m:r>
                    <m:sSub>
                      <m:sSubPr>
                        <m:ctrlPr>
                          <a:rPr lang="en-US" altLang="zh-CN" sz="1800" i="1">
                            <a:solidFill>
                              <a:schemeClr val="tx1"/>
                            </a:solidFill>
                            <a:latin typeface="Cambria Math" panose="02040503050406030204" pitchFamily="18" charset="0"/>
                            <a:ea typeface="微软雅黑" panose="020B0503020204020204" pitchFamily="34" charset="-122"/>
                          </a:rPr>
                        </m:ctrlPr>
                      </m:sSubPr>
                      <m:e>
                        <m:r>
                          <a:rPr lang="en-US" altLang="zh-CN" sz="1800" i="1">
                            <a:solidFill>
                              <a:schemeClr val="tx1"/>
                            </a:solidFill>
                            <a:latin typeface="Cambria Math" panose="02040503050406030204" pitchFamily="18" charset="0"/>
                            <a:ea typeface="微软雅黑" panose="020B0503020204020204" pitchFamily="34" charset="-122"/>
                          </a:rPr>
                          <m:t>𝐻</m:t>
                        </m:r>
                      </m:e>
                      <m:sub>
                        <m:r>
                          <a:rPr lang="en-US" altLang="zh-CN" sz="1800" i="1" smtClean="0">
                            <a:solidFill>
                              <a:schemeClr val="tx1"/>
                            </a:solidFill>
                            <a:latin typeface="Cambria Math" panose="02040503050406030204" pitchFamily="18" charset="0"/>
                            <a:ea typeface="微软雅黑" panose="020B0503020204020204" pitchFamily="34" charset="-122"/>
                          </a:rPr>
                          <m:t>3</m:t>
                        </m:r>
                      </m:sub>
                    </m:sSub>
                    <m:r>
                      <a:rPr lang="en-US" altLang="zh-CN" sz="1800" i="1">
                        <a:solidFill>
                          <a:schemeClr val="tx1"/>
                        </a:solidFill>
                        <a:latin typeface="Cambria Math" panose="02040503050406030204" pitchFamily="18" charset="0"/>
                        <a:ea typeface="微软雅黑" panose="020B0503020204020204" pitchFamily="34" charset="-122"/>
                      </a:rPr>
                      <m:t>)</m:t>
                    </m:r>
                  </m:oMath>
                </a14:m>
                <a:r>
                  <a:rPr lang="zh-CN" altLang="en-US" sz="1800">
                    <a:solidFill>
                      <a:schemeClr val="tx1"/>
                    </a:solidFill>
                    <a:ea typeface="微软雅黑" panose="020B0503020204020204" pitchFamily="34" charset="-122"/>
                  </a:rPr>
                  <a:t>，同时对于每一个假设，也确定了每一个论据的条件概率。</a:t>
                </a:r>
                <a:endParaRPr lang="en-US" altLang="zh-CN" sz="1800">
                  <a:solidFill>
                    <a:schemeClr val="tx1"/>
                  </a:solidFill>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800">
                  <a:solidFill>
                    <a:schemeClr val="tx1"/>
                  </a:solidFill>
                  <a:ea typeface="微软雅黑" panose="020B0503020204020204" pitchFamily="34" charset="-122"/>
                </a:endParaRPr>
              </a:p>
              <a:p>
                <a:pPr eaLnBrk="1" hangingPunct="1">
                  <a:buClr>
                    <a:srgbClr val="FF0000"/>
                  </a:buClr>
                  <a:buSzPct val="55000"/>
                  <a:buFont typeface="Wingdings" panose="05000000000000000000" pitchFamily="2" charset="2"/>
                  <a:buChar char="u"/>
                </a:pPr>
                <a:r>
                  <a:rPr lang="zh-CN" altLang="en-US" sz="1800">
                    <a:solidFill>
                      <a:schemeClr val="tx1"/>
                    </a:solidFill>
                    <a:ea typeface="微软雅黑" panose="020B0503020204020204" pitchFamily="34" charset="-122"/>
                  </a:rPr>
                  <a:t>如下表所示为专家提供的先验概率和条件概率：</a:t>
                </a:r>
                <a:endParaRPr lang="en-US" altLang="zh-CN" sz="1800">
                  <a:solidFill>
                    <a:schemeClr val="tx1"/>
                  </a:solidFill>
                  <a:ea typeface="微软雅黑" panose="020B0503020204020204" pitchFamily="34" charset="-122"/>
                </a:endParaRPr>
              </a:p>
              <a:p>
                <a:pPr eaLnBrk="1" hangingPunct="1">
                  <a:buClr>
                    <a:srgbClr val="FF0000"/>
                  </a:buClr>
                  <a:buSzPct val="55000"/>
                </a:pPr>
                <a:endParaRPr lang="en-US" altLang="zh-CN" sz="1000">
                  <a:solidFill>
                    <a:srgbClr val="0000FF"/>
                  </a:solidFill>
                  <a:latin typeface="微软雅黑" panose="020B0503020204020204" pitchFamily="34" charset="-122"/>
                  <a:ea typeface="微软雅黑" panose="020B0503020204020204" pitchFamily="34" charset="-122"/>
                </a:endParaRPr>
              </a:p>
            </p:txBody>
          </p:sp>
        </mc:Choice>
        <mc:Fallback xmlns="">
          <p:sp>
            <p:nvSpPr>
              <p:cNvPr id="12291" name="Rectangle 3">
                <a:extLst>
                  <a:ext uri="{FF2B5EF4-FFF2-40B4-BE49-F238E27FC236}">
                    <a16:creationId xmlns:a16="http://schemas.microsoft.com/office/drawing/2014/main" id="{9419AC45-F76E-4D45-A32E-965A5D4A98F1}"/>
                  </a:ext>
                </a:extLst>
              </p:cNvPr>
              <p:cNvSpPr>
                <a:spLocks noGrp="1" noRot="1" noChangeAspect="1" noMove="1" noResize="1" noEditPoints="1" noAdjustHandles="1" noChangeArrowheads="1" noChangeShapeType="1" noTextEdit="1"/>
              </p:cNvSpPr>
              <p:nvPr>
                <p:ph type="body" idx="1"/>
              </p:nvPr>
            </p:nvSpPr>
            <p:spPr>
              <a:xfrm>
                <a:off x="762000" y="1308125"/>
                <a:ext cx="7696200" cy="4929187"/>
              </a:xfrm>
              <a:blipFill>
                <a:blip r:embed="rId3"/>
                <a:stretch>
                  <a:fillRect t="-743"/>
                </a:stretch>
              </a:blipFill>
            </p:spPr>
            <p:txBody>
              <a:bodyPr/>
              <a:lstStyle/>
              <a:p>
                <a:r>
                  <a:rPr lang="zh-CN" altLang="en-US">
                    <a:noFill/>
                  </a:rPr>
                  <a:t> </a:t>
                </a:r>
              </a:p>
            </p:txBody>
          </p:sp>
        </mc:Fallback>
      </mc:AlternateContent>
      <p:graphicFrame>
        <p:nvGraphicFramePr>
          <p:cNvPr id="5" name="Object 8">
            <a:extLst>
              <a:ext uri="{FF2B5EF4-FFF2-40B4-BE49-F238E27FC236}">
                <a16:creationId xmlns:a16="http://schemas.microsoft.com/office/drawing/2014/main" id="{AECE289B-4312-4DF4-8122-CAC89162BE3D}"/>
              </a:ext>
            </a:extLst>
          </p:cNvPr>
          <p:cNvGraphicFramePr>
            <a:graphicFrameLocks noChangeAspect="1"/>
          </p:cNvGraphicFramePr>
          <p:nvPr/>
        </p:nvGraphicFramePr>
        <p:xfrm>
          <a:off x="2447764" y="3623309"/>
          <a:ext cx="4248472" cy="2541995"/>
        </p:xfrm>
        <a:graphic>
          <a:graphicData uri="http://schemas.openxmlformats.org/presentationml/2006/ole">
            <mc:AlternateContent xmlns:mc="http://schemas.openxmlformats.org/markup-compatibility/2006">
              <mc:Choice xmlns:v="urn:schemas-microsoft-com:vml" Requires="v">
                <p:oleObj spid="_x0000_s12360" name="Picture" r:id="rId4" imgW="2463840" imgH="1930320" progId="Word.Picture.8">
                  <p:embed/>
                </p:oleObj>
              </mc:Choice>
              <mc:Fallback>
                <p:oleObj name="Picture" r:id="rId4" imgW="2463840" imgH="1930320" progId="Word.Picture.8">
                  <p:embed/>
                  <p:pic>
                    <p:nvPicPr>
                      <p:cNvPr id="5" name="Object 8">
                        <a:extLst>
                          <a:ext uri="{FF2B5EF4-FFF2-40B4-BE49-F238E27FC236}">
                            <a16:creationId xmlns:a16="http://schemas.microsoft.com/office/drawing/2014/main" id="{AECE289B-4312-4DF4-8122-CAC89162BE3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47764" y="3623309"/>
                        <a:ext cx="4248472" cy="2541995"/>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29645783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89CE89D4-C46C-421C-8225-3A9FCD52C853}"/>
              </a:ext>
            </a:extLst>
          </p:cNvPr>
          <p:cNvSpPr>
            <a:spLocks noGrp="1" noChangeArrowheads="1"/>
          </p:cNvSpPr>
          <p:nvPr>
            <p:ph type="title"/>
          </p:nvPr>
        </p:nvSpPr>
        <p:spPr>
          <a:xfrm>
            <a:off x="971550" y="406400"/>
            <a:ext cx="7696200" cy="719138"/>
          </a:xfrm>
        </p:spPr>
        <p:txBody>
          <a:bodyPr/>
          <a:lstStyle/>
          <a:p>
            <a:pPr eaLnBrk="1" hangingPunct="1">
              <a:defRPr/>
            </a:pPr>
            <a:r>
              <a:rPr lang="en-US" altLang="zh-CN" sz="2800" dirty="0">
                <a:solidFill>
                  <a:srgbClr val="336666"/>
                </a:solidFill>
                <a:latin typeface="Arial"/>
              </a:rPr>
              <a:t> </a:t>
            </a:r>
            <a:r>
              <a:rPr lang="zh-CN" altLang="en-US" sz="2800" dirty="0">
                <a:solidFill>
                  <a:srgbClr val="336666"/>
                </a:solidFill>
                <a:latin typeface="Arial"/>
              </a:rPr>
              <a:t>贝叶斯推理计算后验概率 </a:t>
            </a:r>
            <a:r>
              <a:rPr lang="en-US" altLang="zh-CN" sz="2800" dirty="0">
                <a:solidFill>
                  <a:srgbClr val="336666"/>
                </a:solidFill>
                <a:latin typeface="Arial"/>
              </a:rPr>
              <a:t>2</a:t>
            </a:r>
            <a:endParaRPr lang="zh-CN" altLang="en-US" sz="2800" dirty="0">
              <a:latin typeface="+mn-lt"/>
            </a:endParaRPr>
          </a:p>
        </p:txBody>
      </p:sp>
      <mc:AlternateContent xmlns:mc="http://schemas.openxmlformats.org/markup-compatibility/2006" xmlns:a14="http://schemas.microsoft.com/office/drawing/2010/main">
        <mc:Choice Requires="a14">
          <p:sp>
            <p:nvSpPr>
              <p:cNvPr id="12291" name="Rectangle 3">
                <a:extLst>
                  <a:ext uri="{FF2B5EF4-FFF2-40B4-BE49-F238E27FC236}">
                    <a16:creationId xmlns:a16="http://schemas.microsoft.com/office/drawing/2014/main" id="{9419AC45-F76E-4D45-A32E-965A5D4A98F1}"/>
                  </a:ext>
                </a:extLst>
              </p:cNvPr>
              <p:cNvSpPr>
                <a:spLocks noGrp="1" noChangeArrowheads="1"/>
              </p:cNvSpPr>
              <p:nvPr>
                <p:ph type="body" idx="1"/>
              </p:nvPr>
            </p:nvSpPr>
            <p:spPr>
              <a:xfrm>
                <a:off x="762000" y="1308125"/>
                <a:ext cx="7696200" cy="4929187"/>
              </a:xfrm>
            </p:spPr>
            <p:txBody>
              <a:bodyPr/>
              <a:lstStyle/>
              <a:p>
                <a:pPr eaLnBrk="1" hangingPunct="1">
                  <a:buClr>
                    <a:srgbClr val="FF0000"/>
                  </a:buClr>
                  <a:buSzPct val="55000"/>
                  <a:buFont typeface="Wingdings" panose="05000000000000000000" pitchFamily="2" charset="2"/>
                  <a:buChar char="u"/>
                </a:pPr>
                <a:r>
                  <a:rPr lang="zh-CN" altLang="en-US" sz="1800" b="1">
                    <a:solidFill>
                      <a:schemeClr val="tx1"/>
                    </a:solidFill>
                    <a:ea typeface="微软雅黑" panose="020B0503020204020204" pitchFamily="34" charset="-122"/>
                  </a:rPr>
                  <a:t>假定我们先看到了论据 </a:t>
                </a:r>
                <a14:m>
                  <m:oMath xmlns:m="http://schemas.openxmlformats.org/officeDocument/2006/math">
                    <m:sSub>
                      <m:sSubPr>
                        <m:ctrlPr>
                          <a:rPr lang="en-US" altLang="zh-CN" sz="1800" b="1" i="1" smtClean="0">
                            <a:solidFill>
                              <a:schemeClr val="tx1"/>
                            </a:solidFill>
                            <a:latin typeface="Cambria Math" panose="02040503050406030204" pitchFamily="18" charset="0"/>
                            <a:ea typeface="微软雅黑" panose="020B0503020204020204" pitchFamily="34" charset="-122"/>
                          </a:rPr>
                        </m:ctrlPr>
                      </m:sSubPr>
                      <m:e>
                        <m:r>
                          <a:rPr lang="en-US" altLang="zh-CN" sz="1800" b="1" i="1" smtClean="0">
                            <a:solidFill>
                              <a:schemeClr val="tx1"/>
                            </a:solidFill>
                            <a:latin typeface="Cambria Math" panose="02040503050406030204" pitchFamily="18" charset="0"/>
                            <a:ea typeface="微软雅黑" panose="020B0503020204020204" pitchFamily="34" charset="-122"/>
                          </a:rPr>
                          <m:t>𝑬</m:t>
                        </m:r>
                      </m:e>
                      <m:sub>
                        <m:r>
                          <a:rPr lang="en-US" altLang="zh-CN" sz="1800" b="1" i="1" smtClean="0">
                            <a:solidFill>
                              <a:schemeClr val="tx1"/>
                            </a:solidFill>
                            <a:latin typeface="Cambria Math" panose="02040503050406030204" pitchFamily="18" charset="0"/>
                            <a:ea typeface="微软雅黑" panose="020B0503020204020204" pitchFamily="34" charset="-122"/>
                          </a:rPr>
                          <m:t>𝟑</m:t>
                        </m:r>
                      </m:sub>
                    </m:sSub>
                  </m:oMath>
                </a14:m>
                <a:r>
                  <a:rPr lang="zh-CN" altLang="en-US" sz="2000" b="1">
                    <a:solidFill>
                      <a:schemeClr val="tx1"/>
                    </a:solidFill>
                    <a:ea typeface="微软雅黑" panose="020B0503020204020204" pitchFamily="34" charset="-122"/>
                  </a:rPr>
                  <a:t>，按照</a:t>
                </a:r>
                <a:r>
                  <a:rPr lang="zh-CN" altLang="en-US" sz="2000" b="1">
                    <a:solidFill>
                      <a:srgbClr val="FF0000"/>
                    </a:solidFill>
                    <a:ea typeface="微软雅黑" panose="020B0503020204020204" pitchFamily="34" charset="-122"/>
                  </a:rPr>
                  <a:t>推广公式</a:t>
                </a:r>
                <a:r>
                  <a:rPr lang="en-US" altLang="zh-CN" sz="2000" b="1">
                    <a:solidFill>
                      <a:srgbClr val="FF0000"/>
                    </a:solidFill>
                    <a:ea typeface="微软雅黑" panose="020B0503020204020204" pitchFamily="34" charset="-122"/>
                  </a:rPr>
                  <a:t>(1) </a:t>
                </a:r>
                <a:r>
                  <a:rPr lang="zh-CN" altLang="en-US" sz="2000" b="1">
                    <a:solidFill>
                      <a:schemeClr val="tx1"/>
                    </a:solidFill>
                    <a:ea typeface="微软雅黑" panose="020B0503020204020204" pitchFamily="34" charset="-122"/>
                  </a:rPr>
                  <a:t>，计算所有假设的后验概率：</a:t>
                </a:r>
                <a:endParaRPr lang="en-US" altLang="zh-CN" sz="2000" b="1">
                  <a:solidFill>
                    <a:schemeClr val="tx1"/>
                  </a:solidFill>
                  <a:ea typeface="微软雅黑" panose="020B0503020204020204" pitchFamily="34" charset="-122"/>
                </a:endParaRPr>
              </a:p>
              <a:p>
                <a:pPr eaLnBrk="1" hangingPunct="1">
                  <a:buClr>
                    <a:srgbClr val="FF0000"/>
                  </a:buClr>
                  <a:buSzPct val="55000"/>
                </a:pPr>
                <a:endParaRPr lang="en-US" altLang="zh-CN" sz="2000">
                  <a:solidFill>
                    <a:schemeClr val="tx1"/>
                  </a:solidFill>
                  <a:ea typeface="微软雅黑" panose="020B0503020204020204" pitchFamily="34" charset="-122"/>
                </a:endParaRPr>
              </a:p>
              <a:p>
                <a:pPr eaLnBrk="1" hangingPunct="1">
                  <a:buClr>
                    <a:srgbClr val="FF0000"/>
                  </a:buClr>
                  <a:buSzPct val="55000"/>
                </a:pPr>
                <a:endParaRPr lang="en-US" altLang="zh-CN" sz="2000">
                  <a:solidFill>
                    <a:schemeClr val="tx1"/>
                  </a:solidFill>
                  <a:ea typeface="微软雅黑" panose="020B0503020204020204" pitchFamily="34" charset="-122"/>
                </a:endParaRPr>
              </a:p>
              <a:p>
                <a:pPr eaLnBrk="1" hangingPunct="1">
                  <a:buClr>
                    <a:srgbClr val="FF0000"/>
                  </a:buClr>
                  <a:buSzPct val="55000"/>
                </a:pPr>
                <a:endParaRPr lang="en-US" altLang="zh-CN" sz="2000">
                  <a:solidFill>
                    <a:schemeClr val="tx1"/>
                  </a:solidFill>
                  <a:ea typeface="微软雅黑" panose="020B0503020204020204" pitchFamily="34" charset="-122"/>
                </a:endParaRPr>
              </a:p>
              <a:p>
                <a:pPr eaLnBrk="1" hangingPunct="1">
                  <a:buClr>
                    <a:srgbClr val="FF0000"/>
                  </a:buClr>
                  <a:buSzPct val="55000"/>
                  <a:buFont typeface="Wingdings" panose="05000000000000000000" pitchFamily="2" charset="2"/>
                  <a:buChar char="u"/>
                </a:pPr>
                <a:r>
                  <a:rPr lang="zh-CN" altLang="en-US" sz="1800" b="1">
                    <a:solidFill>
                      <a:schemeClr val="tx1"/>
                    </a:solidFill>
                    <a:ea typeface="微软雅黑" panose="020B0503020204020204" pitchFamily="34" charset="-122"/>
                  </a:rPr>
                  <a:t>因此，得到如下式子：</a:t>
                </a:r>
                <a:endParaRPr lang="en-US" altLang="zh-CN" sz="1800" b="1">
                  <a:solidFill>
                    <a:schemeClr val="tx1"/>
                  </a:solidFill>
                  <a:ea typeface="微软雅黑" panose="020B0503020204020204" pitchFamily="34" charset="-122"/>
                </a:endParaRPr>
              </a:p>
              <a:p>
                <a:pPr eaLnBrk="1" hangingPunct="1">
                  <a:buClr>
                    <a:srgbClr val="FF0000"/>
                  </a:buClr>
                  <a:buSzPct val="55000"/>
                </a:pPr>
                <a:endParaRPr lang="en-US" altLang="zh-CN" sz="2000">
                  <a:solidFill>
                    <a:srgbClr val="0000FF"/>
                  </a:solidFill>
                  <a:ea typeface="微软雅黑" panose="020B0503020204020204" pitchFamily="34" charset="-122"/>
                </a:endParaRPr>
              </a:p>
              <a:p>
                <a:pPr eaLnBrk="1" hangingPunct="1">
                  <a:buClr>
                    <a:srgbClr val="FF0000"/>
                  </a:buClr>
                  <a:buSzPct val="55000"/>
                </a:pPr>
                <a:endParaRPr lang="en-US" altLang="zh-CN" sz="2000">
                  <a:solidFill>
                    <a:srgbClr val="0000FF"/>
                  </a:solidFill>
                  <a:ea typeface="微软雅黑" panose="020B0503020204020204" pitchFamily="34" charset="-122"/>
                </a:endParaRPr>
              </a:p>
              <a:p>
                <a:pPr eaLnBrk="1" hangingPunct="1">
                  <a:buClr>
                    <a:srgbClr val="FF0000"/>
                  </a:buClr>
                  <a:buSzPct val="55000"/>
                </a:pPr>
                <a:endParaRPr lang="en-US" altLang="zh-CN" sz="2000">
                  <a:solidFill>
                    <a:srgbClr val="0000FF"/>
                  </a:solidFill>
                  <a:ea typeface="微软雅黑" panose="020B0503020204020204" pitchFamily="34" charset="-122"/>
                </a:endParaRPr>
              </a:p>
              <a:p>
                <a:pPr eaLnBrk="1" hangingPunct="1">
                  <a:buClr>
                    <a:srgbClr val="FF0000"/>
                  </a:buClr>
                  <a:buSzPct val="55000"/>
                </a:pPr>
                <a:endParaRPr lang="en-US" altLang="zh-CN" sz="1000">
                  <a:solidFill>
                    <a:srgbClr val="0000FF"/>
                  </a:solidFill>
                  <a:latin typeface="微软雅黑" panose="020B0503020204020204" pitchFamily="34" charset="-122"/>
                  <a:ea typeface="微软雅黑" panose="020B0503020204020204" pitchFamily="34" charset="-122"/>
                </a:endParaRPr>
              </a:p>
            </p:txBody>
          </p:sp>
        </mc:Choice>
        <mc:Fallback xmlns="">
          <p:sp>
            <p:nvSpPr>
              <p:cNvPr id="12291" name="Rectangle 3">
                <a:extLst>
                  <a:ext uri="{FF2B5EF4-FFF2-40B4-BE49-F238E27FC236}">
                    <a16:creationId xmlns:a16="http://schemas.microsoft.com/office/drawing/2014/main" id="{9419AC45-F76E-4D45-A32E-965A5D4A98F1}"/>
                  </a:ext>
                </a:extLst>
              </p:cNvPr>
              <p:cNvSpPr>
                <a:spLocks noGrp="1" noRot="1" noChangeAspect="1" noMove="1" noResize="1" noEditPoints="1" noAdjustHandles="1" noChangeArrowheads="1" noChangeShapeType="1" noTextEdit="1"/>
              </p:cNvSpPr>
              <p:nvPr>
                <p:ph type="body" idx="1"/>
              </p:nvPr>
            </p:nvSpPr>
            <p:spPr>
              <a:xfrm>
                <a:off x="762000" y="1308125"/>
                <a:ext cx="7696200" cy="4929187"/>
              </a:xfrm>
              <a:blipFill>
                <a:blip r:embed="rId3"/>
                <a:stretch>
                  <a:fillRect t="-743"/>
                </a:stretch>
              </a:blipFill>
            </p:spPr>
            <p:txBody>
              <a:bodyPr/>
              <a:lstStyle/>
              <a:p>
                <a:r>
                  <a:rPr lang="zh-CN" altLang="en-US">
                    <a:noFill/>
                  </a:rPr>
                  <a:t> </a:t>
                </a:r>
              </a:p>
            </p:txBody>
          </p:sp>
        </mc:Fallback>
      </mc:AlternateContent>
      <p:graphicFrame>
        <p:nvGraphicFramePr>
          <p:cNvPr id="6" name="Object 7">
            <a:extLst>
              <a:ext uri="{FF2B5EF4-FFF2-40B4-BE49-F238E27FC236}">
                <a16:creationId xmlns:a16="http://schemas.microsoft.com/office/drawing/2014/main" id="{660F6396-F63D-4CA1-A049-B550DDF65E27}"/>
              </a:ext>
            </a:extLst>
          </p:cNvPr>
          <p:cNvGraphicFramePr>
            <a:graphicFrameLocks noChangeAspect="1"/>
          </p:cNvGraphicFramePr>
          <p:nvPr/>
        </p:nvGraphicFramePr>
        <p:xfrm>
          <a:off x="2411760" y="1887243"/>
          <a:ext cx="4753447" cy="1113645"/>
        </p:xfrm>
        <a:graphic>
          <a:graphicData uri="http://schemas.openxmlformats.org/presentationml/2006/ole">
            <mc:AlternateContent xmlns:mc="http://schemas.openxmlformats.org/markup-compatibility/2006">
              <mc:Choice xmlns:v="urn:schemas-microsoft-com:vml" Requires="v">
                <p:oleObj spid="_x0000_s13594" name="Equation" r:id="rId4" imgW="3035160" imgH="711000" progId="Equation.3">
                  <p:embed/>
                </p:oleObj>
              </mc:Choice>
              <mc:Fallback>
                <p:oleObj name="Equation" r:id="rId4" imgW="3035160" imgH="711000" progId="Equation.3">
                  <p:embed/>
                  <p:pic>
                    <p:nvPicPr>
                      <p:cNvPr id="6" name="Object 7">
                        <a:extLst>
                          <a:ext uri="{FF2B5EF4-FFF2-40B4-BE49-F238E27FC236}">
                            <a16:creationId xmlns:a16="http://schemas.microsoft.com/office/drawing/2014/main" id="{660F6396-F63D-4CA1-A049-B550DDF65E2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11760" y="1887243"/>
                        <a:ext cx="4753447" cy="1113645"/>
                      </a:xfrm>
                      <a:prstGeom prst="rect">
                        <a:avLst/>
                      </a:prstGeom>
                      <a:noFill/>
                      <a:ln>
                        <a:noFill/>
                      </a:ln>
                      <a:effectLst/>
                    </p:spPr>
                  </p:pic>
                </p:oleObj>
              </mc:Fallback>
            </mc:AlternateContent>
          </a:graphicData>
        </a:graphic>
      </p:graphicFrame>
      <p:graphicFrame>
        <p:nvGraphicFramePr>
          <p:cNvPr id="7" name="Object 10">
            <a:extLst>
              <a:ext uri="{FF2B5EF4-FFF2-40B4-BE49-F238E27FC236}">
                <a16:creationId xmlns:a16="http://schemas.microsoft.com/office/drawing/2014/main" id="{4076B710-C444-4EB8-883F-8A4D0F212E53}"/>
              </a:ext>
            </a:extLst>
          </p:cNvPr>
          <p:cNvGraphicFramePr>
            <a:graphicFrameLocks noChangeAspect="1"/>
          </p:cNvGraphicFramePr>
          <p:nvPr/>
        </p:nvGraphicFramePr>
        <p:xfrm>
          <a:off x="1993453" y="3563092"/>
          <a:ext cx="5157093" cy="657996"/>
        </p:xfrm>
        <a:graphic>
          <a:graphicData uri="http://schemas.openxmlformats.org/presentationml/2006/ole">
            <mc:AlternateContent xmlns:mc="http://schemas.openxmlformats.org/markup-compatibility/2006">
              <mc:Choice xmlns:v="urn:schemas-microsoft-com:vml" Requires="v">
                <p:oleObj spid="_x0000_s13595" name="Equation" r:id="rId6" imgW="3073320" imgH="393480" progId="Equation.3">
                  <p:embed/>
                </p:oleObj>
              </mc:Choice>
              <mc:Fallback>
                <p:oleObj name="Equation" r:id="rId6" imgW="3073320" imgH="393480" progId="Equation.3">
                  <p:embed/>
                  <p:pic>
                    <p:nvPicPr>
                      <p:cNvPr id="7" name="Object 10">
                        <a:extLst>
                          <a:ext uri="{FF2B5EF4-FFF2-40B4-BE49-F238E27FC236}">
                            <a16:creationId xmlns:a16="http://schemas.microsoft.com/office/drawing/2014/main" id="{4076B710-C444-4EB8-883F-8A4D0F212E5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93453" y="3563092"/>
                        <a:ext cx="5157093" cy="657996"/>
                      </a:xfrm>
                      <a:prstGeom prst="rect">
                        <a:avLst/>
                      </a:prstGeom>
                      <a:noFill/>
                      <a:ln>
                        <a:noFill/>
                      </a:ln>
                      <a:effectLst/>
                    </p:spPr>
                  </p:pic>
                </p:oleObj>
              </mc:Fallback>
            </mc:AlternateContent>
          </a:graphicData>
        </a:graphic>
      </p:graphicFrame>
      <p:graphicFrame>
        <p:nvGraphicFramePr>
          <p:cNvPr id="8" name="Object 12">
            <a:extLst>
              <a:ext uri="{FF2B5EF4-FFF2-40B4-BE49-F238E27FC236}">
                <a16:creationId xmlns:a16="http://schemas.microsoft.com/office/drawing/2014/main" id="{A97800B5-DDD5-48A2-B4D6-8C5D74A797FA}"/>
              </a:ext>
            </a:extLst>
          </p:cNvPr>
          <p:cNvGraphicFramePr>
            <a:graphicFrameLocks noChangeAspect="1"/>
          </p:cNvGraphicFramePr>
          <p:nvPr/>
        </p:nvGraphicFramePr>
        <p:xfrm>
          <a:off x="1993453" y="4433257"/>
          <a:ext cx="5157093" cy="651927"/>
        </p:xfrm>
        <a:graphic>
          <a:graphicData uri="http://schemas.openxmlformats.org/presentationml/2006/ole">
            <mc:AlternateContent xmlns:mc="http://schemas.openxmlformats.org/markup-compatibility/2006">
              <mc:Choice xmlns:v="urn:schemas-microsoft-com:vml" Requires="v">
                <p:oleObj spid="_x0000_s13596" name="Equation" r:id="rId8" imgW="3098520" imgH="393480" progId="Equation.3">
                  <p:embed/>
                </p:oleObj>
              </mc:Choice>
              <mc:Fallback>
                <p:oleObj name="Equation" r:id="rId8" imgW="3098520" imgH="393480" progId="Equation.3">
                  <p:embed/>
                  <p:pic>
                    <p:nvPicPr>
                      <p:cNvPr id="8" name="Object 12">
                        <a:extLst>
                          <a:ext uri="{FF2B5EF4-FFF2-40B4-BE49-F238E27FC236}">
                            <a16:creationId xmlns:a16="http://schemas.microsoft.com/office/drawing/2014/main" id="{A97800B5-DDD5-48A2-B4D6-8C5D74A797F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993453" y="4433257"/>
                        <a:ext cx="5157093" cy="651927"/>
                      </a:xfrm>
                      <a:prstGeom prst="rect">
                        <a:avLst/>
                      </a:prstGeom>
                      <a:noFill/>
                      <a:ln>
                        <a:noFill/>
                      </a:ln>
                      <a:effectLst/>
                    </p:spPr>
                  </p:pic>
                </p:oleObj>
              </mc:Fallback>
            </mc:AlternateContent>
          </a:graphicData>
        </a:graphic>
      </p:graphicFrame>
      <p:graphicFrame>
        <p:nvGraphicFramePr>
          <p:cNvPr id="9" name="Object 13">
            <a:extLst>
              <a:ext uri="{FF2B5EF4-FFF2-40B4-BE49-F238E27FC236}">
                <a16:creationId xmlns:a16="http://schemas.microsoft.com/office/drawing/2014/main" id="{EC2AF27C-1D09-4581-8591-E0DFA79CA774}"/>
              </a:ext>
            </a:extLst>
          </p:cNvPr>
          <p:cNvGraphicFramePr>
            <a:graphicFrameLocks noChangeAspect="1"/>
          </p:cNvGraphicFramePr>
          <p:nvPr/>
        </p:nvGraphicFramePr>
        <p:xfrm>
          <a:off x="2004038" y="5295632"/>
          <a:ext cx="5146508" cy="653648"/>
        </p:xfrm>
        <a:graphic>
          <a:graphicData uri="http://schemas.openxmlformats.org/presentationml/2006/ole">
            <mc:AlternateContent xmlns:mc="http://schemas.openxmlformats.org/markup-compatibility/2006">
              <mc:Choice xmlns:v="urn:schemas-microsoft-com:vml" Requires="v">
                <p:oleObj spid="_x0000_s13597" name="Equation" r:id="rId10" imgW="3085920" imgH="393480" progId="Equation.3">
                  <p:embed/>
                </p:oleObj>
              </mc:Choice>
              <mc:Fallback>
                <p:oleObj name="Equation" r:id="rId10" imgW="3085920" imgH="393480" progId="Equation.3">
                  <p:embed/>
                  <p:pic>
                    <p:nvPicPr>
                      <p:cNvPr id="9" name="Object 13">
                        <a:extLst>
                          <a:ext uri="{FF2B5EF4-FFF2-40B4-BE49-F238E27FC236}">
                            <a16:creationId xmlns:a16="http://schemas.microsoft.com/office/drawing/2014/main" id="{EC2AF27C-1D09-4581-8591-E0DFA79CA77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004038" y="5295632"/>
                        <a:ext cx="5146508" cy="653648"/>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7217172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89CE89D4-C46C-421C-8225-3A9FCD52C853}"/>
              </a:ext>
            </a:extLst>
          </p:cNvPr>
          <p:cNvSpPr>
            <a:spLocks noGrp="1" noChangeArrowheads="1"/>
          </p:cNvSpPr>
          <p:nvPr>
            <p:ph type="title"/>
          </p:nvPr>
        </p:nvSpPr>
        <p:spPr>
          <a:xfrm>
            <a:off x="971550" y="406400"/>
            <a:ext cx="7696200" cy="719138"/>
          </a:xfrm>
        </p:spPr>
        <p:txBody>
          <a:bodyPr/>
          <a:lstStyle/>
          <a:p>
            <a:pPr eaLnBrk="1" hangingPunct="1">
              <a:defRPr/>
            </a:pPr>
            <a:r>
              <a:rPr lang="en-US" altLang="zh-CN" sz="2800" dirty="0">
                <a:solidFill>
                  <a:srgbClr val="336666"/>
                </a:solidFill>
                <a:latin typeface="Arial"/>
              </a:rPr>
              <a:t> </a:t>
            </a:r>
            <a:r>
              <a:rPr lang="zh-CN" altLang="en-US" sz="2800" dirty="0">
                <a:solidFill>
                  <a:srgbClr val="336666"/>
                </a:solidFill>
                <a:latin typeface="Arial"/>
              </a:rPr>
              <a:t>贝叶斯推理计算后验概率 </a:t>
            </a:r>
            <a:r>
              <a:rPr lang="en-US" altLang="zh-CN" sz="2800" dirty="0">
                <a:solidFill>
                  <a:srgbClr val="336666"/>
                </a:solidFill>
                <a:latin typeface="Arial"/>
              </a:rPr>
              <a:t>3</a:t>
            </a:r>
            <a:endParaRPr lang="zh-CN" altLang="en-US" sz="2800" dirty="0">
              <a:latin typeface="+mn-lt"/>
            </a:endParaRPr>
          </a:p>
        </p:txBody>
      </p:sp>
      <mc:AlternateContent xmlns:mc="http://schemas.openxmlformats.org/markup-compatibility/2006" xmlns:a14="http://schemas.microsoft.com/office/drawing/2010/main">
        <mc:Choice Requires="a14">
          <p:sp>
            <p:nvSpPr>
              <p:cNvPr id="12291" name="Rectangle 3">
                <a:extLst>
                  <a:ext uri="{FF2B5EF4-FFF2-40B4-BE49-F238E27FC236}">
                    <a16:creationId xmlns:a16="http://schemas.microsoft.com/office/drawing/2014/main" id="{9419AC45-F76E-4D45-A32E-965A5D4A98F1}"/>
                  </a:ext>
                </a:extLst>
              </p:cNvPr>
              <p:cNvSpPr>
                <a:spLocks noGrp="1" noChangeArrowheads="1"/>
              </p:cNvSpPr>
              <p:nvPr>
                <p:ph type="body" idx="1"/>
              </p:nvPr>
            </p:nvSpPr>
            <p:spPr>
              <a:xfrm>
                <a:off x="762000" y="1308125"/>
                <a:ext cx="7696200" cy="4929187"/>
              </a:xfrm>
            </p:spPr>
            <p:txBody>
              <a:bodyPr/>
              <a:lstStyle/>
              <a:p>
                <a:pPr eaLnBrk="1" hangingPunct="1">
                  <a:buClr>
                    <a:srgbClr val="FF0000"/>
                  </a:buClr>
                  <a:buSzPct val="55000"/>
                  <a:buFont typeface="Wingdings" panose="05000000000000000000" pitchFamily="2" charset="2"/>
                  <a:buChar char="u"/>
                </a:pPr>
                <a:r>
                  <a:rPr lang="zh-CN" altLang="en-US" sz="2000">
                    <a:solidFill>
                      <a:schemeClr val="tx1"/>
                    </a:solidFill>
                    <a:ea typeface="微软雅黑" panose="020B0503020204020204" pitchFamily="34" charset="-122"/>
                  </a:rPr>
                  <a:t>从上面的结果可以看出，当</a:t>
                </a:r>
                <a:r>
                  <a:rPr lang="zh-CN" altLang="en-US" sz="2000">
                    <a:solidFill>
                      <a:srgbClr val="0000FF"/>
                    </a:solidFill>
                    <a:ea typeface="微软雅黑" panose="020B0503020204020204" pitchFamily="34" charset="-122"/>
                  </a:rPr>
                  <a:t>观察到</a:t>
                </a:r>
                <a:r>
                  <a:rPr lang="zh-CN" altLang="en-US" sz="2000" b="1">
                    <a:solidFill>
                      <a:srgbClr val="0000FF"/>
                    </a:solidFill>
                    <a:ea typeface="微软雅黑" panose="020B0503020204020204" pitchFamily="34" charset="-122"/>
                  </a:rPr>
                  <a:t>论据 </a:t>
                </a:r>
                <a14:m>
                  <m:oMath xmlns:m="http://schemas.openxmlformats.org/officeDocument/2006/math">
                    <m:sSub>
                      <m:sSubPr>
                        <m:ctrlPr>
                          <a:rPr lang="en-US" altLang="zh-CN" sz="2000" b="1" i="1" smtClean="0">
                            <a:solidFill>
                              <a:srgbClr val="0000FF"/>
                            </a:solidFill>
                            <a:latin typeface="Cambria Math" panose="02040503050406030204" pitchFamily="18" charset="0"/>
                            <a:ea typeface="微软雅黑" panose="020B0503020204020204" pitchFamily="34" charset="-122"/>
                          </a:rPr>
                        </m:ctrlPr>
                      </m:sSubPr>
                      <m:e>
                        <m:r>
                          <a:rPr lang="en-US" altLang="zh-CN" sz="2000" b="1" i="1" smtClean="0">
                            <a:solidFill>
                              <a:srgbClr val="0000FF"/>
                            </a:solidFill>
                            <a:latin typeface="Cambria Math" panose="02040503050406030204" pitchFamily="18" charset="0"/>
                            <a:ea typeface="微软雅黑" panose="020B0503020204020204" pitchFamily="34" charset="-122"/>
                          </a:rPr>
                          <m:t>𝑬</m:t>
                        </m:r>
                      </m:e>
                      <m:sub>
                        <m:r>
                          <a:rPr lang="en-US" altLang="zh-CN" sz="2000" b="1" i="1" smtClean="0">
                            <a:solidFill>
                              <a:srgbClr val="0000FF"/>
                            </a:solidFill>
                            <a:latin typeface="Cambria Math" panose="02040503050406030204" pitchFamily="18" charset="0"/>
                            <a:ea typeface="微软雅黑" panose="020B0503020204020204" pitchFamily="34" charset="-122"/>
                          </a:rPr>
                          <m:t>𝟑</m:t>
                        </m:r>
                      </m:sub>
                    </m:sSub>
                  </m:oMath>
                </a14:m>
                <a:r>
                  <a:rPr lang="en-US" altLang="zh-CN" sz="2000">
                    <a:solidFill>
                      <a:srgbClr val="0000FF"/>
                    </a:solidFill>
                    <a:ea typeface="微软雅黑" panose="020B0503020204020204" pitchFamily="34" charset="-122"/>
                  </a:rPr>
                  <a:t> </a:t>
                </a:r>
                <a:r>
                  <a:rPr lang="zh-CN" altLang="en-US" sz="2000">
                    <a:solidFill>
                      <a:schemeClr val="tx1"/>
                    </a:solidFill>
                    <a:ea typeface="微软雅黑" panose="020B0503020204020204" pitchFamily="34" charset="-122"/>
                  </a:rPr>
                  <a:t>后：</a:t>
                </a:r>
                <a:endParaRPr lang="en-US" altLang="zh-CN" sz="2000">
                  <a:solidFill>
                    <a:schemeClr val="tx1"/>
                  </a:solidFill>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800">
                  <a:ea typeface="微软雅黑" panose="020B0503020204020204" pitchFamily="34" charset="-122"/>
                </a:endParaRPr>
              </a:p>
              <a:p>
                <a:pPr eaLnBrk="1" hangingPunct="1">
                  <a:buClr>
                    <a:srgbClr val="FF0000"/>
                  </a:buClr>
                  <a:buSzPct val="55000"/>
                  <a:buFont typeface="Wingdings" panose="05000000000000000000" pitchFamily="2" charset="2"/>
                  <a:buChar char="Ø"/>
                </a:pPr>
                <a:r>
                  <a:rPr lang="zh-CN" altLang="en-US" sz="1800">
                    <a:solidFill>
                      <a:schemeClr val="tx1"/>
                    </a:solidFill>
                    <a:ea typeface="微软雅黑" panose="020B0503020204020204" pitchFamily="34" charset="-122"/>
                  </a:rPr>
                  <a:t>假设 </a:t>
                </a:r>
                <a14:m>
                  <m:oMath xmlns:m="http://schemas.openxmlformats.org/officeDocument/2006/math">
                    <m:sSub>
                      <m:sSubPr>
                        <m:ctrlPr>
                          <a:rPr lang="en-US" altLang="zh-CN" sz="1800" i="1" smtClean="0">
                            <a:solidFill>
                              <a:srgbClr val="0000FF"/>
                            </a:solidFill>
                            <a:latin typeface="Cambria Math" panose="02040503050406030204" pitchFamily="18" charset="0"/>
                            <a:ea typeface="微软雅黑" panose="020B0503020204020204" pitchFamily="34" charset="-122"/>
                          </a:rPr>
                        </m:ctrlPr>
                      </m:sSubPr>
                      <m:e>
                        <m:r>
                          <a:rPr lang="en-US" altLang="zh-CN" sz="1800" b="0" i="1" smtClean="0">
                            <a:solidFill>
                              <a:srgbClr val="0000FF"/>
                            </a:solidFill>
                            <a:latin typeface="Cambria Math" panose="02040503050406030204" pitchFamily="18" charset="0"/>
                            <a:ea typeface="微软雅黑" panose="020B0503020204020204" pitchFamily="34" charset="-122"/>
                          </a:rPr>
                          <m:t>𝐻</m:t>
                        </m:r>
                      </m:e>
                      <m:sub>
                        <m:r>
                          <a:rPr lang="en-US" altLang="zh-CN" sz="1800" b="0" i="1" smtClean="0">
                            <a:solidFill>
                              <a:srgbClr val="0000FF"/>
                            </a:solidFill>
                            <a:latin typeface="Cambria Math" panose="02040503050406030204" pitchFamily="18" charset="0"/>
                            <a:ea typeface="微软雅黑" panose="020B0503020204020204" pitchFamily="34" charset="-122"/>
                          </a:rPr>
                          <m:t>1</m:t>
                        </m:r>
                      </m:sub>
                    </m:sSub>
                  </m:oMath>
                </a14:m>
                <a:r>
                  <a:rPr lang="en-US" altLang="zh-CN" sz="1800">
                    <a:solidFill>
                      <a:srgbClr val="0000FF"/>
                    </a:solidFill>
                    <a:ea typeface="微软雅黑" panose="020B0503020204020204" pitchFamily="34" charset="-122"/>
                  </a:rPr>
                  <a:t> </a:t>
                </a:r>
                <a:r>
                  <a:rPr lang="zh-CN" altLang="en-US" sz="1800">
                    <a:solidFill>
                      <a:schemeClr val="tx1"/>
                    </a:solidFill>
                    <a:ea typeface="微软雅黑" panose="020B0503020204020204" pitchFamily="34" charset="-122"/>
                  </a:rPr>
                  <a:t>的可信度</a:t>
                </a:r>
                <a:r>
                  <a:rPr lang="zh-CN" altLang="en-US" sz="1800">
                    <a:solidFill>
                      <a:srgbClr val="0000FF"/>
                    </a:solidFill>
                    <a:ea typeface="微软雅黑" panose="020B0503020204020204" pitchFamily="34" charset="-122"/>
                  </a:rPr>
                  <a:t>降低</a:t>
                </a:r>
                <a:r>
                  <a:rPr lang="zh-CN" altLang="en-US" sz="1800">
                    <a:solidFill>
                      <a:schemeClr val="tx1"/>
                    </a:solidFill>
                    <a:ea typeface="微软雅黑" panose="020B0503020204020204" pitchFamily="34" charset="-122"/>
                  </a:rPr>
                  <a:t>，和 </a:t>
                </a:r>
                <a14:m>
                  <m:oMath xmlns:m="http://schemas.openxmlformats.org/officeDocument/2006/math">
                    <m:sSub>
                      <m:sSubPr>
                        <m:ctrlPr>
                          <a:rPr lang="en-US" altLang="zh-CN" sz="1800" i="1" smtClean="0">
                            <a:solidFill>
                              <a:schemeClr val="tx1"/>
                            </a:solidFill>
                            <a:latin typeface="Cambria Math" panose="02040503050406030204" pitchFamily="18" charset="0"/>
                            <a:ea typeface="微软雅黑" panose="020B0503020204020204" pitchFamily="34" charset="-122"/>
                          </a:rPr>
                        </m:ctrlPr>
                      </m:sSubPr>
                      <m:e>
                        <m:r>
                          <a:rPr lang="en-US" altLang="zh-CN" sz="1800" b="0" i="1" smtClean="0">
                            <a:solidFill>
                              <a:schemeClr val="tx1"/>
                            </a:solidFill>
                            <a:latin typeface="Cambria Math" panose="02040503050406030204" pitchFamily="18" charset="0"/>
                            <a:ea typeface="微软雅黑" panose="020B0503020204020204" pitchFamily="34" charset="-122"/>
                          </a:rPr>
                          <m:t>𝐻</m:t>
                        </m:r>
                      </m:e>
                      <m:sub>
                        <m:r>
                          <a:rPr lang="en-US" altLang="zh-CN" sz="1800" i="1">
                            <a:latin typeface="Cambria Math" panose="02040503050406030204" pitchFamily="18" charset="0"/>
                            <a:ea typeface="微软雅黑" panose="020B0503020204020204" pitchFamily="34" charset="-122"/>
                          </a:rPr>
                          <m:t>2</m:t>
                        </m:r>
                      </m:sub>
                    </m:sSub>
                  </m:oMath>
                </a14:m>
                <a:r>
                  <a:rPr lang="en-US" altLang="zh-CN" sz="1800">
                    <a:solidFill>
                      <a:schemeClr val="tx1"/>
                    </a:solidFill>
                    <a:ea typeface="微软雅黑" panose="020B0503020204020204" pitchFamily="34" charset="-122"/>
                  </a:rPr>
                  <a:t> </a:t>
                </a:r>
                <a:r>
                  <a:rPr lang="zh-CN" altLang="en-US" sz="1800">
                    <a:solidFill>
                      <a:schemeClr val="tx1"/>
                    </a:solidFill>
                    <a:ea typeface="微软雅黑" panose="020B0503020204020204" pitchFamily="34" charset="-122"/>
                  </a:rPr>
                  <a:t>的可信度相同。</a:t>
                </a:r>
                <a:endParaRPr lang="en-US" altLang="zh-CN" sz="1800">
                  <a:solidFill>
                    <a:schemeClr val="tx1"/>
                  </a:solidFill>
                  <a:ea typeface="微软雅黑" panose="020B0503020204020204" pitchFamily="34" charset="-122"/>
                </a:endParaRPr>
              </a:p>
              <a:p>
                <a:pPr eaLnBrk="1" hangingPunct="1">
                  <a:buClr>
                    <a:srgbClr val="FF0000"/>
                  </a:buClr>
                  <a:buSzPct val="55000"/>
                  <a:buFont typeface="Wingdings" panose="05000000000000000000" pitchFamily="2" charset="2"/>
                  <a:buChar char="Ø"/>
                </a:pPr>
                <a:r>
                  <a:rPr lang="zh-CN" altLang="en-US" sz="1800">
                    <a:solidFill>
                      <a:schemeClr val="tx1"/>
                    </a:solidFill>
                    <a:ea typeface="微软雅黑" panose="020B0503020204020204" pitchFamily="34" charset="-122"/>
                  </a:rPr>
                  <a:t>假设 </a:t>
                </a:r>
                <a14:m>
                  <m:oMath xmlns:m="http://schemas.openxmlformats.org/officeDocument/2006/math">
                    <m:sSub>
                      <m:sSubPr>
                        <m:ctrlPr>
                          <a:rPr lang="en-US" altLang="zh-CN" sz="1800" i="1" smtClean="0">
                            <a:solidFill>
                              <a:srgbClr val="0000FF"/>
                            </a:solidFill>
                            <a:latin typeface="Cambria Math" panose="02040503050406030204" pitchFamily="18" charset="0"/>
                            <a:ea typeface="微软雅黑" panose="020B0503020204020204" pitchFamily="34" charset="-122"/>
                          </a:rPr>
                        </m:ctrlPr>
                      </m:sSubPr>
                      <m:e>
                        <m:r>
                          <a:rPr lang="en-US" altLang="zh-CN" sz="1800" b="0" i="1" smtClean="0">
                            <a:solidFill>
                              <a:srgbClr val="0000FF"/>
                            </a:solidFill>
                            <a:latin typeface="Cambria Math" panose="02040503050406030204" pitchFamily="18" charset="0"/>
                            <a:ea typeface="微软雅黑" panose="020B0503020204020204" pitchFamily="34" charset="-122"/>
                          </a:rPr>
                          <m:t>𝐻</m:t>
                        </m:r>
                      </m:e>
                      <m:sub>
                        <m:r>
                          <a:rPr lang="en-US" altLang="zh-CN" sz="1800" i="1">
                            <a:solidFill>
                              <a:srgbClr val="0000FF"/>
                            </a:solidFill>
                            <a:latin typeface="Cambria Math" panose="02040503050406030204" pitchFamily="18" charset="0"/>
                            <a:ea typeface="微软雅黑" panose="020B0503020204020204" pitchFamily="34" charset="-122"/>
                          </a:rPr>
                          <m:t>3</m:t>
                        </m:r>
                      </m:sub>
                    </m:sSub>
                  </m:oMath>
                </a14:m>
                <a:r>
                  <a:rPr lang="en-US" altLang="zh-CN" sz="1800">
                    <a:solidFill>
                      <a:schemeClr val="tx1"/>
                    </a:solidFill>
                    <a:ea typeface="微软雅黑" panose="020B0503020204020204" pitchFamily="34" charset="-122"/>
                  </a:rPr>
                  <a:t> </a:t>
                </a:r>
                <a:r>
                  <a:rPr lang="zh-CN" altLang="en-US" sz="1800">
                    <a:solidFill>
                      <a:schemeClr val="tx1"/>
                    </a:solidFill>
                    <a:ea typeface="微软雅黑" panose="020B0503020204020204" pitchFamily="34" charset="-122"/>
                  </a:rPr>
                  <a:t>的可信度</a:t>
                </a:r>
                <a:r>
                  <a:rPr lang="zh-CN" altLang="en-US" sz="1800">
                    <a:solidFill>
                      <a:srgbClr val="0000FF"/>
                    </a:solidFill>
                    <a:ea typeface="微软雅黑" panose="020B0503020204020204" pitchFamily="34" charset="-122"/>
                  </a:rPr>
                  <a:t>增加</a:t>
                </a:r>
                <a:r>
                  <a:rPr lang="zh-CN" altLang="en-US" sz="1800">
                    <a:solidFill>
                      <a:schemeClr val="tx1"/>
                    </a:solidFill>
                    <a:ea typeface="微软雅黑" panose="020B0503020204020204" pitchFamily="34" charset="-122"/>
                  </a:rPr>
                  <a:t>，几乎和 </a:t>
                </a:r>
                <a14:m>
                  <m:oMath xmlns:m="http://schemas.openxmlformats.org/officeDocument/2006/math">
                    <m:sSub>
                      <m:sSubPr>
                        <m:ctrlPr>
                          <a:rPr lang="en-US" altLang="zh-CN" sz="1800" i="1" smtClean="0">
                            <a:solidFill>
                              <a:schemeClr val="tx1"/>
                            </a:solidFill>
                            <a:latin typeface="Cambria Math" panose="02040503050406030204" pitchFamily="18" charset="0"/>
                            <a:ea typeface="微软雅黑" panose="020B0503020204020204" pitchFamily="34" charset="-122"/>
                          </a:rPr>
                        </m:ctrlPr>
                      </m:sSubPr>
                      <m:e>
                        <m:r>
                          <a:rPr lang="en-US" altLang="zh-CN" sz="1800" b="0" i="1" smtClean="0">
                            <a:solidFill>
                              <a:schemeClr val="tx1"/>
                            </a:solidFill>
                            <a:latin typeface="Cambria Math" panose="02040503050406030204" pitchFamily="18" charset="0"/>
                            <a:ea typeface="微软雅黑" panose="020B0503020204020204" pitchFamily="34" charset="-122"/>
                          </a:rPr>
                          <m:t>𝐻</m:t>
                        </m:r>
                      </m:e>
                      <m:sub>
                        <m:r>
                          <a:rPr lang="en-US" altLang="zh-CN" sz="1800" i="1">
                            <a:latin typeface="Cambria Math" panose="02040503050406030204" pitchFamily="18" charset="0"/>
                            <a:ea typeface="微软雅黑" panose="020B0503020204020204" pitchFamily="34" charset="-122"/>
                          </a:rPr>
                          <m:t>1</m:t>
                        </m:r>
                      </m:sub>
                    </m:sSub>
                  </m:oMath>
                </a14:m>
                <a:r>
                  <a:rPr lang="zh-CN" altLang="en-US" sz="1800">
                    <a:solidFill>
                      <a:schemeClr val="tx1"/>
                    </a:solidFill>
                    <a:ea typeface="微软雅黑" panose="020B0503020204020204" pitchFamily="34" charset="-122"/>
                  </a:rPr>
                  <a:t>、</a:t>
                </a:r>
                <a14:m>
                  <m:oMath xmlns:m="http://schemas.openxmlformats.org/officeDocument/2006/math">
                    <m:sSub>
                      <m:sSubPr>
                        <m:ctrlPr>
                          <a:rPr lang="en-US" altLang="zh-CN" sz="1800" i="1" smtClean="0">
                            <a:solidFill>
                              <a:schemeClr val="tx1"/>
                            </a:solidFill>
                            <a:latin typeface="Cambria Math" panose="02040503050406030204" pitchFamily="18" charset="0"/>
                            <a:ea typeface="微软雅黑" panose="020B0503020204020204" pitchFamily="34" charset="-122"/>
                          </a:rPr>
                        </m:ctrlPr>
                      </m:sSubPr>
                      <m:e>
                        <m:r>
                          <a:rPr lang="en-US" altLang="zh-CN" sz="1800" b="0" i="1" smtClean="0">
                            <a:solidFill>
                              <a:schemeClr val="tx1"/>
                            </a:solidFill>
                            <a:latin typeface="Cambria Math" panose="02040503050406030204" pitchFamily="18" charset="0"/>
                            <a:ea typeface="微软雅黑" panose="020B0503020204020204" pitchFamily="34" charset="-122"/>
                          </a:rPr>
                          <m:t>𝐻</m:t>
                        </m:r>
                      </m:e>
                      <m:sub>
                        <m:r>
                          <a:rPr lang="en-US" altLang="zh-CN" sz="1800" b="0" i="1" smtClean="0">
                            <a:solidFill>
                              <a:schemeClr val="tx1"/>
                            </a:solidFill>
                            <a:latin typeface="Cambria Math" panose="02040503050406030204" pitchFamily="18" charset="0"/>
                            <a:ea typeface="微软雅黑" panose="020B0503020204020204" pitchFamily="34" charset="-122"/>
                          </a:rPr>
                          <m:t>2</m:t>
                        </m:r>
                      </m:sub>
                    </m:sSub>
                  </m:oMath>
                </a14:m>
                <a:r>
                  <a:rPr lang="en-US" altLang="zh-CN" sz="1800">
                    <a:solidFill>
                      <a:schemeClr val="tx1"/>
                    </a:solidFill>
                    <a:ea typeface="微软雅黑" panose="020B0503020204020204" pitchFamily="34" charset="-122"/>
                  </a:rPr>
                  <a:t> </a:t>
                </a:r>
                <a:r>
                  <a:rPr lang="zh-CN" altLang="en-US" sz="1800">
                    <a:solidFill>
                      <a:schemeClr val="tx1"/>
                    </a:solidFill>
                    <a:ea typeface="微软雅黑" panose="020B0503020204020204" pitchFamily="34" charset="-122"/>
                  </a:rPr>
                  <a:t>相等</a:t>
                </a:r>
                <a:endParaRPr lang="en-US" altLang="zh-CN" sz="1800">
                  <a:solidFill>
                    <a:schemeClr val="tx1"/>
                  </a:solidFill>
                  <a:ea typeface="微软雅黑" panose="020B0503020204020204" pitchFamily="34" charset="-122"/>
                </a:endParaRPr>
              </a:p>
              <a:p>
                <a:pPr eaLnBrk="1" hangingPunct="1">
                  <a:buClr>
                    <a:srgbClr val="FF0000"/>
                  </a:buClr>
                  <a:buSzPct val="55000"/>
                </a:pPr>
                <a:endParaRPr lang="en-US" altLang="zh-CN" sz="2000">
                  <a:solidFill>
                    <a:schemeClr val="tx1"/>
                  </a:solidFill>
                  <a:ea typeface="微软雅黑" panose="020B0503020204020204" pitchFamily="34" charset="-122"/>
                </a:endParaRPr>
              </a:p>
              <a:p>
                <a:pPr eaLnBrk="1" hangingPunct="1">
                  <a:buClr>
                    <a:srgbClr val="FF0000"/>
                  </a:buClr>
                  <a:buSzPct val="55000"/>
                </a:pPr>
                <a:endParaRPr lang="en-US" altLang="zh-CN" sz="2000">
                  <a:solidFill>
                    <a:schemeClr val="tx1"/>
                  </a:solidFill>
                  <a:ea typeface="微软雅黑" panose="020B0503020204020204" pitchFamily="34" charset="-122"/>
                </a:endParaRPr>
              </a:p>
              <a:p>
                <a:pPr eaLnBrk="1" hangingPunct="1">
                  <a:buClr>
                    <a:srgbClr val="FF0000"/>
                  </a:buClr>
                  <a:buSzPct val="55000"/>
                </a:pPr>
                <a:endParaRPr lang="en-US" altLang="zh-CN" sz="2000">
                  <a:solidFill>
                    <a:srgbClr val="0000FF"/>
                  </a:solidFill>
                  <a:ea typeface="微软雅黑" panose="020B0503020204020204" pitchFamily="34" charset="-122"/>
                </a:endParaRPr>
              </a:p>
              <a:p>
                <a:pPr eaLnBrk="1" hangingPunct="1">
                  <a:buClr>
                    <a:srgbClr val="FF0000"/>
                  </a:buClr>
                  <a:buSzPct val="55000"/>
                </a:pPr>
                <a:endParaRPr lang="en-US" altLang="zh-CN" sz="2000">
                  <a:solidFill>
                    <a:srgbClr val="0000FF"/>
                  </a:solidFill>
                  <a:ea typeface="微软雅黑" panose="020B0503020204020204" pitchFamily="34" charset="-122"/>
                </a:endParaRPr>
              </a:p>
              <a:p>
                <a:pPr eaLnBrk="1" hangingPunct="1">
                  <a:buClr>
                    <a:srgbClr val="FF0000"/>
                  </a:buClr>
                  <a:buSzPct val="55000"/>
                </a:pPr>
                <a:endParaRPr lang="en-US" altLang="zh-CN" sz="2000">
                  <a:solidFill>
                    <a:srgbClr val="0000FF"/>
                  </a:solidFill>
                  <a:ea typeface="微软雅黑" panose="020B0503020204020204" pitchFamily="34" charset="-122"/>
                </a:endParaRPr>
              </a:p>
              <a:p>
                <a:pPr eaLnBrk="1" hangingPunct="1">
                  <a:buClr>
                    <a:srgbClr val="FF0000"/>
                  </a:buClr>
                  <a:buSzPct val="55000"/>
                </a:pPr>
                <a:endParaRPr lang="en-US" altLang="zh-CN" sz="1000">
                  <a:solidFill>
                    <a:srgbClr val="0000FF"/>
                  </a:solidFill>
                  <a:latin typeface="微软雅黑" panose="020B0503020204020204" pitchFamily="34" charset="-122"/>
                  <a:ea typeface="微软雅黑" panose="020B0503020204020204" pitchFamily="34" charset="-122"/>
                </a:endParaRPr>
              </a:p>
            </p:txBody>
          </p:sp>
        </mc:Choice>
        <mc:Fallback xmlns="">
          <p:sp>
            <p:nvSpPr>
              <p:cNvPr id="12291" name="Rectangle 3">
                <a:extLst>
                  <a:ext uri="{FF2B5EF4-FFF2-40B4-BE49-F238E27FC236}">
                    <a16:creationId xmlns:a16="http://schemas.microsoft.com/office/drawing/2014/main" id="{9419AC45-F76E-4D45-A32E-965A5D4A98F1}"/>
                  </a:ext>
                </a:extLst>
              </p:cNvPr>
              <p:cNvSpPr>
                <a:spLocks noGrp="1" noRot="1" noChangeAspect="1" noMove="1" noResize="1" noEditPoints="1" noAdjustHandles="1" noChangeArrowheads="1" noChangeShapeType="1" noTextEdit="1"/>
              </p:cNvSpPr>
              <p:nvPr>
                <p:ph type="body" idx="1"/>
              </p:nvPr>
            </p:nvSpPr>
            <p:spPr>
              <a:xfrm>
                <a:off x="762000" y="1308125"/>
                <a:ext cx="7696200" cy="4929187"/>
              </a:xfrm>
              <a:blipFill>
                <a:blip r:embed="rId3"/>
                <a:stretch>
                  <a:fillRect t="-743"/>
                </a:stretch>
              </a:blipFill>
            </p:spPr>
            <p:txBody>
              <a:bodyPr/>
              <a:lstStyle/>
              <a:p>
                <a:r>
                  <a:rPr lang="zh-CN" altLang="en-US">
                    <a:noFill/>
                  </a:rPr>
                  <a:t> </a:t>
                </a:r>
              </a:p>
            </p:txBody>
          </p:sp>
        </mc:Fallback>
      </mc:AlternateContent>
      <p:graphicFrame>
        <p:nvGraphicFramePr>
          <p:cNvPr id="10" name="Object 8">
            <a:extLst>
              <a:ext uri="{FF2B5EF4-FFF2-40B4-BE49-F238E27FC236}">
                <a16:creationId xmlns:a16="http://schemas.microsoft.com/office/drawing/2014/main" id="{41226174-57A5-4687-AE8C-1C6308AAA857}"/>
              </a:ext>
            </a:extLst>
          </p:cNvPr>
          <p:cNvGraphicFramePr>
            <a:graphicFrameLocks noChangeAspect="1"/>
          </p:cNvGraphicFramePr>
          <p:nvPr/>
        </p:nvGraphicFramePr>
        <p:xfrm>
          <a:off x="732268" y="3032956"/>
          <a:ext cx="3124999" cy="2448272"/>
        </p:xfrm>
        <a:graphic>
          <a:graphicData uri="http://schemas.openxmlformats.org/presentationml/2006/ole">
            <mc:AlternateContent xmlns:mc="http://schemas.openxmlformats.org/markup-compatibility/2006">
              <mc:Choice xmlns:v="urn:schemas-microsoft-com:vml" Requires="v">
                <p:oleObj spid="_x0000_s14408" name="Picture" r:id="rId4" imgW="2463840" imgH="1930320" progId="Word.Picture.8">
                  <p:embed/>
                </p:oleObj>
              </mc:Choice>
              <mc:Fallback>
                <p:oleObj name="Picture" r:id="rId4" imgW="2463840" imgH="1930320" progId="Word.Picture.8">
                  <p:embed/>
                  <p:pic>
                    <p:nvPicPr>
                      <p:cNvPr id="10" name="Object 8">
                        <a:extLst>
                          <a:ext uri="{FF2B5EF4-FFF2-40B4-BE49-F238E27FC236}">
                            <a16:creationId xmlns:a16="http://schemas.microsoft.com/office/drawing/2014/main" id="{41226174-57A5-4687-AE8C-1C6308AAA85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2268" y="3032956"/>
                        <a:ext cx="3124999" cy="2448272"/>
                      </a:xfrm>
                      <a:prstGeom prst="rect">
                        <a:avLst/>
                      </a:prstGeom>
                      <a:noFill/>
                      <a:ln>
                        <a:noFill/>
                      </a:ln>
                      <a:effectLst/>
                    </p:spPr>
                  </p:pic>
                </p:oleObj>
              </mc:Fallback>
            </mc:AlternateContent>
          </a:graphicData>
        </a:graphic>
      </p:graphicFrame>
      <p:pic>
        <p:nvPicPr>
          <p:cNvPr id="2" name="图片 1">
            <a:extLst>
              <a:ext uri="{FF2B5EF4-FFF2-40B4-BE49-F238E27FC236}">
                <a16:creationId xmlns:a16="http://schemas.microsoft.com/office/drawing/2014/main" id="{A756E851-26AA-4CEF-BC39-637A36ED3E21}"/>
              </a:ext>
            </a:extLst>
          </p:cNvPr>
          <p:cNvPicPr>
            <a:picLocks noChangeAspect="1"/>
          </p:cNvPicPr>
          <p:nvPr/>
        </p:nvPicPr>
        <p:blipFill>
          <a:blip r:embed="rId6"/>
          <a:stretch>
            <a:fillRect/>
          </a:stretch>
        </p:blipFill>
        <p:spPr>
          <a:xfrm>
            <a:off x="4251184" y="3173627"/>
            <a:ext cx="4605802" cy="2149374"/>
          </a:xfrm>
          <a:prstGeom prst="rect">
            <a:avLst/>
          </a:prstGeom>
        </p:spPr>
      </p:pic>
      <p:sp>
        <p:nvSpPr>
          <p:cNvPr id="3" name="文本框 2">
            <a:extLst>
              <a:ext uri="{FF2B5EF4-FFF2-40B4-BE49-F238E27FC236}">
                <a16:creationId xmlns:a16="http://schemas.microsoft.com/office/drawing/2014/main" id="{D3EAEC7E-C3AF-4110-ADE4-47FF6D48462B}"/>
              </a:ext>
            </a:extLst>
          </p:cNvPr>
          <p:cNvSpPr txBox="1"/>
          <p:nvPr/>
        </p:nvSpPr>
        <p:spPr>
          <a:xfrm>
            <a:off x="1125216" y="5561038"/>
            <a:ext cx="2339102" cy="307777"/>
          </a:xfrm>
          <a:prstGeom prst="rect">
            <a:avLst/>
          </a:prstGeom>
          <a:noFill/>
        </p:spPr>
        <p:txBody>
          <a:bodyPr wrap="none" rtlCol="0">
            <a:spAutoFit/>
          </a:bodyPr>
          <a:lstStyle/>
          <a:p>
            <a:r>
              <a:rPr lang="zh-CN" altLang="en-US" sz="1400">
                <a:latin typeface="+mn-lt"/>
                <a:ea typeface="微软雅黑" panose="020B0503020204020204" pitchFamily="34" charset="-122"/>
              </a:rPr>
              <a:t>最初的先验概率和条件概率</a:t>
            </a:r>
          </a:p>
        </p:txBody>
      </p:sp>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5BCE0968-DD8A-4003-B002-994E40DA6A98}"/>
                  </a:ext>
                </a:extLst>
              </p:cNvPr>
              <p:cNvSpPr txBox="1"/>
              <p:nvPr/>
            </p:nvSpPr>
            <p:spPr>
              <a:xfrm>
                <a:off x="5679684" y="5566371"/>
                <a:ext cx="2085251" cy="307777"/>
              </a:xfrm>
              <a:prstGeom prst="rect">
                <a:avLst/>
              </a:prstGeom>
              <a:noFill/>
            </p:spPr>
            <p:txBody>
              <a:bodyPr wrap="none" rtlCol="0">
                <a:spAutoFit/>
              </a:bodyPr>
              <a:lstStyle/>
              <a:p>
                <a:r>
                  <a:rPr lang="zh-CN" altLang="en-US" sz="1400">
                    <a:latin typeface="+mn-lt"/>
                    <a:ea typeface="微软雅黑" panose="020B0503020204020204" pitchFamily="34" charset="-122"/>
                  </a:rPr>
                  <a:t>观察到 </a:t>
                </a:r>
                <a14:m>
                  <m:oMath xmlns:m="http://schemas.openxmlformats.org/officeDocument/2006/math">
                    <m:sSub>
                      <m:sSubPr>
                        <m:ctrlPr>
                          <a:rPr lang="en-US" altLang="zh-CN" sz="1400" i="1" smtClean="0">
                            <a:latin typeface="Cambria Math" panose="02040503050406030204" pitchFamily="18" charset="0"/>
                            <a:ea typeface="微软雅黑" panose="020B0503020204020204" pitchFamily="34" charset="-122"/>
                          </a:rPr>
                        </m:ctrlPr>
                      </m:sSubPr>
                      <m:e>
                        <m:r>
                          <a:rPr lang="en-US" altLang="zh-CN" sz="1400" b="0" i="1" smtClean="0">
                            <a:latin typeface="Cambria Math" panose="02040503050406030204" pitchFamily="18" charset="0"/>
                            <a:ea typeface="微软雅黑" panose="020B0503020204020204" pitchFamily="34" charset="-122"/>
                          </a:rPr>
                          <m:t>𝐸</m:t>
                        </m:r>
                      </m:e>
                      <m:sub>
                        <m:r>
                          <a:rPr lang="en-US" altLang="zh-CN" sz="1400" b="0" i="1" smtClean="0">
                            <a:latin typeface="Cambria Math" panose="02040503050406030204" pitchFamily="18" charset="0"/>
                            <a:ea typeface="微软雅黑" panose="020B0503020204020204" pitchFamily="34" charset="-122"/>
                          </a:rPr>
                          <m:t>3</m:t>
                        </m:r>
                      </m:sub>
                    </m:sSub>
                  </m:oMath>
                </a14:m>
                <a:r>
                  <a:rPr lang="zh-CN" altLang="en-US" sz="1400">
                    <a:latin typeface="+mn-lt"/>
                    <a:ea typeface="微软雅黑" panose="020B0503020204020204" pitchFamily="34" charset="-122"/>
                  </a:rPr>
                  <a:t> 后的后验概率</a:t>
                </a:r>
              </a:p>
            </p:txBody>
          </p:sp>
        </mc:Choice>
        <mc:Fallback xmlns="">
          <p:sp>
            <p:nvSpPr>
              <p:cNvPr id="11" name="文本框 10">
                <a:extLst>
                  <a:ext uri="{FF2B5EF4-FFF2-40B4-BE49-F238E27FC236}">
                    <a16:creationId xmlns:a16="http://schemas.microsoft.com/office/drawing/2014/main" id="{5BCE0968-DD8A-4003-B002-994E40DA6A98}"/>
                  </a:ext>
                </a:extLst>
              </p:cNvPr>
              <p:cNvSpPr txBox="1">
                <a:spLocks noRot="1" noChangeAspect="1" noMove="1" noResize="1" noEditPoints="1" noAdjustHandles="1" noChangeArrowheads="1" noChangeShapeType="1" noTextEdit="1"/>
              </p:cNvSpPr>
              <p:nvPr/>
            </p:nvSpPr>
            <p:spPr>
              <a:xfrm>
                <a:off x="5679684" y="5566371"/>
                <a:ext cx="2085251" cy="307777"/>
              </a:xfrm>
              <a:prstGeom prst="rect">
                <a:avLst/>
              </a:prstGeom>
              <a:blipFill>
                <a:blip r:embed="rId7"/>
                <a:stretch>
                  <a:fillRect l="-877" t="-3922" b="-1960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1920473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89CE89D4-C46C-421C-8225-3A9FCD52C853}"/>
              </a:ext>
            </a:extLst>
          </p:cNvPr>
          <p:cNvSpPr>
            <a:spLocks noGrp="1" noChangeArrowheads="1"/>
          </p:cNvSpPr>
          <p:nvPr>
            <p:ph type="title"/>
          </p:nvPr>
        </p:nvSpPr>
        <p:spPr>
          <a:xfrm>
            <a:off x="971550" y="406400"/>
            <a:ext cx="7696200" cy="719138"/>
          </a:xfrm>
        </p:spPr>
        <p:txBody>
          <a:bodyPr/>
          <a:lstStyle/>
          <a:p>
            <a:pPr eaLnBrk="1" hangingPunct="1">
              <a:defRPr/>
            </a:pPr>
            <a:r>
              <a:rPr lang="en-US" altLang="zh-CN" sz="2800" dirty="0">
                <a:solidFill>
                  <a:srgbClr val="336666"/>
                </a:solidFill>
                <a:latin typeface="Arial"/>
              </a:rPr>
              <a:t> </a:t>
            </a:r>
            <a:r>
              <a:rPr lang="zh-CN" altLang="en-US" sz="2800" dirty="0">
                <a:solidFill>
                  <a:srgbClr val="336666"/>
                </a:solidFill>
                <a:latin typeface="Arial"/>
              </a:rPr>
              <a:t>贝叶斯推理计算后验概率 </a:t>
            </a:r>
            <a:r>
              <a:rPr lang="en-US" altLang="zh-CN" sz="2800" dirty="0">
                <a:solidFill>
                  <a:srgbClr val="336666"/>
                </a:solidFill>
                <a:latin typeface="Arial"/>
              </a:rPr>
              <a:t>4</a:t>
            </a:r>
            <a:endParaRPr lang="zh-CN" altLang="en-US" sz="2800" dirty="0">
              <a:latin typeface="+mn-lt"/>
            </a:endParaRPr>
          </a:p>
        </p:txBody>
      </p:sp>
      <mc:AlternateContent xmlns:mc="http://schemas.openxmlformats.org/markup-compatibility/2006" xmlns:a14="http://schemas.microsoft.com/office/drawing/2010/main">
        <mc:Choice Requires="a14">
          <p:sp>
            <p:nvSpPr>
              <p:cNvPr id="12291" name="Rectangle 3">
                <a:extLst>
                  <a:ext uri="{FF2B5EF4-FFF2-40B4-BE49-F238E27FC236}">
                    <a16:creationId xmlns:a16="http://schemas.microsoft.com/office/drawing/2014/main" id="{9419AC45-F76E-4D45-A32E-965A5D4A98F1}"/>
                  </a:ext>
                </a:extLst>
              </p:cNvPr>
              <p:cNvSpPr>
                <a:spLocks noGrp="1" noChangeArrowheads="1"/>
              </p:cNvSpPr>
              <p:nvPr>
                <p:ph type="body" idx="1"/>
              </p:nvPr>
            </p:nvSpPr>
            <p:spPr>
              <a:xfrm>
                <a:off x="762000" y="1308125"/>
                <a:ext cx="7696200" cy="4929187"/>
              </a:xfrm>
            </p:spPr>
            <p:txBody>
              <a:bodyPr/>
              <a:lstStyle/>
              <a:p>
                <a:pPr eaLnBrk="1" hangingPunct="1">
                  <a:buClr>
                    <a:srgbClr val="FF0000"/>
                  </a:buClr>
                  <a:buSzPct val="55000"/>
                  <a:buFont typeface="Wingdings" panose="05000000000000000000" pitchFamily="2" charset="2"/>
                  <a:buChar char="u"/>
                </a:pPr>
                <a:r>
                  <a:rPr lang="zh-CN" altLang="en-US" sz="1800" b="1">
                    <a:solidFill>
                      <a:schemeClr val="tx1"/>
                    </a:solidFill>
                    <a:ea typeface="微软雅黑" panose="020B0503020204020204" pitchFamily="34" charset="-122"/>
                  </a:rPr>
                  <a:t>现在又假设得到了</a:t>
                </a:r>
                <a:r>
                  <a:rPr lang="zh-CN" altLang="en-US" sz="1800" b="1">
                    <a:solidFill>
                      <a:srgbClr val="0000FF"/>
                    </a:solidFill>
                    <a:ea typeface="微软雅黑" panose="020B0503020204020204" pitchFamily="34" charset="-122"/>
                  </a:rPr>
                  <a:t>论据 </a:t>
                </a:r>
                <a14:m>
                  <m:oMath xmlns:m="http://schemas.openxmlformats.org/officeDocument/2006/math">
                    <m:sSub>
                      <m:sSubPr>
                        <m:ctrlPr>
                          <a:rPr lang="en-US" altLang="zh-CN" sz="1800" b="1" i="1" smtClean="0">
                            <a:solidFill>
                              <a:srgbClr val="0000FF"/>
                            </a:solidFill>
                            <a:latin typeface="Cambria Math" panose="02040503050406030204" pitchFamily="18" charset="0"/>
                            <a:ea typeface="微软雅黑" panose="020B0503020204020204" pitchFamily="34" charset="-122"/>
                          </a:rPr>
                        </m:ctrlPr>
                      </m:sSubPr>
                      <m:e>
                        <m:r>
                          <a:rPr lang="en-US" altLang="zh-CN" sz="1800" b="1" i="1" smtClean="0">
                            <a:solidFill>
                              <a:srgbClr val="0000FF"/>
                            </a:solidFill>
                            <a:latin typeface="Cambria Math" panose="02040503050406030204" pitchFamily="18" charset="0"/>
                            <a:ea typeface="微软雅黑" panose="020B0503020204020204" pitchFamily="34" charset="-122"/>
                          </a:rPr>
                          <m:t>𝑬</m:t>
                        </m:r>
                      </m:e>
                      <m:sub>
                        <m:r>
                          <a:rPr lang="en-US" altLang="zh-CN" sz="1800" b="1" i="1">
                            <a:solidFill>
                              <a:srgbClr val="0000FF"/>
                            </a:solidFill>
                            <a:latin typeface="Cambria Math" panose="02040503050406030204" pitchFamily="18" charset="0"/>
                            <a:ea typeface="微软雅黑" panose="020B0503020204020204" pitchFamily="34" charset="-122"/>
                          </a:rPr>
                          <m:t>1</m:t>
                        </m:r>
                      </m:sub>
                    </m:sSub>
                  </m:oMath>
                </a14:m>
                <a:r>
                  <a:rPr lang="zh-CN" altLang="en-US" sz="2000" b="1">
                    <a:solidFill>
                      <a:schemeClr val="tx1"/>
                    </a:solidFill>
                    <a:ea typeface="微软雅黑" panose="020B0503020204020204" pitchFamily="34" charset="-122"/>
                  </a:rPr>
                  <a:t>，按照</a:t>
                </a:r>
                <a:r>
                  <a:rPr lang="zh-CN" altLang="en-US" sz="2000" b="1">
                    <a:solidFill>
                      <a:srgbClr val="FF0000"/>
                    </a:solidFill>
                    <a:ea typeface="微软雅黑" panose="020B0503020204020204" pitchFamily="34" charset="-122"/>
                  </a:rPr>
                  <a:t>推广公式</a:t>
                </a:r>
                <a:r>
                  <a:rPr lang="en-US" altLang="zh-CN" sz="2000" b="1">
                    <a:solidFill>
                      <a:srgbClr val="FF0000"/>
                    </a:solidFill>
                    <a:ea typeface="微软雅黑" panose="020B0503020204020204" pitchFamily="34" charset="-122"/>
                  </a:rPr>
                  <a:t>(3) </a:t>
                </a:r>
                <a:r>
                  <a:rPr lang="zh-CN" altLang="en-US" sz="2000" b="1">
                    <a:solidFill>
                      <a:schemeClr val="tx1"/>
                    </a:solidFill>
                    <a:ea typeface="微软雅黑" panose="020B0503020204020204" pitchFamily="34" charset="-122"/>
                  </a:rPr>
                  <a:t>，计算后验概率：</a:t>
                </a:r>
                <a:endParaRPr lang="en-US" altLang="zh-CN" sz="2000" b="1">
                  <a:solidFill>
                    <a:schemeClr val="tx1"/>
                  </a:solidFill>
                  <a:ea typeface="微软雅黑" panose="020B0503020204020204" pitchFamily="34" charset="-122"/>
                </a:endParaRPr>
              </a:p>
              <a:p>
                <a:pPr eaLnBrk="1" hangingPunct="1">
                  <a:buClr>
                    <a:srgbClr val="FF0000"/>
                  </a:buClr>
                  <a:buSzPct val="55000"/>
                </a:pPr>
                <a:endParaRPr lang="en-US" altLang="zh-CN" sz="2000">
                  <a:solidFill>
                    <a:schemeClr val="tx1"/>
                  </a:solidFill>
                  <a:ea typeface="微软雅黑" panose="020B0503020204020204" pitchFamily="34" charset="-122"/>
                </a:endParaRPr>
              </a:p>
              <a:p>
                <a:pPr eaLnBrk="1" hangingPunct="1">
                  <a:buClr>
                    <a:srgbClr val="FF0000"/>
                  </a:buClr>
                  <a:buSzPct val="55000"/>
                </a:pPr>
                <a:endParaRPr lang="en-US" altLang="zh-CN" sz="2000">
                  <a:solidFill>
                    <a:schemeClr val="tx1"/>
                  </a:solidFill>
                  <a:ea typeface="微软雅黑" panose="020B0503020204020204" pitchFamily="34" charset="-122"/>
                </a:endParaRPr>
              </a:p>
              <a:p>
                <a:pPr eaLnBrk="1" hangingPunct="1">
                  <a:buClr>
                    <a:srgbClr val="FF0000"/>
                  </a:buClr>
                  <a:buSzPct val="55000"/>
                </a:pPr>
                <a:endParaRPr lang="en-US" altLang="zh-CN" sz="2000">
                  <a:solidFill>
                    <a:schemeClr val="tx1"/>
                  </a:solidFill>
                  <a:ea typeface="微软雅黑" panose="020B0503020204020204" pitchFamily="34" charset="-122"/>
                </a:endParaRPr>
              </a:p>
              <a:p>
                <a:pPr eaLnBrk="1" hangingPunct="1">
                  <a:buClr>
                    <a:srgbClr val="FF0000"/>
                  </a:buClr>
                  <a:buSzPct val="55000"/>
                </a:pPr>
                <a:endParaRPr lang="en-US" altLang="zh-CN" sz="2000">
                  <a:solidFill>
                    <a:schemeClr val="tx1"/>
                  </a:solidFill>
                  <a:ea typeface="微软雅黑" panose="020B0503020204020204" pitchFamily="34" charset="-122"/>
                </a:endParaRPr>
              </a:p>
              <a:p>
                <a:pPr eaLnBrk="1" hangingPunct="1">
                  <a:buClr>
                    <a:srgbClr val="FF0000"/>
                  </a:buClr>
                  <a:buSzPct val="55000"/>
                  <a:buFont typeface="Wingdings" panose="05000000000000000000" pitchFamily="2" charset="2"/>
                  <a:buChar char="u"/>
                </a:pPr>
                <a:r>
                  <a:rPr lang="zh-CN" altLang="en-US" sz="1800" b="1">
                    <a:solidFill>
                      <a:schemeClr val="tx1"/>
                    </a:solidFill>
                    <a:ea typeface="微软雅黑" panose="020B0503020204020204" pitchFamily="34" charset="-122"/>
                  </a:rPr>
                  <a:t>因此，得到如下式子：</a:t>
                </a:r>
                <a:endParaRPr lang="en-US" altLang="zh-CN" sz="1800" b="1">
                  <a:solidFill>
                    <a:schemeClr val="tx1"/>
                  </a:solidFill>
                  <a:ea typeface="微软雅黑" panose="020B0503020204020204" pitchFamily="34" charset="-122"/>
                </a:endParaRPr>
              </a:p>
              <a:p>
                <a:pPr eaLnBrk="1" hangingPunct="1">
                  <a:buClr>
                    <a:srgbClr val="FF0000"/>
                  </a:buClr>
                  <a:buSzPct val="55000"/>
                </a:pPr>
                <a:endParaRPr lang="en-US" altLang="zh-CN" sz="2000">
                  <a:solidFill>
                    <a:srgbClr val="0000FF"/>
                  </a:solidFill>
                  <a:ea typeface="微软雅黑" panose="020B0503020204020204" pitchFamily="34" charset="-122"/>
                </a:endParaRPr>
              </a:p>
              <a:p>
                <a:pPr eaLnBrk="1" hangingPunct="1">
                  <a:buClr>
                    <a:srgbClr val="FF0000"/>
                  </a:buClr>
                  <a:buSzPct val="55000"/>
                </a:pPr>
                <a:endParaRPr lang="en-US" altLang="zh-CN" sz="2000">
                  <a:solidFill>
                    <a:srgbClr val="0000FF"/>
                  </a:solidFill>
                  <a:ea typeface="微软雅黑" panose="020B0503020204020204" pitchFamily="34" charset="-122"/>
                </a:endParaRPr>
              </a:p>
              <a:p>
                <a:pPr eaLnBrk="1" hangingPunct="1">
                  <a:buClr>
                    <a:srgbClr val="FF0000"/>
                  </a:buClr>
                  <a:buSzPct val="55000"/>
                </a:pPr>
                <a:endParaRPr lang="en-US" altLang="zh-CN" sz="2000">
                  <a:solidFill>
                    <a:srgbClr val="0000FF"/>
                  </a:solidFill>
                  <a:ea typeface="微软雅黑" panose="020B0503020204020204" pitchFamily="34" charset="-122"/>
                </a:endParaRPr>
              </a:p>
              <a:p>
                <a:pPr eaLnBrk="1" hangingPunct="1">
                  <a:buClr>
                    <a:srgbClr val="FF0000"/>
                  </a:buClr>
                  <a:buSzPct val="55000"/>
                </a:pPr>
                <a:endParaRPr lang="en-US" altLang="zh-CN" sz="1000">
                  <a:solidFill>
                    <a:srgbClr val="0000FF"/>
                  </a:solidFill>
                  <a:latin typeface="微软雅黑" panose="020B0503020204020204" pitchFamily="34" charset="-122"/>
                  <a:ea typeface="微软雅黑" panose="020B0503020204020204" pitchFamily="34" charset="-122"/>
                </a:endParaRPr>
              </a:p>
            </p:txBody>
          </p:sp>
        </mc:Choice>
        <mc:Fallback xmlns="">
          <p:sp>
            <p:nvSpPr>
              <p:cNvPr id="12291" name="Rectangle 3">
                <a:extLst>
                  <a:ext uri="{FF2B5EF4-FFF2-40B4-BE49-F238E27FC236}">
                    <a16:creationId xmlns:a16="http://schemas.microsoft.com/office/drawing/2014/main" id="{9419AC45-F76E-4D45-A32E-965A5D4A98F1}"/>
                  </a:ext>
                </a:extLst>
              </p:cNvPr>
              <p:cNvSpPr>
                <a:spLocks noGrp="1" noRot="1" noChangeAspect="1" noMove="1" noResize="1" noEditPoints="1" noAdjustHandles="1" noChangeArrowheads="1" noChangeShapeType="1" noTextEdit="1"/>
              </p:cNvSpPr>
              <p:nvPr>
                <p:ph type="body" idx="1"/>
              </p:nvPr>
            </p:nvSpPr>
            <p:spPr>
              <a:xfrm>
                <a:off x="762000" y="1308125"/>
                <a:ext cx="7696200" cy="4929187"/>
              </a:xfrm>
              <a:blipFill>
                <a:blip r:embed="rId3"/>
                <a:stretch>
                  <a:fillRect t="-743"/>
                </a:stretch>
              </a:blipFill>
            </p:spPr>
            <p:txBody>
              <a:bodyPr/>
              <a:lstStyle/>
              <a:p>
                <a:r>
                  <a:rPr lang="zh-CN" altLang="en-US">
                    <a:noFill/>
                  </a:rPr>
                  <a:t> </a:t>
                </a:r>
              </a:p>
            </p:txBody>
          </p:sp>
        </mc:Fallback>
      </mc:AlternateContent>
      <p:graphicFrame>
        <p:nvGraphicFramePr>
          <p:cNvPr id="10" name="Object 13">
            <a:extLst>
              <a:ext uri="{FF2B5EF4-FFF2-40B4-BE49-F238E27FC236}">
                <a16:creationId xmlns:a16="http://schemas.microsoft.com/office/drawing/2014/main" id="{186E6BD9-3A9F-4546-9150-A729FDEC7BB4}"/>
              </a:ext>
            </a:extLst>
          </p:cNvPr>
          <p:cNvGraphicFramePr>
            <a:graphicFrameLocks noChangeAspect="1"/>
          </p:cNvGraphicFramePr>
          <p:nvPr/>
        </p:nvGraphicFramePr>
        <p:xfrm>
          <a:off x="1796169" y="1844824"/>
          <a:ext cx="5551661" cy="1019196"/>
        </p:xfrm>
        <a:graphic>
          <a:graphicData uri="http://schemas.openxmlformats.org/presentationml/2006/ole">
            <mc:AlternateContent xmlns:mc="http://schemas.openxmlformats.org/markup-compatibility/2006">
              <mc:Choice xmlns:v="urn:schemas-microsoft-com:vml" Requires="v">
                <p:oleObj spid="_x0000_s15642" name="Equation" r:id="rId4" imgW="3873240" imgH="711000" progId="Equation.3">
                  <p:embed/>
                </p:oleObj>
              </mc:Choice>
              <mc:Fallback>
                <p:oleObj name="Equation" r:id="rId4" imgW="3873240" imgH="711000" progId="Equation.3">
                  <p:embed/>
                  <p:pic>
                    <p:nvPicPr>
                      <p:cNvPr id="10" name="Object 13">
                        <a:extLst>
                          <a:ext uri="{FF2B5EF4-FFF2-40B4-BE49-F238E27FC236}">
                            <a16:creationId xmlns:a16="http://schemas.microsoft.com/office/drawing/2014/main" id="{186E6BD9-3A9F-4546-9150-A729FDEC7BB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96169" y="1844824"/>
                        <a:ext cx="5551661" cy="1019196"/>
                      </a:xfrm>
                      <a:prstGeom prst="rect">
                        <a:avLst/>
                      </a:prstGeom>
                      <a:noFill/>
                      <a:ln>
                        <a:noFill/>
                      </a:ln>
                      <a:effectLst/>
                    </p:spPr>
                  </p:pic>
                </p:oleObj>
              </mc:Fallback>
            </mc:AlternateContent>
          </a:graphicData>
        </a:graphic>
      </p:graphicFrame>
      <p:graphicFrame>
        <p:nvGraphicFramePr>
          <p:cNvPr id="11" name="Object 15">
            <a:extLst>
              <a:ext uri="{FF2B5EF4-FFF2-40B4-BE49-F238E27FC236}">
                <a16:creationId xmlns:a16="http://schemas.microsoft.com/office/drawing/2014/main" id="{CA8B0BDA-1E7F-418A-BEDA-0E7C8851331B}"/>
              </a:ext>
            </a:extLst>
          </p:cNvPr>
          <p:cNvGraphicFramePr>
            <a:graphicFrameLocks noChangeAspect="1"/>
          </p:cNvGraphicFramePr>
          <p:nvPr/>
        </p:nvGraphicFramePr>
        <p:xfrm>
          <a:off x="1583642" y="3557135"/>
          <a:ext cx="6017335" cy="591945"/>
        </p:xfrm>
        <a:graphic>
          <a:graphicData uri="http://schemas.openxmlformats.org/presentationml/2006/ole">
            <mc:AlternateContent xmlns:mc="http://schemas.openxmlformats.org/markup-compatibility/2006">
              <mc:Choice xmlns:v="urn:schemas-microsoft-com:vml" Requires="v">
                <p:oleObj spid="_x0000_s15643" name="Equation" r:id="rId6" imgW="3987720" imgH="393480" progId="Equation.3">
                  <p:embed/>
                </p:oleObj>
              </mc:Choice>
              <mc:Fallback>
                <p:oleObj name="Equation" r:id="rId6" imgW="3987720" imgH="393480" progId="Equation.3">
                  <p:embed/>
                  <p:pic>
                    <p:nvPicPr>
                      <p:cNvPr id="11" name="Object 15">
                        <a:extLst>
                          <a:ext uri="{FF2B5EF4-FFF2-40B4-BE49-F238E27FC236}">
                            <a16:creationId xmlns:a16="http://schemas.microsoft.com/office/drawing/2014/main" id="{CA8B0BDA-1E7F-418A-BEDA-0E7C8851331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83642" y="3557135"/>
                        <a:ext cx="6017335" cy="591945"/>
                      </a:xfrm>
                      <a:prstGeom prst="rect">
                        <a:avLst/>
                      </a:prstGeom>
                      <a:noFill/>
                      <a:ln>
                        <a:noFill/>
                      </a:ln>
                      <a:effectLst/>
                    </p:spPr>
                  </p:pic>
                </p:oleObj>
              </mc:Fallback>
            </mc:AlternateContent>
          </a:graphicData>
        </a:graphic>
      </p:graphicFrame>
      <p:graphicFrame>
        <p:nvGraphicFramePr>
          <p:cNvPr id="12" name="Object 16">
            <a:extLst>
              <a:ext uri="{FF2B5EF4-FFF2-40B4-BE49-F238E27FC236}">
                <a16:creationId xmlns:a16="http://schemas.microsoft.com/office/drawing/2014/main" id="{2231323E-4F36-45A7-9E4C-DC8D332485A9}"/>
              </a:ext>
            </a:extLst>
          </p:cNvPr>
          <p:cNvGraphicFramePr>
            <a:graphicFrameLocks noChangeAspect="1"/>
          </p:cNvGraphicFramePr>
          <p:nvPr/>
        </p:nvGraphicFramePr>
        <p:xfrm>
          <a:off x="1583643" y="4425227"/>
          <a:ext cx="6017336" cy="587949"/>
        </p:xfrm>
        <a:graphic>
          <a:graphicData uri="http://schemas.openxmlformats.org/presentationml/2006/ole">
            <mc:AlternateContent xmlns:mc="http://schemas.openxmlformats.org/markup-compatibility/2006">
              <mc:Choice xmlns:v="urn:schemas-microsoft-com:vml" Requires="v">
                <p:oleObj spid="_x0000_s15644" name="Equation" r:id="rId8" imgW="4012920" imgH="393480" progId="Equation.3">
                  <p:embed/>
                </p:oleObj>
              </mc:Choice>
              <mc:Fallback>
                <p:oleObj name="Equation" r:id="rId8" imgW="4012920" imgH="393480" progId="Equation.3">
                  <p:embed/>
                  <p:pic>
                    <p:nvPicPr>
                      <p:cNvPr id="12" name="Object 16">
                        <a:extLst>
                          <a:ext uri="{FF2B5EF4-FFF2-40B4-BE49-F238E27FC236}">
                            <a16:creationId xmlns:a16="http://schemas.microsoft.com/office/drawing/2014/main" id="{2231323E-4F36-45A7-9E4C-DC8D332485A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583643" y="4425227"/>
                        <a:ext cx="6017336" cy="587949"/>
                      </a:xfrm>
                      <a:prstGeom prst="rect">
                        <a:avLst/>
                      </a:prstGeom>
                      <a:noFill/>
                      <a:ln>
                        <a:noFill/>
                      </a:ln>
                      <a:effectLst/>
                    </p:spPr>
                  </p:pic>
                </p:oleObj>
              </mc:Fallback>
            </mc:AlternateContent>
          </a:graphicData>
        </a:graphic>
      </p:graphicFrame>
      <p:graphicFrame>
        <p:nvGraphicFramePr>
          <p:cNvPr id="13" name="Object 17">
            <a:extLst>
              <a:ext uri="{FF2B5EF4-FFF2-40B4-BE49-F238E27FC236}">
                <a16:creationId xmlns:a16="http://schemas.microsoft.com/office/drawing/2014/main" id="{8FBD3A97-822F-4046-B8D8-9901805A128B}"/>
              </a:ext>
            </a:extLst>
          </p:cNvPr>
          <p:cNvGraphicFramePr>
            <a:graphicFrameLocks noChangeAspect="1"/>
          </p:cNvGraphicFramePr>
          <p:nvPr/>
        </p:nvGraphicFramePr>
        <p:xfrm>
          <a:off x="1579001" y="5279976"/>
          <a:ext cx="6017335" cy="589796"/>
        </p:xfrm>
        <a:graphic>
          <a:graphicData uri="http://schemas.openxmlformats.org/presentationml/2006/ole">
            <mc:AlternateContent xmlns:mc="http://schemas.openxmlformats.org/markup-compatibility/2006">
              <mc:Choice xmlns:v="urn:schemas-microsoft-com:vml" Requires="v">
                <p:oleObj spid="_x0000_s15645" name="Equation" r:id="rId10" imgW="4000320" imgH="393480" progId="Equation.3">
                  <p:embed/>
                </p:oleObj>
              </mc:Choice>
              <mc:Fallback>
                <p:oleObj name="Equation" r:id="rId10" imgW="4000320" imgH="393480" progId="Equation.3">
                  <p:embed/>
                  <p:pic>
                    <p:nvPicPr>
                      <p:cNvPr id="13" name="Object 17">
                        <a:extLst>
                          <a:ext uri="{FF2B5EF4-FFF2-40B4-BE49-F238E27FC236}">
                            <a16:creationId xmlns:a16="http://schemas.microsoft.com/office/drawing/2014/main" id="{8FBD3A97-822F-4046-B8D8-9901805A128B}"/>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579001" y="5279976"/>
                        <a:ext cx="6017335" cy="589796"/>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29187020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89CE89D4-C46C-421C-8225-3A9FCD52C853}"/>
              </a:ext>
            </a:extLst>
          </p:cNvPr>
          <p:cNvSpPr>
            <a:spLocks noGrp="1" noChangeArrowheads="1"/>
          </p:cNvSpPr>
          <p:nvPr>
            <p:ph type="title"/>
          </p:nvPr>
        </p:nvSpPr>
        <p:spPr>
          <a:xfrm>
            <a:off x="971550" y="406400"/>
            <a:ext cx="7696200" cy="719138"/>
          </a:xfrm>
        </p:spPr>
        <p:txBody>
          <a:bodyPr/>
          <a:lstStyle/>
          <a:p>
            <a:pPr eaLnBrk="1" hangingPunct="1">
              <a:defRPr/>
            </a:pPr>
            <a:r>
              <a:rPr lang="en-US" altLang="zh-CN" sz="2800" dirty="0">
                <a:solidFill>
                  <a:srgbClr val="336666"/>
                </a:solidFill>
                <a:latin typeface="Arial"/>
              </a:rPr>
              <a:t> </a:t>
            </a:r>
            <a:r>
              <a:rPr lang="zh-CN" altLang="en-US" sz="2800" dirty="0">
                <a:solidFill>
                  <a:srgbClr val="336666"/>
                </a:solidFill>
                <a:latin typeface="Arial"/>
              </a:rPr>
              <a:t>贝叶斯推理计算后验概率 </a:t>
            </a:r>
            <a:r>
              <a:rPr lang="en-US" altLang="zh-CN" sz="2800" dirty="0">
                <a:solidFill>
                  <a:srgbClr val="336666"/>
                </a:solidFill>
                <a:latin typeface="Arial"/>
              </a:rPr>
              <a:t>5</a:t>
            </a:r>
            <a:endParaRPr lang="zh-CN" altLang="en-US" sz="2800" dirty="0">
              <a:latin typeface="+mn-lt"/>
            </a:endParaRPr>
          </a:p>
        </p:txBody>
      </p:sp>
      <mc:AlternateContent xmlns:mc="http://schemas.openxmlformats.org/markup-compatibility/2006" xmlns:a14="http://schemas.microsoft.com/office/drawing/2010/main">
        <mc:Choice Requires="a14">
          <p:sp>
            <p:nvSpPr>
              <p:cNvPr id="12291" name="Rectangle 3">
                <a:extLst>
                  <a:ext uri="{FF2B5EF4-FFF2-40B4-BE49-F238E27FC236}">
                    <a16:creationId xmlns:a16="http://schemas.microsoft.com/office/drawing/2014/main" id="{9419AC45-F76E-4D45-A32E-965A5D4A98F1}"/>
                  </a:ext>
                </a:extLst>
              </p:cNvPr>
              <p:cNvSpPr>
                <a:spLocks noGrp="1" noChangeArrowheads="1"/>
              </p:cNvSpPr>
              <p:nvPr>
                <p:ph type="body" idx="1"/>
              </p:nvPr>
            </p:nvSpPr>
            <p:spPr>
              <a:xfrm>
                <a:off x="762000" y="1308125"/>
                <a:ext cx="7696200" cy="4929187"/>
              </a:xfrm>
            </p:spPr>
            <p:txBody>
              <a:bodyPr/>
              <a:lstStyle/>
              <a:p>
                <a:pPr eaLnBrk="1" hangingPunct="1">
                  <a:buClr>
                    <a:srgbClr val="FF0000"/>
                  </a:buClr>
                  <a:buSzPct val="55000"/>
                  <a:buFont typeface="Wingdings" panose="05000000000000000000" pitchFamily="2" charset="2"/>
                  <a:buChar char="u"/>
                </a:pPr>
                <a:r>
                  <a:rPr lang="zh-CN" altLang="en-US" sz="2000">
                    <a:solidFill>
                      <a:schemeClr val="tx1"/>
                    </a:solidFill>
                    <a:ea typeface="微软雅黑" panose="020B0503020204020204" pitchFamily="34" charset="-122"/>
                  </a:rPr>
                  <a:t>从上面的结果可以看出，当继续</a:t>
                </a:r>
                <a:r>
                  <a:rPr lang="zh-CN" altLang="en-US" sz="2000">
                    <a:solidFill>
                      <a:srgbClr val="0000FF"/>
                    </a:solidFill>
                    <a:ea typeface="微软雅黑" panose="020B0503020204020204" pitchFamily="34" charset="-122"/>
                  </a:rPr>
                  <a:t>观察到</a:t>
                </a:r>
                <a:r>
                  <a:rPr lang="zh-CN" altLang="en-US" sz="2000" b="1">
                    <a:solidFill>
                      <a:srgbClr val="0000FF"/>
                    </a:solidFill>
                    <a:ea typeface="微软雅黑" panose="020B0503020204020204" pitchFamily="34" charset="-122"/>
                  </a:rPr>
                  <a:t>论据 </a:t>
                </a:r>
                <a14:m>
                  <m:oMath xmlns:m="http://schemas.openxmlformats.org/officeDocument/2006/math">
                    <m:sSub>
                      <m:sSubPr>
                        <m:ctrlPr>
                          <a:rPr lang="en-US" altLang="zh-CN" sz="2000" b="1" i="1" smtClean="0">
                            <a:solidFill>
                              <a:srgbClr val="0000FF"/>
                            </a:solidFill>
                            <a:latin typeface="Cambria Math" panose="02040503050406030204" pitchFamily="18" charset="0"/>
                            <a:ea typeface="微软雅黑" panose="020B0503020204020204" pitchFamily="34" charset="-122"/>
                          </a:rPr>
                        </m:ctrlPr>
                      </m:sSubPr>
                      <m:e>
                        <m:r>
                          <a:rPr lang="en-US" altLang="zh-CN" sz="2000" b="1" i="1" smtClean="0">
                            <a:solidFill>
                              <a:srgbClr val="0000FF"/>
                            </a:solidFill>
                            <a:latin typeface="Cambria Math" panose="02040503050406030204" pitchFamily="18" charset="0"/>
                            <a:ea typeface="微软雅黑" panose="020B0503020204020204" pitchFamily="34" charset="-122"/>
                          </a:rPr>
                          <m:t>𝑬</m:t>
                        </m:r>
                      </m:e>
                      <m:sub>
                        <m:r>
                          <a:rPr lang="en-US" altLang="zh-CN" sz="2000" b="1" i="1">
                            <a:solidFill>
                              <a:srgbClr val="0000FF"/>
                            </a:solidFill>
                            <a:latin typeface="Cambria Math" panose="02040503050406030204" pitchFamily="18" charset="0"/>
                            <a:ea typeface="微软雅黑" panose="020B0503020204020204" pitchFamily="34" charset="-122"/>
                          </a:rPr>
                          <m:t>𝟏</m:t>
                        </m:r>
                      </m:sub>
                    </m:sSub>
                  </m:oMath>
                </a14:m>
                <a:r>
                  <a:rPr lang="en-US" altLang="zh-CN" sz="2000" b="1">
                    <a:solidFill>
                      <a:srgbClr val="0000FF"/>
                    </a:solidFill>
                    <a:ea typeface="微软雅黑" panose="020B0503020204020204" pitchFamily="34" charset="-122"/>
                  </a:rPr>
                  <a:t> </a:t>
                </a:r>
                <a:r>
                  <a:rPr lang="zh-CN" altLang="en-US" sz="2000">
                    <a:solidFill>
                      <a:schemeClr val="tx1"/>
                    </a:solidFill>
                    <a:ea typeface="微软雅黑" panose="020B0503020204020204" pitchFamily="34" charset="-122"/>
                  </a:rPr>
                  <a:t>后：</a:t>
                </a:r>
                <a:endParaRPr lang="en-US" altLang="zh-CN" sz="2000">
                  <a:solidFill>
                    <a:schemeClr val="tx1"/>
                  </a:solidFill>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800">
                  <a:ea typeface="微软雅黑" panose="020B0503020204020204" pitchFamily="34" charset="-122"/>
                </a:endParaRPr>
              </a:p>
              <a:p>
                <a:pPr eaLnBrk="1" hangingPunct="1">
                  <a:buClr>
                    <a:srgbClr val="FF0000"/>
                  </a:buClr>
                  <a:buSzPct val="55000"/>
                  <a:buFont typeface="Wingdings" panose="05000000000000000000" pitchFamily="2" charset="2"/>
                  <a:buChar char="Ø"/>
                </a:pPr>
                <a14:m>
                  <m:oMath xmlns:m="http://schemas.openxmlformats.org/officeDocument/2006/math">
                    <m:sSub>
                      <m:sSubPr>
                        <m:ctrlPr>
                          <a:rPr lang="en-US" altLang="zh-CN" sz="1800" i="1" smtClean="0">
                            <a:solidFill>
                              <a:srgbClr val="0000FF"/>
                            </a:solidFill>
                            <a:latin typeface="Cambria Math" panose="02040503050406030204" pitchFamily="18" charset="0"/>
                            <a:ea typeface="微软雅黑" panose="020B0503020204020204" pitchFamily="34" charset="-122"/>
                          </a:rPr>
                        </m:ctrlPr>
                      </m:sSubPr>
                      <m:e>
                        <m:r>
                          <a:rPr lang="en-US" altLang="zh-CN" sz="1800" b="0" i="1" smtClean="0">
                            <a:solidFill>
                              <a:srgbClr val="0000FF"/>
                            </a:solidFill>
                            <a:latin typeface="Cambria Math" panose="02040503050406030204" pitchFamily="18" charset="0"/>
                            <a:ea typeface="微软雅黑" panose="020B0503020204020204" pitchFamily="34" charset="-122"/>
                          </a:rPr>
                          <m:t>𝐻</m:t>
                        </m:r>
                      </m:e>
                      <m:sub>
                        <m:r>
                          <a:rPr lang="en-US" altLang="zh-CN" sz="1800" i="1">
                            <a:solidFill>
                              <a:srgbClr val="0000FF"/>
                            </a:solidFill>
                            <a:latin typeface="Cambria Math" panose="02040503050406030204" pitchFamily="18" charset="0"/>
                            <a:ea typeface="微软雅黑" panose="020B0503020204020204" pitchFamily="34" charset="-122"/>
                          </a:rPr>
                          <m:t>2</m:t>
                        </m:r>
                      </m:sub>
                    </m:sSub>
                  </m:oMath>
                </a14:m>
                <a:r>
                  <a:rPr lang="en-US" altLang="zh-CN" sz="1800">
                    <a:solidFill>
                      <a:srgbClr val="0000FF"/>
                    </a:solidFill>
                    <a:ea typeface="微软雅黑" panose="020B0503020204020204" pitchFamily="34" charset="-122"/>
                  </a:rPr>
                  <a:t> </a:t>
                </a:r>
                <a:r>
                  <a:rPr lang="zh-CN" altLang="en-US" sz="1800">
                    <a:solidFill>
                      <a:schemeClr val="tx1"/>
                    </a:solidFill>
                    <a:ea typeface="微软雅黑" panose="020B0503020204020204" pitchFamily="34" charset="-122"/>
                  </a:rPr>
                  <a:t>的可信度</a:t>
                </a:r>
                <a:r>
                  <a:rPr lang="zh-CN" altLang="en-US" sz="1800">
                    <a:solidFill>
                      <a:srgbClr val="0000FF"/>
                    </a:solidFill>
                    <a:ea typeface="微软雅黑" panose="020B0503020204020204" pitchFamily="34" charset="-122"/>
                  </a:rPr>
                  <a:t>最大</a:t>
                </a:r>
                <a:r>
                  <a:rPr lang="zh-CN" altLang="en-US" sz="1800">
                    <a:solidFill>
                      <a:schemeClr val="tx1"/>
                    </a:solidFill>
                    <a:ea typeface="微软雅黑" panose="020B0503020204020204" pitchFamily="34" charset="-122"/>
                  </a:rPr>
                  <a:t>，</a:t>
                </a:r>
                <a14:m>
                  <m:oMath xmlns:m="http://schemas.openxmlformats.org/officeDocument/2006/math">
                    <m:sSub>
                      <m:sSubPr>
                        <m:ctrlPr>
                          <a:rPr lang="en-US" altLang="zh-CN" sz="1800" i="1" smtClean="0">
                            <a:solidFill>
                              <a:srgbClr val="0000FF"/>
                            </a:solidFill>
                            <a:latin typeface="Cambria Math" panose="02040503050406030204" pitchFamily="18" charset="0"/>
                            <a:ea typeface="微软雅黑" panose="020B0503020204020204" pitchFamily="34" charset="-122"/>
                          </a:rPr>
                        </m:ctrlPr>
                      </m:sSubPr>
                      <m:e>
                        <m:r>
                          <a:rPr lang="en-US" altLang="zh-CN" sz="1800" b="0" i="1" smtClean="0">
                            <a:solidFill>
                              <a:srgbClr val="0000FF"/>
                            </a:solidFill>
                            <a:latin typeface="Cambria Math" panose="02040503050406030204" pitchFamily="18" charset="0"/>
                            <a:ea typeface="微软雅黑" panose="020B0503020204020204" pitchFamily="34" charset="-122"/>
                          </a:rPr>
                          <m:t>𝐻</m:t>
                        </m:r>
                      </m:e>
                      <m:sub>
                        <m:r>
                          <a:rPr lang="en-US" altLang="zh-CN" sz="1800" i="1">
                            <a:solidFill>
                              <a:srgbClr val="0000FF"/>
                            </a:solidFill>
                            <a:latin typeface="Cambria Math" panose="02040503050406030204" pitchFamily="18" charset="0"/>
                            <a:ea typeface="微软雅黑" panose="020B0503020204020204" pitchFamily="34" charset="-122"/>
                          </a:rPr>
                          <m:t>1</m:t>
                        </m:r>
                      </m:sub>
                    </m:sSub>
                  </m:oMath>
                </a14:m>
                <a:r>
                  <a:rPr lang="zh-CN" altLang="en-US" sz="1800">
                    <a:solidFill>
                      <a:schemeClr val="tx1"/>
                    </a:solidFill>
                    <a:ea typeface="微软雅黑" panose="020B0503020204020204" pitchFamily="34" charset="-122"/>
                  </a:rPr>
                  <a:t>的可能性</a:t>
                </a:r>
                <a:r>
                  <a:rPr lang="zh-CN" altLang="en-US" sz="1800">
                    <a:solidFill>
                      <a:srgbClr val="0000FF"/>
                    </a:solidFill>
                    <a:ea typeface="微软雅黑" panose="020B0503020204020204" pitchFamily="34" charset="-122"/>
                  </a:rPr>
                  <a:t>急剧下降</a:t>
                </a:r>
                <a:endParaRPr lang="en-US" altLang="zh-CN" sz="1800">
                  <a:solidFill>
                    <a:srgbClr val="0000FF"/>
                  </a:solidFill>
                  <a:ea typeface="微软雅黑" panose="020B0503020204020204" pitchFamily="34" charset="-122"/>
                </a:endParaRPr>
              </a:p>
              <a:p>
                <a:pPr eaLnBrk="1" hangingPunct="1">
                  <a:buClr>
                    <a:srgbClr val="FF0000"/>
                  </a:buClr>
                  <a:buSzPct val="55000"/>
                </a:pPr>
                <a:endParaRPr lang="en-US" altLang="zh-CN" sz="2000">
                  <a:solidFill>
                    <a:schemeClr val="tx1"/>
                  </a:solidFill>
                  <a:ea typeface="微软雅黑" panose="020B0503020204020204" pitchFamily="34" charset="-122"/>
                </a:endParaRPr>
              </a:p>
              <a:p>
                <a:pPr eaLnBrk="1" hangingPunct="1">
                  <a:buClr>
                    <a:srgbClr val="FF0000"/>
                  </a:buClr>
                  <a:buSzPct val="55000"/>
                </a:pPr>
                <a:endParaRPr lang="en-US" altLang="zh-CN" sz="2000">
                  <a:solidFill>
                    <a:schemeClr val="tx1"/>
                  </a:solidFill>
                  <a:ea typeface="微软雅黑" panose="020B0503020204020204" pitchFamily="34" charset="-122"/>
                </a:endParaRPr>
              </a:p>
              <a:p>
                <a:pPr eaLnBrk="1" hangingPunct="1">
                  <a:buClr>
                    <a:srgbClr val="FF0000"/>
                  </a:buClr>
                  <a:buSzPct val="55000"/>
                </a:pPr>
                <a:endParaRPr lang="en-US" altLang="zh-CN" sz="2000">
                  <a:solidFill>
                    <a:srgbClr val="0000FF"/>
                  </a:solidFill>
                  <a:ea typeface="微软雅黑" panose="020B0503020204020204" pitchFamily="34" charset="-122"/>
                </a:endParaRPr>
              </a:p>
              <a:p>
                <a:pPr eaLnBrk="1" hangingPunct="1">
                  <a:buClr>
                    <a:srgbClr val="FF0000"/>
                  </a:buClr>
                  <a:buSzPct val="55000"/>
                </a:pPr>
                <a:endParaRPr lang="en-US" altLang="zh-CN" sz="2000">
                  <a:solidFill>
                    <a:srgbClr val="0000FF"/>
                  </a:solidFill>
                  <a:ea typeface="微软雅黑" panose="020B0503020204020204" pitchFamily="34" charset="-122"/>
                </a:endParaRPr>
              </a:p>
              <a:p>
                <a:pPr eaLnBrk="1" hangingPunct="1">
                  <a:buClr>
                    <a:srgbClr val="FF0000"/>
                  </a:buClr>
                  <a:buSzPct val="55000"/>
                </a:pPr>
                <a:endParaRPr lang="en-US" altLang="zh-CN" sz="2000">
                  <a:solidFill>
                    <a:srgbClr val="0000FF"/>
                  </a:solidFill>
                  <a:ea typeface="微软雅黑" panose="020B0503020204020204" pitchFamily="34" charset="-122"/>
                </a:endParaRPr>
              </a:p>
              <a:p>
                <a:pPr eaLnBrk="1" hangingPunct="1">
                  <a:buClr>
                    <a:srgbClr val="FF0000"/>
                  </a:buClr>
                  <a:buSzPct val="55000"/>
                </a:pPr>
                <a:endParaRPr lang="en-US" altLang="zh-CN" sz="1000">
                  <a:solidFill>
                    <a:srgbClr val="0000FF"/>
                  </a:solidFill>
                  <a:latin typeface="微软雅黑" panose="020B0503020204020204" pitchFamily="34" charset="-122"/>
                  <a:ea typeface="微软雅黑" panose="020B0503020204020204" pitchFamily="34" charset="-122"/>
                </a:endParaRPr>
              </a:p>
            </p:txBody>
          </p:sp>
        </mc:Choice>
        <mc:Fallback xmlns="">
          <p:sp>
            <p:nvSpPr>
              <p:cNvPr id="12291" name="Rectangle 3">
                <a:extLst>
                  <a:ext uri="{FF2B5EF4-FFF2-40B4-BE49-F238E27FC236}">
                    <a16:creationId xmlns:a16="http://schemas.microsoft.com/office/drawing/2014/main" id="{9419AC45-F76E-4D45-A32E-965A5D4A98F1}"/>
                  </a:ext>
                </a:extLst>
              </p:cNvPr>
              <p:cNvSpPr>
                <a:spLocks noGrp="1" noRot="1" noChangeAspect="1" noMove="1" noResize="1" noEditPoints="1" noAdjustHandles="1" noChangeArrowheads="1" noChangeShapeType="1" noTextEdit="1"/>
              </p:cNvSpPr>
              <p:nvPr>
                <p:ph type="body" idx="1"/>
              </p:nvPr>
            </p:nvSpPr>
            <p:spPr>
              <a:xfrm>
                <a:off x="762000" y="1308125"/>
                <a:ext cx="7696200" cy="4929187"/>
              </a:xfrm>
              <a:blipFill>
                <a:blip r:embed="rId2"/>
                <a:stretch>
                  <a:fillRect t="-743"/>
                </a:stretch>
              </a:blipFill>
            </p:spPr>
            <p:txBody>
              <a:bodyPr/>
              <a:lstStyle/>
              <a:p>
                <a:r>
                  <a:rPr lang="zh-CN" altLang="en-US">
                    <a:noFill/>
                  </a:rPr>
                  <a:t> </a:t>
                </a:r>
              </a:p>
            </p:txBody>
          </p:sp>
        </mc:Fallback>
      </mc:AlternateContent>
      <p:pic>
        <p:nvPicPr>
          <p:cNvPr id="2" name="图片 1">
            <a:extLst>
              <a:ext uri="{FF2B5EF4-FFF2-40B4-BE49-F238E27FC236}">
                <a16:creationId xmlns:a16="http://schemas.microsoft.com/office/drawing/2014/main" id="{A756E851-26AA-4CEF-BC39-637A36ED3E21}"/>
              </a:ext>
            </a:extLst>
          </p:cNvPr>
          <p:cNvPicPr>
            <a:picLocks noChangeAspect="1"/>
          </p:cNvPicPr>
          <p:nvPr/>
        </p:nvPicPr>
        <p:blipFill>
          <a:blip r:embed="rId3"/>
          <a:stretch>
            <a:fillRect/>
          </a:stretch>
        </p:blipFill>
        <p:spPr>
          <a:xfrm>
            <a:off x="762000" y="2852936"/>
            <a:ext cx="4605802" cy="2149374"/>
          </a:xfrm>
          <a:prstGeom prst="rect">
            <a:avLst/>
          </a:prstGeom>
        </p:spPr>
      </p:pic>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5BCE0968-DD8A-4003-B002-994E40DA6A98}"/>
                  </a:ext>
                </a:extLst>
              </p:cNvPr>
              <p:cNvSpPr txBox="1"/>
              <p:nvPr/>
            </p:nvSpPr>
            <p:spPr>
              <a:xfrm>
                <a:off x="2022275" y="5462766"/>
                <a:ext cx="2085251" cy="307777"/>
              </a:xfrm>
              <a:prstGeom prst="rect">
                <a:avLst/>
              </a:prstGeom>
              <a:noFill/>
            </p:spPr>
            <p:txBody>
              <a:bodyPr wrap="none" rtlCol="0">
                <a:spAutoFit/>
              </a:bodyPr>
              <a:lstStyle/>
              <a:p>
                <a:r>
                  <a:rPr lang="zh-CN" altLang="en-US" sz="1400">
                    <a:latin typeface="+mn-lt"/>
                    <a:ea typeface="微软雅黑" panose="020B0503020204020204" pitchFamily="34" charset="-122"/>
                  </a:rPr>
                  <a:t>观察到 </a:t>
                </a:r>
                <a14:m>
                  <m:oMath xmlns:m="http://schemas.openxmlformats.org/officeDocument/2006/math">
                    <m:sSub>
                      <m:sSubPr>
                        <m:ctrlPr>
                          <a:rPr lang="en-US" altLang="zh-CN" sz="1400" i="1" smtClean="0">
                            <a:latin typeface="Cambria Math" panose="02040503050406030204" pitchFamily="18" charset="0"/>
                            <a:ea typeface="微软雅黑" panose="020B0503020204020204" pitchFamily="34" charset="-122"/>
                          </a:rPr>
                        </m:ctrlPr>
                      </m:sSubPr>
                      <m:e>
                        <m:r>
                          <a:rPr lang="en-US" altLang="zh-CN" sz="1400" b="0" i="1" smtClean="0">
                            <a:latin typeface="Cambria Math" panose="02040503050406030204" pitchFamily="18" charset="0"/>
                            <a:ea typeface="微软雅黑" panose="020B0503020204020204" pitchFamily="34" charset="-122"/>
                          </a:rPr>
                          <m:t>𝐸</m:t>
                        </m:r>
                      </m:e>
                      <m:sub>
                        <m:r>
                          <a:rPr lang="en-US" altLang="zh-CN" sz="1400" b="0" i="1" smtClean="0">
                            <a:latin typeface="Cambria Math" panose="02040503050406030204" pitchFamily="18" charset="0"/>
                            <a:ea typeface="微软雅黑" panose="020B0503020204020204" pitchFamily="34" charset="-122"/>
                          </a:rPr>
                          <m:t>3</m:t>
                        </m:r>
                      </m:sub>
                    </m:sSub>
                  </m:oMath>
                </a14:m>
                <a:r>
                  <a:rPr lang="zh-CN" altLang="en-US" sz="1400">
                    <a:latin typeface="+mn-lt"/>
                    <a:ea typeface="微软雅黑" panose="020B0503020204020204" pitchFamily="34" charset="-122"/>
                  </a:rPr>
                  <a:t> 后的后验概率</a:t>
                </a:r>
              </a:p>
            </p:txBody>
          </p:sp>
        </mc:Choice>
        <mc:Fallback xmlns="">
          <p:sp>
            <p:nvSpPr>
              <p:cNvPr id="11" name="文本框 10">
                <a:extLst>
                  <a:ext uri="{FF2B5EF4-FFF2-40B4-BE49-F238E27FC236}">
                    <a16:creationId xmlns:a16="http://schemas.microsoft.com/office/drawing/2014/main" id="{5BCE0968-DD8A-4003-B002-994E40DA6A98}"/>
                  </a:ext>
                </a:extLst>
              </p:cNvPr>
              <p:cNvSpPr txBox="1">
                <a:spLocks noRot="1" noChangeAspect="1" noMove="1" noResize="1" noEditPoints="1" noAdjustHandles="1" noChangeArrowheads="1" noChangeShapeType="1" noTextEdit="1"/>
              </p:cNvSpPr>
              <p:nvPr/>
            </p:nvSpPr>
            <p:spPr>
              <a:xfrm>
                <a:off x="2022275" y="5462766"/>
                <a:ext cx="2085251" cy="307777"/>
              </a:xfrm>
              <a:prstGeom prst="rect">
                <a:avLst/>
              </a:prstGeom>
              <a:blipFill>
                <a:blip r:embed="rId4"/>
                <a:stretch>
                  <a:fillRect l="-877" t="-3922" b="-19608"/>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A20C67C4-C58A-47EC-B3BD-02FF3A7B65EF}"/>
              </a:ext>
            </a:extLst>
          </p:cNvPr>
          <p:cNvPicPr>
            <a:picLocks noChangeAspect="1"/>
          </p:cNvPicPr>
          <p:nvPr/>
        </p:nvPicPr>
        <p:blipFill>
          <a:blip r:embed="rId5"/>
          <a:stretch>
            <a:fillRect/>
          </a:stretch>
        </p:blipFill>
        <p:spPr>
          <a:xfrm>
            <a:off x="7765200" y="2852936"/>
            <a:ext cx="551216" cy="2132334"/>
          </a:xfrm>
          <a:prstGeom prst="rect">
            <a:avLst/>
          </a:prstGeom>
        </p:spPr>
      </p:pic>
      <p:pic>
        <p:nvPicPr>
          <p:cNvPr id="6" name="图片 5">
            <a:extLst>
              <a:ext uri="{FF2B5EF4-FFF2-40B4-BE49-F238E27FC236}">
                <a16:creationId xmlns:a16="http://schemas.microsoft.com/office/drawing/2014/main" id="{425BCB41-B427-4E3B-8A1A-0EF635786AB9}"/>
              </a:ext>
            </a:extLst>
          </p:cNvPr>
          <p:cNvPicPr>
            <a:picLocks noChangeAspect="1"/>
          </p:cNvPicPr>
          <p:nvPr/>
        </p:nvPicPr>
        <p:blipFill>
          <a:blip r:embed="rId6"/>
          <a:stretch>
            <a:fillRect/>
          </a:stretch>
        </p:blipFill>
        <p:spPr>
          <a:xfrm>
            <a:off x="6437701" y="2859997"/>
            <a:ext cx="1302651" cy="2175704"/>
          </a:xfrm>
          <a:prstGeom prst="rect">
            <a:avLst/>
          </a:prstGeom>
        </p:spPr>
      </p:pic>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D582C7E7-52CC-4784-B63B-97663B26F25A}"/>
                  </a:ext>
                </a:extLst>
              </p:cNvPr>
              <p:cNvSpPr txBox="1"/>
              <p:nvPr/>
            </p:nvSpPr>
            <p:spPr>
              <a:xfrm>
                <a:off x="6372949" y="5432187"/>
                <a:ext cx="2275431" cy="307777"/>
              </a:xfrm>
              <a:prstGeom prst="rect">
                <a:avLst/>
              </a:prstGeom>
              <a:noFill/>
            </p:spPr>
            <p:txBody>
              <a:bodyPr wrap="none" rtlCol="0">
                <a:spAutoFit/>
              </a:bodyPr>
              <a:lstStyle/>
              <a:p>
                <a:r>
                  <a:rPr lang="zh-CN" altLang="en-US" sz="1400">
                    <a:latin typeface="+mn-lt"/>
                    <a:ea typeface="微软雅黑" panose="020B0503020204020204" pitchFamily="34" charset="-122"/>
                  </a:rPr>
                  <a:t>观察到</a:t>
                </a:r>
                <a14:m>
                  <m:oMath xmlns:m="http://schemas.openxmlformats.org/officeDocument/2006/math">
                    <m:sSub>
                      <m:sSubPr>
                        <m:ctrlPr>
                          <a:rPr lang="en-US" altLang="zh-CN" sz="1400" i="1">
                            <a:latin typeface="Cambria Math" panose="02040503050406030204" pitchFamily="18" charset="0"/>
                            <a:ea typeface="微软雅黑" panose="020B0503020204020204" pitchFamily="34" charset="-122"/>
                          </a:rPr>
                        </m:ctrlPr>
                      </m:sSubPr>
                      <m:e>
                        <m:r>
                          <a:rPr lang="en-US" altLang="zh-CN" sz="1400" i="1">
                            <a:latin typeface="Cambria Math" panose="02040503050406030204" pitchFamily="18" charset="0"/>
                            <a:ea typeface="微软雅黑" panose="020B0503020204020204" pitchFamily="34" charset="-122"/>
                          </a:rPr>
                          <m:t>𝐸</m:t>
                        </m:r>
                      </m:e>
                      <m:sub>
                        <m:r>
                          <a:rPr lang="en-US" altLang="zh-CN" sz="1400" i="1">
                            <a:latin typeface="Cambria Math" panose="02040503050406030204" pitchFamily="18" charset="0"/>
                            <a:ea typeface="微软雅黑" panose="020B0503020204020204" pitchFamily="34" charset="-122"/>
                          </a:rPr>
                          <m:t>3</m:t>
                        </m:r>
                      </m:sub>
                    </m:sSub>
                  </m:oMath>
                </a14:m>
                <a:r>
                  <a:rPr lang="en-US" altLang="zh-CN" sz="1400">
                    <a:ea typeface="微软雅黑" panose="020B0503020204020204" pitchFamily="34" charset="-122"/>
                  </a:rPr>
                  <a:t> </a:t>
                </a:r>
                <a14:m>
                  <m:oMath xmlns:m="http://schemas.openxmlformats.org/officeDocument/2006/math">
                    <m:sSub>
                      <m:sSubPr>
                        <m:ctrlPr>
                          <a:rPr lang="en-US" altLang="zh-CN" sz="1400" i="1">
                            <a:latin typeface="Cambria Math" panose="02040503050406030204" pitchFamily="18" charset="0"/>
                            <a:ea typeface="微软雅黑" panose="020B0503020204020204" pitchFamily="34" charset="-122"/>
                          </a:rPr>
                        </m:ctrlPr>
                      </m:sSubPr>
                      <m:e>
                        <m:r>
                          <a:rPr lang="en-US" altLang="zh-CN" sz="1400" i="1">
                            <a:latin typeface="Cambria Math" panose="02040503050406030204" pitchFamily="18" charset="0"/>
                            <a:ea typeface="微软雅黑" panose="020B0503020204020204" pitchFamily="34" charset="-122"/>
                          </a:rPr>
                          <m:t>𝐸</m:t>
                        </m:r>
                      </m:e>
                      <m:sub>
                        <m:r>
                          <a:rPr lang="en-US" altLang="zh-CN" sz="1400" i="1" smtClean="0">
                            <a:latin typeface="Cambria Math" panose="02040503050406030204" pitchFamily="18" charset="0"/>
                            <a:ea typeface="微软雅黑" panose="020B0503020204020204" pitchFamily="34" charset="-122"/>
                          </a:rPr>
                          <m:t>1</m:t>
                        </m:r>
                      </m:sub>
                    </m:sSub>
                  </m:oMath>
                </a14:m>
                <a:r>
                  <a:rPr lang="zh-CN" altLang="en-US" sz="1400">
                    <a:latin typeface="+mn-lt"/>
                    <a:ea typeface="微软雅黑" panose="020B0503020204020204" pitchFamily="34" charset="-122"/>
                  </a:rPr>
                  <a:t>后的后验概率</a:t>
                </a:r>
              </a:p>
            </p:txBody>
          </p:sp>
        </mc:Choice>
        <mc:Fallback xmlns="">
          <p:sp>
            <p:nvSpPr>
              <p:cNvPr id="12" name="文本框 11">
                <a:extLst>
                  <a:ext uri="{FF2B5EF4-FFF2-40B4-BE49-F238E27FC236}">
                    <a16:creationId xmlns:a16="http://schemas.microsoft.com/office/drawing/2014/main" id="{D582C7E7-52CC-4784-B63B-97663B26F25A}"/>
                  </a:ext>
                </a:extLst>
              </p:cNvPr>
              <p:cNvSpPr txBox="1">
                <a:spLocks noRot="1" noChangeAspect="1" noMove="1" noResize="1" noEditPoints="1" noAdjustHandles="1" noChangeArrowheads="1" noChangeShapeType="1" noTextEdit="1"/>
              </p:cNvSpPr>
              <p:nvPr/>
            </p:nvSpPr>
            <p:spPr>
              <a:xfrm>
                <a:off x="6372949" y="5432187"/>
                <a:ext cx="2275431" cy="307777"/>
              </a:xfrm>
              <a:prstGeom prst="rect">
                <a:avLst/>
              </a:prstGeom>
              <a:blipFill>
                <a:blip r:embed="rId7"/>
                <a:stretch>
                  <a:fillRect l="-802" t="-3922" b="-1960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1130734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89CE89D4-C46C-421C-8225-3A9FCD52C853}"/>
              </a:ext>
            </a:extLst>
          </p:cNvPr>
          <p:cNvSpPr>
            <a:spLocks noGrp="1" noChangeArrowheads="1"/>
          </p:cNvSpPr>
          <p:nvPr>
            <p:ph type="title"/>
          </p:nvPr>
        </p:nvSpPr>
        <p:spPr>
          <a:xfrm>
            <a:off x="971550" y="406400"/>
            <a:ext cx="7696200" cy="719138"/>
          </a:xfrm>
        </p:spPr>
        <p:txBody>
          <a:bodyPr/>
          <a:lstStyle/>
          <a:p>
            <a:pPr eaLnBrk="1" hangingPunct="1">
              <a:defRPr/>
            </a:pPr>
            <a:r>
              <a:rPr lang="en-US" altLang="zh-CN" sz="2800" dirty="0">
                <a:solidFill>
                  <a:srgbClr val="336666"/>
                </a:solidFill>
                <a:latin typeface="Arial"/>
              </a:rPr>
              <a:t> </a:t>
            </a:r>
            <a:r>
              <a:rPr lang="zh-CN" altLang="en-US" sz="2800" dirty="0">
                <a:solidFill>
                  <a:srgbClr val="336666"/>
                </a:solidFill>
                <a:latin typeface="Arial"/>
              </a:rPr>
              <a:t>贝叶斯推理计算后验概率 </a:t>
            </a:r>
            <a:r>
              <a:rPr lang="en-US" altLang="zh-CN" sz="2800" dirty="0">
                <a:solidFill>
                  <a:srgbClr val="336666"/>
                </a:solidFill>
                <a:latin typeface="Arial"/>
              </a:rPr>
              <a:t>6</a:t>
            </a:r>
            <a:endParaRPr lang="zh-CN" altLang="en-US" sz="2800" dirty="0">
              <a:latin typeface="+mn-lt"/>
            </a:endParaRPr>
          </a:p>
        </p:txBody>
      </p:sp>
      <mc:AlternateContent xmlns:mc="http://schemas.openxmlformats.org/markup-compatibility/2006" xmlns:a14="http://schemas.microsoft.com/office/drawing/2010/main">
        <mc:Choice Requires="a14">
          <p:sp>
            <p:nvSpPr>
              <p:cNvPr id="12291" name="Rectangle 3">
                <a:extLst>
                  <a:ext uri="{FF2B5EF4-FFF2-40B4-BE49-F238E27FC236}">
                    <a16:creationId xmlns:a16="http://schemas.microsoft.com/office/drawing/2014/main" id="{9419AC45-F76E-4D45-A32E-965A5D4A98F1}"/>
                  </a:ext>
                </a:extLst>
              </p:cNvPr>
              <p:cNvSpPr>
                <a:spLocks noGrp="1" noChangeArrowheads="1"/>
              </p:cNvSpPr>
              <p:nvPr>
                <p:ph type="body" idx="1"/>
              </p:nvPr>
            </p:nvSpPr>
            <p:spPr>
              <a:xfrm>
                <a:off x="762000" y="1308125"/>
                <a:ext cx="7696200" cy="4929187"/>
              </a:xfrm>
            </p:spPr>
            <p:txBody>
              <a:bodyPr/>
              <a:lstStyle/>
              <a:p>
                <a:pPr eaLnBrk="1" hangingPunct="1">
                  <a:buClr>
                    <a:srgbClr val="FF0000"/>
                  </a:buClr>
                  <a:buSzPct val="55000"/>
                  <a:buFont typeface="Wingdings" panose="05000000000000000000" pitchFamily="2" charset="2"/>
                  <a:buChar char="u"/>
                </a:pPr>
                <a:r>
                  <a:rPr lang="zh-CN" altLang="en-US" sz="1800" b="1">
                    <a:solidFill>
                      <a:schemeClr val="tx1"/>
                    </a:solidFill>
                    <a:ea typeface="微软雅黑" panose="020B0503020204020204" pitchFamily="34" charset="-122"/>
                  </a:rPr>
                  <a:t>现在又假设得到了</a:t>
                </a:r>
                <a:r>
                  <a:rPr lang="zh-CN" altLang="en-US" sz="1800" b="1">
                    <a:solidFill>
                      <a:srgbClr val="0000FF"/>
                    </a:solidFill>
                    <a:ea typeface="微软雅黑" panose="020B0503020204020204" pitchFamily="34" charset="-122"/>
                  </a:rPr>
                  <a:t>论据 </a:t>
                </a:r>
                <a14:m>
                  <m:oMath xmlns:m="http://schemas.openxmlformats.org/officeDocument/2006/math">
                    <m:sSub>
                      <m:sSubPr>
                        <m:ctrlPr>
                          <a:rPr lang="en-US" altLang="zh-CN" sz="1800" b="1" i="1" smtClean="0">
                            <a:solidFill>
                              <a:srgbClr val="0000FF"/>
                            </a:solidFill>
                            <a:latin typeface="Cambria Math" panose="02040503050406030204" pitchFamily="18" charset="0"/>
                            <a:ea typeface="微软雅黑" panose="020B0503020204020204" pitchFamily="34" charset="-122"/>
                          </a:rPr>
                        </m:ctrlPr>
                      </m:sSubPr>
                      <m:e>
                        <m:r>
                          <a:rPr lang="en-US" altLang="zh-CN" sz="1800" b="1" i="1" smtClean="0">
                            <a:solidFill>
                              <a:srgbClr val="0000FF"/>
                            </a:solidFill>
                            <a:latin typeface="Cambria Math" panose="02040503050406030204" pitchFamily="18" charset="0"/>
                            <a:ea typeface="微软雅黑" panose="020B0503020204020204" pitchFamily="34" charset="-122"/>
                          </a:rPr>
                          <m:t>𝑬</m:t>
                        </m:r>
                      </m:e>
                      <m:sub>
                        <m:r>
                          <a:rPr lang="en-US" altLang="zh-CN" sz="1800" b="1" i="1">
                            <a:solidFill>
                              <a:srgbClr val="0000FF"/>
                            </a:solidFill>
                            <a:latin typeface="Cambria Math" panose="02040503050406030204" pitchFamily="18" charset="0"/>
                            <a:ea typeface="微软雅黑" panose="020B0503020204020204" pitchFamily="34" charset="-122"/>
                          </a:rPr>
                          <m:t>2</m:t>
                        </m:r>
                      </m:sub>
                    </m:sSub>
                  </m:oMath>
                </a14:m>
                <a:r>
                  <a:rPr lang="zh-CN" altLang="en-US" sz="2000" b="1">
                    <a:solidFill>
                      <a:schemeClr val="tx1"/>
                    </a:solidFill>
                    <a:ea typeface="微软雅黑" panose="020B0503020204020204" pitchFamily="34" charset="-122"/>
                  </a:rPr>
                  <a:t>，计算出所有假设的最终的后验概率：</a:t>
                </a:r>
                <a:endParaRPr lang="en-US" altLang="zh-CN" sz="2000" b="1">
                  <a:solidFill>
                    <a:schemeClr val="tx1"/>
                  </a:solidFill>
                  <a:ea typeface="微软雅黑" panose="020B0503020204020204" pitchFamily="34" charset="-122"/>
                </a:endParaRPr>
              </a:p>
              <a:p>
                <a:pPr eaLnBrk="1" hangingPunct="1">
                  <a:buClr>
                    <a:srgbClr val="FF0000"/>
                  </a:buClr>
                  <a:buSzPct val="55000"/>
                </a:pPr>
                <a:endParaRPr lang="en-US" altLang="zh-CN" sz="2000">
                  <a:solidFill>
                    <a:schemeClr val="tx1"/>
                  </a:solidFill>
                  <a:ea typeface="微软雅黑" panose="020B0503020204020204" pitchFamily="34" charset="-122"/>
                </a:endParaRPr>
              </a:p>
              <a:p>
                <a:pPr eaLnBrk="1" hangingPunct="1">
                  <a:buClr>
                    <a:srgbClr val="FF0000"/>
                  </a:buClr>
                  <a:buSzPct val="55000"/>
                </a:pPr>
                <a:endParaRPr lang="en-US" altLang="zh-CN" sz="2000">
                  <a:solidFill>
                    <a:schemeClr val="tx1"/>
                  </a:solidFill>
                  <a:ea typeface="微软雅黑" panose="020B0503020204020204" pitchFamily="34" charset="-122"/>
                </a:endParaRPr>
              </a:p>
              <a:p>
                <a:pPr eaLnBrk="1" hangingPunct="1">
                  <a:buClr>
                    <a:srgbClr val="FF0000"/>
                  </a:buClr>
                  <a:buSzPct val="55000"/>
                </a:pPr>
                <a:endParaRPr lang="en-US" altLang="zh-CN" sz="2000">
                  <a:solidFill>
                    <a:schemeClr val="tx1"/>
                  </a:solidFill>
                  <a:ea typeface="微软雅黑" panose="020B0503020204020204" pitchFamily="34" charset="-122"/>
                </a:endParaRPr>
              </a:p>
              <a:p>
                <a:pPr eaLnBrk="1" hangingPunct="1">
                  <a:buClr>
                    <a:srgbClr val="FF0000"/>
                  </a:buClr>
                  <a:buSzPct val="55000"/>
                </a:pPr>
                <a:endParaRPr lang="en-US" altLang="zh-CN" sz="2000">
                  <a:solidFill>
                    <a:schemeClr val="tx1"/>
                  </a:solidFill>
                  <a:ea typeface="微软雅黑" panose="020B0503020204020204" pitchFamily="34" charset="-122"/>
                </a:endParaRPr>
              </a:p>
              <a:p>
                <a:pPr eaLnBrk="1" hangingPunct="1">
                  <a:buClr>
                    <a:srgbClr val="FF0000"/>
                  </a:buClr>
                  <a:buSzPct val="55000"/>
                  <a:buFont typeface="Wingdings" panose="05000000000000000000" pitchFamily="2" charset="2"/>
                  <a:buChar char="u"/>
                </a:pPr>
                <a:r>
                  <a:rPr lang="zh-CN" altLang="en-US" sz="1800" b="1">
                    <a:solidFill>
                      <a:schemeClr val="tx1"/>
                    </a:solidFill>
                    <a:ea typeface="微软雅黑" panose="020B0503020204020204" pitchFamily="34" charset="-122"/>
                  </a:rPr>
                  <a:t>因此，得到如下式子：</a:t>
                </a:r>
                <a:endParaRPr lang="en-US" altLang="zh-CN" sz="1800" b="1">
                  <a:solidFill>
                    <a:schemeClr val="tx1"/>
                  </a:solidFill>
                  <a:ea typeface="微软雅黑" panose="020B0503020204020204" pitchFamily="34" charset="-122"/>
                </a:endParaRPr>
              </a:p>
              <a:p>
                <a:pPr eaLnBrk="1" hangingPunct="1">
                  <a:buClr>
                    <a:srgbClr val="FF0000"/>
                  </a:buClr>
                  <a:buSzPct val="55000"/>
                </a:pPr>
                <a:endParaRPr lang="en-US" altLang="zh-CN" sz="2000">
                  <a:solidFill>
                    <a:srgbClr val="0000FF"/>
                  </a:solidFill>
                  <a:ea typeface="微软雅黑" panose="020B0503020204020204" pitchFamily="34" charset="-122"/>
                </a:endParaRPr>
              </a:p>
              <a:p>
                <a:pPr eaLnBrk="1" hangingPunct="1">
                  <a:buClr>
                    <a:srgbClr val="FF0000"/>
                  </a:buClr>
                  <a:buSzPct val="55000"/>
                </a:pPr>
                <a:endParaRPr lang="en-US" altLang="zh-CN" sz="2000">
                  <a:solidFill>
                    <a:srgbClr val="0000FF"/>
                  </a:solidFill>
                  <a:ea typeface="微软雅黑" panose="020B0503020204020204" pitchFamily="34" charset="-122"/>
                </a:endParaRPr>
              </a:p>
              <a:p>
                <a:pPr eaLnBrk="1" hangingPunct="1">
                  <a:buClr>
                    <a:srgbClr val="FF0000"/>
                  </a:buClr>
                  <a:buSzPct val="55000"/>
                </a:pPr>
                <a:endParaRPr lang="en-US" altLang="zh-CN" sz="2000">
                  <a:solidFill>
                    <a:srgbClr val="0000FF"/>
                  </a:solidFill>
                  <a:ea typeface="微软雅黑" panose="020B0503020204020204" pitchFamily="34" charset="-122"/>
                </a:endParaRPr>
              </a:p>
              <a:p>
                <a:pPr eaLnBrk="1" hangingPunct="1">
                  <a:buClr>
                    <a:srgbClr val="FF0000"/>
                  </a:buClr>
                  <a:buSzPct val="55000"/>
                </a:pPr>
                <a:endParaRPr lang="en-US" altLang="zh-CN" sz="1000">
                  <a:solidFill>
                    <a:srgbClr val="0000FF"/>
                  </a:solidFill>
                  <a:latin typeface="微软雅黑" panose="020B0503020204020204" pitchFamily="34" charset="-122"/>
                  <a:ea typeface="微软雅黑" panose="020B0503020204020204" pitchFamily="34" charset="-122"/>
                </a:endParaRPr>
              </a:p>
            </p:txBody>
          </p:sp>
        </mc:Choice>
        <mc:Fallback xmlns="">
          <p:sp>
            <p:nvSpPr>
              <p:cNvPr id="12291" name="Rectangle 3">
                <a:extLst>
                  <a:ext uri="{FF2B5EF4-FFF2-40B4-BE49-F238E27FC236}">
                    <a16:creationId xmlns:a16="http://schemas.microsoft.com/office/drawing/2014/main" id="{9419AC45-F76E-4D45-A32E-965A5D4A98F1}"/>
                  </a:ext>
                </a:extLst>
              </p:cNvPr>
              <p:cNvSpPr>
                <a:spLocks noGrp="1" noRot="1" noChangeAspect="1" noMove="1" noResize="1" noEditPoints="1" noAdjustHandles="1" noChangeArrowheads="1" noChangeShapeType="1" noTextEdit="1"/>
              </p:cNvSpPr>
              <p:nvPr>
                <p:ph type="body" idx="1"/>
              </p:nvPr>
            </p:nvSpPr>
            <p:spPr>
              <a:xfrm>
                <a:off x="762000" y="1308125"/>
                <a:ext cx="7696200" cy="4929187"/>
              </a:xfrm>
              <a:blipFill>
                <a:blip r:embed="rId3"/>
                <a:stretch>
                  <a:fillRect t="-743"/>
                </a:stretch>
              </a:blipFill>
            </p:spPr>
            <p:txBody>
              <a:bodyPr/>
              <a:lstStyle/>
              <a:p>
                <a:r>
                  <a:rPr lang="zh-CN" altLang="en-US">
                    <a:noFill/>
                  </a:rPr>
                  <a:t> </a:t>
                </a:r>
              </a:p>
            </p:txBody>
          </p:sp>
        </mc:Fallback>
      </mc:AlternateContent>
      <p:graphicFrame>
        <p:nvGraphicFramePr>
          <p:cNvPr id="8" name="Object 12">
            <a:extLst>
              <a:ext uri="{FF2B5EF4-FFF2-40B4-BE49-F238E27FC236}">
                <a16:creationId xmlns:a16="http://schemas.microsoft.com/office/drawing/2014/main" id="{30230970-1A2F-48EC-AF42-3148F937A688}"/>
              </a:ext>
            </a:extLst>
          </p:cNvPr>
          <p:cNvGraphicFramePr>
            <a:graphicFrameLocks noChangeAspect="1"/>
          </p:cNvGraphicFramePr>
          <p:nvPr/>
        </p:nvGraphicFramePr>
        <p:xfrm>
          <a:off x="1196447" y="1844824"/>
          <a:ext cx="6751106" cy="1008112"/>
        </p:xfrm>
        <a:graphic>
          <a:graphicData uri="http://schemas.openxmlformats.org/presentationml/2006/ole">
            <mc:AlternateContent xmlns:mc="http://schemas.openxmlformats.org/markup-compatibility/2006">
              <mc:Choice xmlns:v="urn:schemas-microsoft-com:vml" Requires="v">
                <p:oleObj spid="_x0000_s16666" name="Equation" r:id="rId4" imgW="4762440" imgH="711000" progId="Equation.3">
                  <p:embed/>
                </p:oleObj>
              </mc:Choice>
              <mc:Fallback>
                <p:oleObj name="Equation" r:id="rId4" imgW="4762440" imgH="711000" progId="Equation.3">
                  <p:embed/>
                  <p:pic>
                    <p:nvPicPr>
                      <p:cNvPr id="8" name="Object 12">
                        <a:extLst>
                          <a:ext uri="{FF2B5EF4-FFF2-40B4-BE49-F238E27FC236}">
                            <a16:creationId xmlns:a16="http://schemas.microsoft.com/office/drawing/2014/main" id="{30230970-1A2F-48EC-AF42-3148F937A68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96447" y="1844824"/>
                        <a:ext cx="6751106" cy="1008112"/>
                      </a:xfrm>
                      <a:prstGeom prst="rect">
                        <a:avLst/>
                      </a:prstGeom>
                      <a:noFill/>
                      <a:ln>
                        <a:noFill/>
                      </a:ln>
                      <a:effectLst/>
                    </p:spPr>
                  </p:pic>
                </p:oleObj>
              </mc:Fallback>
            </mc:AlternateContent>
          </a:graphicData>
        </a:graphic>
      </p:graphicFrame>
      <p:graphicFrame>
        <p:nvGraphicFramePr>
          <p:cNvPr id="9" name="Object 13">
            <a:extLst>
              <a:ext uri="{FF2B5EF4-FFF2-40B4-BE49-F238E27FC236}">
                <a16:creationId xmlns:a16="http://schemas.microsoft.com/office/drawing/2014/main" id="{6577C910-FA71-488B-B1D0-E400FC0668AB}"/>
              </a:ext>
            </a:extLst>
          </p:cNvPr>
          <p:cNvGraphicFramePr>
            <a:graphicFrameLocks noChangeAspect="1"/>
          </p:cNvGraphicFramePr>
          <p:nvPr/>
        </p:nvGraphicFramePr>
        <p:xfrm>
          <a:off x="1196447" y="3501274"/>
          <a:ext cx="6879076" cy="545979"/>
        </p:xfrm>
        <a:graphic>
          <a:graphicData uri="http://schemas.openxmlformats.org/presentationml/2006/ole">
            <mc:AlternateContent xmlns:mc="http://schemas.openxmlformats.org/markup-compatibility/2006">
              <mc:Choice xmlns:v="urn:schemas-microsoft-com:vml" Requires="v">
                <p:oleObj spid="_x0000_s16667" name="Equation" r:id="rId6" imgW="4940280" imgH="393480" progId="Equation.3">
                  <p:embed/>
                </p:oleObj>
              </mc:Choice>
              <mc:Fallback>
                <p:oleObj name="Equation" r:id="rId6" imgW="4940280" imgH="393480" progId="Equation.3">
                  <p:embed/>
                  <p:pic>
                    <p:nvPicPr>
                      <p:cNvPr id="9" name="Object 13">
                        <a:extLst>
                          <a:ext uri="{FF2B5EF4-FFF2-40B4-BE49-F238E27FC236}">
                            <a16:creationId xmlns:a16="http://schemas.microsoft.com/office/drawing/2014/main" id="{6577C910-FA71-488B-B1D0-E400FC0668A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96447" y="3501274"/>
                        <a:ext cx="6879076" cy="545979"/>
                      </a:xfrm>
                      <a:prstGeom prst="rect">
                        <a:avLst/>
                      </a:prstGeom>
                      <a:noFill/>
                      <a:ln>
                        <a:noFill/>
                      </a:ln>
                      <a:effectLst/>
                    </p:spPr>
                  </p:pic>
                </p:oleObj>
              </mc:Fallback>
            </mc:AlternateContent>
          </a:graphicData>
        </a:graphic>
      </p:graphicFrame>
      <p:graphicFrame>
        <p:nvGraphicFramePr>
          <p:cNvPr id="14" name="Object 14">
            <a:extLst>
              <a:ext uri="{FF2B5EF4-FFF2-40B4-BE49-F238E27FC236}">
                <a16:creationId xmlns:a16="http://schemas.microsoft.com/office/drawing/2014/main" id="{29ABFB68-F8EC-447B-8F2B-B2632713ECC8}"/>
              </a:ext>
            </a:extLst>
          </p:cNvPr>
          <p:cNvGraphicFramePr>
            <a:graphicFrameLocks noChangeAspect="1"/>
          </p:cNvGraphicFramePr>
          <p:nvPr/>
        </p:nvGraphicFramePr>
        <p:xfrm>
          <a:off x="1115616" y="4297766"/>
          <a:ext cx="6751106" cy="554663"/>
        </p:xfrm>
        <a:graphic>
          <a:graphicData uri="http://schemas.openxmlformats.org/presentationml/2006/ole">
            <mc:AlternateContent xmlns:mc="http://schemas.openxmlformats.org/markup-compatibility/2006">
              <mc:Choice xmlns:v="urn:schemas-microsoft-com:vml" Requires="v">
                <p:oleObj spid="_x0000_s16668" name="Equation" r:id="rId8" imgW="4775040" imgH="393480" progId="Equation.3">
                  <p:embed/>
                </p:oleObj>
              </mc:Choice>
              <mc:Fallback>
                <p:oleObj name="Equation" r:id="rId8" imgW="4775040" imgH="393480" progId="Equation.3">
                  <p:embed/>
                  <p:pic>
                    <p:nvPicPr>
                      <p:cNvPr id="14" name="Object 14">
                        <a:extLst>
                          <a:ext uri="{FF2B5EF4-FFF2-40B4-BE49-F238E27FC236}">
                            <a16:creationId xmlns:a16="http://schemas.microsoft.com/office/drawing/2014/main" id="{29ABFB68-F8EC-447B-8F2B-B2632713ECC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15616" y="4297766"/>
                        <a:ext cx="6751106" cy="554663"/>
                      </a:xfrm>
                      <a:prstGeom prst="rect">
                        <a:avLst/>
                      </a:prstGeom>
                      <a:noFill/>
                      <a:ln>
                        <a:noFill/>
                      </a:ln>
                      <a:effectLst/>
                    </p:spPr>
                  </p:pic>
                </p:oleObj>
              </mc:Fallback>
            </mc:AlternateContent>
          </a:graphicData>
        </a:graphic>
      </p:graphicFrame>
      <p:graphicFrame>
        <p:nvGraphicFramePr>
          <p:cNvPr id="15" name="Object 15">
            <a:extLst>
              <a:ext uri="{FF2B5EF4-FFF2-40B4-BE49-F238E27FC236}">
                <a16:creationId xmlns:a16="http://schemas.microsoft.com/office/drawing/2014/main" id="{FD1E3811-CBC6-47C2-8249-EA84795CD911}"/>
              </a:ext>
            </a:extLst>
          </p:cNvPr>
          <p:cNvGraphicFramePr>
            <a:graphicFrameLocks noChangeAspect="1"/>
          </p:cNvGraphicFramePr>
          <p:nvPr/>
        </p:nvGraphicFramePr>
        <p:xfrm>
          <a:off x="1349286" y="5131039"/>
          <a:ext cx="6751106" cy="533048"/>
        </p:xfrm>
        <a:graphic>
          <a:graphicData uri="http://schemas.openxmlformats.org/presentationml/2006/ole">
            <mc:AlternateContent xmlns:mc="http://schemas.openxmlformats.org/markup-compatibility/2006">
              <mc:Choice xmlns:v="urn:schemas-microsoft-com:vml" Requires="v">
                <p:oleObj spid="_x0000_s16669" name="Equation" r:id="rId10" imgW="4965480" imgH="393480" progId="Equation.3">
                  <p:embed/>
                </p:oleObj>
              </mc:Choice>
              <mc:Fallback>
                <p:oleObj name="Equation" r:id="rId10" imgW="4965480" imgH="393480" progId="Equation.3">
                  <p:embed/>
                  <p:pic>
                    <p:nvPicPr>
                      <p:cNvPr id="15" name="Object 15">
                        <a:extLst>
                          <a:ext uri="{FF2B5EF4-FFF2-40B4-BE49-F238E27FC236}">
                            <a16:creationId xmlns:a16="http://schemas.microsoft.com/office/drawing/2014/main" id="{FD1E3811-CBC6-47C2-8249-EA84795CD91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349286" y="5131039"/>
                        <a:ext cx="6751106" cy="533048"/>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77789687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89CE89D4-C46C-421C-8225-3A9FCD52C853}"/>
              </a:ext>
            </a:extLst>
          </p:cNvPr>
          <p:cNvSpPr>
            <a:spLocks noGrp="1" noChangeArrowheads="1"/>
          </p:cNvSpPr>
          <p:nvPr>
            <p:ph type="title"/>
          </p:nvPr>
        </p:nvSpPr>
        <p:spPr>
          <a:xfrm>
            <a:off x="971550" y="406400"/>
            <a:ext cx="7696200" cy="719138"/>
          </a:xfrm>
        </p:spPr>
        <p:txBody>
          <a:bodyPr/>
          <a:lstStyle/>
          <a:p>
            <a:pPr eaLnBrk="1" hangingPunct="1">
              <a:defRPr/>
            </a:pPr>
            <a:r>
              <a:rPr lang="en-US" altLang="zh-CN" sz="2800" dirty="0">
                <a:solidFill>
                  <a:srgbClr val="336666"/>
                </a:solidFill>
                <a:latin typeface="Arial"/>
              </a:rPr>
              <a:t> </a:t>
            </a:r>
            <a:r>
              <a:rPr lang="zh-CN" altLang="en-US" sz="2800" dirty="0">
                <a:solidFill>
                  <a:srgbClr val="336666"/>
                </a:solidFill>
                <a:latin typeface="Arial"/>
              </a:rPr>
              <a:t>贝叶斯推理计算后验概率 </a:t>
            </a:r>
            <a:r>
              <a:rPr lang="en-US" altLang="zh-CN" sz="2800" dirty="0">
                <a:solidFill>
                  <a:srgbClr val="336666"/>
                </a:solidFill>
                <a:latin typeface="Arial"/>
              </a:rPr>
              <a:t>7</a:t>
            </a:r>
            <a:endParaRPr lang="zh-CN" altLang="en-US" sz="2800" dirty="0">
              <a:latin typeface="+mn-lt"/>
            </a:endParaRPr>
          </a:p>
        </p:txBody>
      </p:sp>
      <mc:AlternateContent xmlns:mc="http://schemas.openxmlformats.org/markup-compatibility/2006" xmlns:a14="http://schemas.microsoft.com/office/drawing/2010/main">
        <mc:Choice Requires="a14">
          <p:sp>
            <p:nvSpPr>
              <p:cNvPr id="12291" name="Rectangle 3">
                <a:extLst>
                  <a:ext uri="{FF2B5EF4-FFF2-40B4-BE49-F238E27FC236}">
                    <a16:creationId xmlns:a16="http://schemas.microsoft.com/office/drawing/2014/main" id="{9419AC45-F76E-4D45-A32E-965A5D4A98F1}"/>
                  </a:ext>
                </a:extLst>
              </p:cNvPr>
              <p:cNvSpPr>
                <a:spLocks noGrp="1" noChangeArrowheads="1"/>
              </p:cNvSpPr>
              <p:nvPr>
                <p:ph type="body" idx="1"/>
              </p:nvPr>
            </p:nvSpPr>
            <p:spPr>
              <a:xfrm>
                <a:off x="762000" y="1308125"/>
                <a:ext cx="7696200" cy="4929187"/>
              </a:xfrm>
            </p:spPr>
            <p:txBody>
              <a:bodyPr/>
              <a:lstStyle/>
              <a:p>
                <a:pPr eaLnBrk="1" hangingPunct="1">
                  <a:buClr>
                    <a:srgbClr val="FF0000"/>
                  </a:buClr>
                  <a:buSzPct val="55000"/>
                  <a:buFont typeface="Wingdings" panose="05000000000000000000" pitchFamily="2" charset="2"/>
                  <a:buChar char="u"/>
                </a:pPr>
                <a:r>
                  <a:rPr lang="zh-CN" altLang="en-US" sz="2000">
                    <a:solidFill>
                      <a:schemeClr val="tx1"/>
                    </a:solidFill>
                    <a:ea typeface="微软雅黑" panose="020B0503020204020204" pitchFamily="34" charset="-122"/>
                  </a:rPr>
                  <a:t>从最终的结果可以看出，尽管 </a:t>
                </a:r>
                <a:r>
                  <a:rPr lang="en-US" altLang="zh-CN" sz="2000">
                    <a:solidFill>
                      <a:schemeClr val="tx1"/>
                    </a:solidFill>
                    <a:ea typeface="微软雅黑" panose="020B0503020204020204" pitchFamily="34" charset="-122"/>
                  </a:rPr>
                  <a:t>3 </a:t>
                </a:r>
                <a:r>
                  <a:rPr lang="zh-CN" altLang="en-US" sz="2000">
                    <a:solidFill>
                      <a:schemeClr val="tx1"/>
                    </a:solidFill>
                    <a:ea typeface="微软雅黑" panose="020B0503020204020204" pitchFamily="34" charset="-122"/>
                  </a:rPr>
                  <a:t>个假设的最初排名是 </a:t>
                </a:r>
                <a14:m>
                  <m:oMath xmlns:m="http://schemas.openxmlformats.org/officeDocument/2006/math">
                    <m:sSub>
                      <m:sSubPr>
                        <m:ctrlPr>
                          <a:rPr lang="en-US" altLang="zh-CN" sz="2000" i="1" smtClean="0">
                            <a:solidFill>
                              <a:schemeClr val="tx1"/>
                            </a:solidFill>
                            <a:latin typeface="Cambria Math" panose="02040503050406030204" pitchFamily="18" charset="0"/>
                            <a:ea typeface="微软雅黑" panose="020B0503020204020204" pitchFamily="34" charset="-122"/>
                          </a:rPr>
                        </m:ctrlPr>
                      </m:sSubPr>
                      <m:e>
                        <m:r>
                          <a:rPr lang="en-US" altLang="zh-CN" sz="2000" b="0" i="1" smtClean="0">
                            <a:solidFill>
                              <a:schemeClr val="tx1"/>
                            </a:solidFill>
                            <a:latin typeface="Cambria Math" panose="02040503050406030204" pitchFamily="18" charset="0"/>
                            <a:ea typeface="微软雅黑" panose="020B0503020204020204" pitchFamily="34" charset="-122"/>
                          </a:rPr>
                          <m:t>𝐻</m:t>
                        </m:r>
                      </m:e>
                      <m:sub>
                        <m:r>
                          <a:rPr lang="en-US" altLang="zh-CN" sz="2000" b="0" i="1" smtClean="0">
                            <a:solidFill>
                              <a:schemeClr val="tx1"/>
                            </a:solidFill>
                            <a:latin typeface="Cambria Math" panose="02040503050406030204" pitchFamily="18" charset="0"/>
                            <a:ea typeface="微软雅黑" panose="020B0503020204020204" pitchFamily="34" charset="-122"/>
                          </a:rPr>
                          <m:t>1</m:t>
                        </m:r>
                      </m:sub>
                    </m:sSub>
                    <m:r>
                      <a:rPr lang="zh-CN" altLang="en-US" sz="2000" i="1">
                        <a:latin typeface="Cambria Math" panose="02040503050406030204" pitchFamily="18" charset="0"/>
                        <a:ea typeface="微软雅黑" panose="020B0503020204020204" pitchFamily="34" charset="-122"/>
                      </a:rPr>
                      <m:t>、</m:t>
                    </m:r>
                    <m:sSub>
                      <m:sSubPr>
                        <m:ctrlPr>
                          <a:rPr lang="en-US" altLang="zh-CN" sz="2000" i="1" smtClean="0">
                            <a:latin typeface="Cambria Math" panose="02040503050406030204" pitchFamily="18" charset="0"/>
                            <a:ea typeface="微软雅黑" panose="020B0503020204020204" pitchFamily="34" charset="-122"/>
                          </a:rPr>
                        </m:ctrlPr>
                      </m:sSubPr>
                      <m:e>
                        <m:r>
                          <a:rPr lang="en-US" altLang="zh-CN" sz="2000" b="0" i="1" smtClean="0">
                            <a:latin typeface="Cambria Math" panose="02040503050406030204" pitchFamily="18" charset="0"/>
                            <a:ea typeface="微软雅黑" panose="020B0503020204020204" pitchFamily="34" charset="-122"/>
                          </a:rPr>
                          <m:t>𝐻</m:t>
                        </m:r>
                      </m:e>
                      <m:sub>
                        <m:r>
                          <a:rPr lang="en-US" altLang="zh-CN" sz="2000" b="0" i="1" smtClean="0">
                            <a:latin typeface="Cambria Math" panose="02040503050406030204" pitchFamily="18" charset="0"/>
                            <a:ea typeface="微软雅黑" panose="020B0503020204020204" pitchFamily="34" charset="-122"/>
                          </a:rPr>
                          <m:t>2</m:t>
                        </m:r>
                      </m:sub>
                    </m:sSub>
                  </m:oMath>
                </a14:m>
                <a:r>
                  <a:rPr lang="zh-CN" altLang="en-US" sz="2000">
                    <a:solidFill>
                      <a:schemeClr val="tx1"/>
                    </a:solidFill>
                    <a:ea typeface="微软雅黑" panose="020B0503020204020204" pitchFamily="34" charset="-122"/>
                  </a:rPr>
                  <a:t>、</a:t>
                </a:r>
                <a14:m>
                  <m:oMath xmlns:m="http://schemas.openxmlformats.org/officeDocument/2006/math">
                    <m:sSub>
                      <m:sSubPr>
                        <m:ctrlPr>
                          <a:rPr lang="en-US" altLang="zh-CN" sz="2000" i="1" smtClean="0">
                            <a:solidFill>
                              <a:schemeClr val="tx1"/>
                            </a:solidFill>
                            <a:latin typeface="Cambria Math" panose="02040503050406030204" pitchFamily="18" charset="0"/>
                            <a:ea typeface="微软雅黑" panose="020B0503020204020204" pitchFamily="34" charset="-122"/>
                          </a:rPr>
                        </m:ctrlPr>
                      </m:sSubPr>
                      <m:e>
                        <m:r>
                          <a:rPr lang="en-US" altLang="zh-CN" sz="2000" b="0" i="1" smtClean="0">
                            <a:solidFill>
                              <a:schemeClr val="tx1"/>
                            </a:solidFill>
                            <a:latin typeface="Cambria Math" panose="02040503050406030204" pitchFamily="18" charset="0"/>
                            <a:ea typeface="微软雅黑" panose="020B0503020204020204" pitchFamily="34" charset="-122"/>
                          </a:rPr>
                          <m:t>𝐻</m:t>
                        </m:r>
                      </m:e>
                      <m:sub>
                        <m:r>
                          <a:rPr lang="en-US" altLang="zh-CN" sz="2000" b="0" i="1" smtClean="0">
                            <a:solidFill>
                              <a:schemeClr val="tx1"/>
                            </a:solidFill>
                            <a:latin typeface="Cambria Math" panose="02040503050406030204" pitchFamily="18" charset="0"/>
                            <a:ea typeface="微软雅黑" panose="020B0503020204020204" pitchFamily="34" charset="-122"/>
                          </a:rPr>
                          <m:t>3</m:t>
                        </m:r>
                      </m:sub>
                    </m:sSub>
                  </m:oMath>
                </a14:m>
                <a:r>
                  <a:rPr lang="zh-CN" altLang="en-US" sz="2000">
                    <a:solidFill>
                      <a:schemeClr val="tx1"/>
                    </a:solidFill>
                    <a:ea typeface="微软雅黑" panose="020B0503020204020204" pitchFamily="34" charset="-122"/>
                  </a:rPr>
                  <a:t> ，</a:t>
                </a:r>
                <a:r>
                  <a:rPr lang="zh-CN" altLang="en-US" sz="2000" b="1">
                    <a:solidFill>
                      <a:schemeClr val="tx1"/>
                    </a:solidFill>
                    <a:ea typeface="微软雅黑" panose="020B0503020204020204" pitchFamily="34" charset="-122"/>
                  </a:rPr>
                  <a:t>在</a:t>
                </a:r>
                <a:r>
                  <a:rPr lang="zh-CN" altLang="en-US" sz="2000" b="1">
                    <a:solidFill>
                      <a:srgbClr val="0000FF"/>
                    </a:solidFill>
                    <a:ea typeface="微软雅黑" panose="020B0503020204020204" pitchFamily="34" charset="-122"/>
                  </a:rPr>
                  <a:t>观察到全部 </a:t>
                </a:r>
                <a:r>
                  <a:rPr lang="en-US" altLang="zh-CN" sz="2000" b="1">
                    <a:solidFill>
                      <a:srgbClr val="0000FF"/>
                    </a:solidFill>
                    <a:ea typeface="微软雅黑" panose="020B0503020204020204" pitchFamily="34" charset="-122"/>
                  </a:rPr>
                  <a:t>3 </a:t>
                </a:r>
                <a:r>
                  <a:rPr lang="zh-CN" altLang="en-US" sz="2000" b="1">
                    <a:solidFill>
                      <a:srgbClr val="0000FF"/>
                    </a:solidFill>
                    <a:ea typeface="微软雅黑" panose="020B0503020204020204" pitchFamily="34" charset="-122"/>
                  </a:rPr>
                  <a:t>个论据</a:t>
                </a:r>
                <a:r>
                  <a:rPr lang="zh-CN" altLang="en-US" sz="2000" b="1">
                    <a:solidFill>
                      <a:schemeClr val="tx1"/>
                    </a:solidFill>
                    <a:ea typeface="微软雅黑" panose="020B0503020204020204" pitchFamily="34" charset="-122"/>
                  </a:rPr>
                  <a:t>后：</a:t>
                </a:r>
                <a:endParaRPr lang="en-US" altLang="zh-CN" sz="2000" b="1">
                  <a:solidFill>
                    <a:schemeClr val="tx1"/>
                  </a:solidFill>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800" b="1">
                  <a:solidFill>
                    <a:schemeClr val="tx1"/>
                  </a:solidFill>
                  <a:ea typeface="微软雅黑" panose="020B0503020204020204" pitchFamily="34" charset="-122"/>
                </a:endParaRPr>
              </a:p>
              <a:p>
                <a:pPr eaLnBrk="1" hangingPunct="1">
                  <a:buClr>
                    <a:srgbClr val="FF0000"/>
                  </a:buClr>
                  <a:buSzPct val="55000"/>
                  <a:buFont typeface="Wingdings" panose="05000000000000000000" pitchFamily="2" charset="2"/>
                  <a:buChar char="Ø"/>
                </a:pPr>
                <a:r>
                  <a:rPr lang="zh-CN" altLang="en-US" sz="1600">
                    <a:solidFill>
                      <a:schemeClr val="tx1"/>
                    </a:solidFill>
                    <a:ea typeface="微软雅黑" panose="020B0503020204020204" pitchFamily="34" charset="-122"/>
                  </a:rPr>
                  <a:t>只需要考虑 </a:t>
                </a:r>
                <a14:m>
                  <m:oMath xmlns:m="http://schemas.openxmlformats.org/officeDocument/2006/math">
                    <m:sSub>
                      <m:sSubPr>
                        <m:ctrlPr>
                          <a:rPr lang="en-US" altLang="zh-CN" sz="1600" i="1" smtClean="0">
                            <a:solidFill>
                              <a:schemeClr val="tx1"/>
                            </a:solidFill>
                            <a:latin typeface="Cambria Math" panose="02040503050406030204" pitchFamily="18" charset="0"/>
                            <a:ea typeface="微软雅黑" panose="020B0503020204020204" pitchFamily="34" charset="-122"/>
                          </a:rPr>
                        </m:ctrlPr>
                      </m:sSubPr>
                      <m:e>
                        <m:r>
                          <a:rPr lang="en-US" altLang="zh-CN" sz="1600" b="0" i="1" smtClean="0">
                            <a:solidFill>
                              <a:schemeClr val="tx1"/>
                            </a:solidFill>
                            <a:latin typeface="Cambria Math" panose="02040503050406030204" pitchFamily="18" charset="0"/>
                            <a:ea typeface="微软雅黑" panose="020B0503020204020204" pitchFamily="34" charset="-122"/>
                          </a:rPr>
                          <m:t>𝐻</m:t>
                        </m:r>
                      </m:e>
                      <m:sub>
                        <m:r>
                          <a:rPr lang="en-US" altLang="zh-CN" sz="1600" b="0" i="1" smtClean="0">
                            <a:solidFill>
                              <a:schemeClr val="tx1"/>
                            </a:solidFill>
                            <a:latin typeface="Cambria Math" panose="02040503050406030204" pitchFamily="18" charset="0"/>
                            <a:ea typeface="微软雅黑" panose="020B0503020204020204" pitchFamily="34" charset="-122"/>
                          </a:rPr>
                          <m:t>1</m:t>
                        </m:r>
                      </m:sub>
                    </m:sSub>
                  </m:oMath>
                </a14:m>
                <a:r>
                  <a:rPr lang="zh-CN" altLang="en-US" sz="1600">
                    <a:solidFill>
                      <a:schemeClr val="tx1"/>
                    </a:solidFill>
                    <a:ea typeface="微软雅黑" panose="020B0503020204020204" pitchFamily="34" charset="-122"/>
                  </a:rPr>
                  <a:t>、</a:t>
                </a:r>
                <a14:m>
                  <m:oMath xmlns:m="http://schemas.openxmlformats.org/officeDocument/2006/math">
                    <m:sSub>
                      <m:sSubPr>
                        <m:ctrlPr>
                          <a:rPr lang="en-US" altLang="zh-CN" sz="1600" i="1" smtClean="0">
                            <a:solidFill>
                              <a:schemeClr val="tx1"/>
                            </a:solidFill>
                            <a:latin typeface="Cambria Math" panose="02040503050406030204" pitchFamily="18" charset="0"/>
                            <a:ea typeface="微软雅黑" panose="020B0503020204020204" pitchFamily="34" charset="-122"/>
                          </a:rPr>
                        </m:ctrlPr>
                      </m:sSubPr>
                      <m:e>
                        <m:r>
                          <a:rPr lang="en-US" altLang="zh-CN" sz="1600" b="0" i="1" smtClean="0">
                            <a:solidFill>
                              <a:schemeClr val="tx1"/>
                            </a:solidFill>
                            <a:latin typeface="Cambria Math" panose="02040503050406030204" pitchFamily="18" charset="0"/>
                            <a:ea typeface="微软雅黑" panose="020B0503020204020204" pitchFamily="34" charset="-122"/>
                          </a:rPr>
                          <m:t>𝐻</m:t>
                        </m:r>
                      </m:e>
                      <m:sub>
                        <m:r>
                          <a:rPr lang="en-US" altLang="zh-CN" sz="1600" b="0" i="1" smtClean="0">
                            <a:solidFill>
                              <a:schemeClr val="tx1"/>
                            </a:solidFill>
                            <a:latin typeface="Cambria Math" panose="02040503050406030204" pitchFamily="18" charset="0"/>
                            <a:ea typeface="微软雅黑" panose="020B0503020204020204" pitchFamily="34" charset="-122"/>
                          </a:rPr>
                          <m:t>3</m:t>
                        </m:r>
                      </m:sub>
                    </m:sSub>
                  </m:oMath>
                </a14:m>
                <a:r>
                  <a:rPr lang="zh-CN" altLang="en-US" sz="1600">
                    <a:solidFill>
                      <a:schemeClr val="tx1"/>
                    </a:solidFill>
                    <a:ea typeface="微软雅黑" panose="020B0503020204020204" pitchFamily="34" charset="-122"/>
                  </a:rPr>
                  <a:t>，可以</a:t>
                </a:r>
                <a:r>
                  <a:rPr lang="zh-CN" altLang="en-US" sz="1600">
                    <a:solidFill>
                      <a:srgbClr val="0000FF"/>
                    </a:solidFill>
                    <a:ea typeface="微软雅黑" panose="020B0503020204020204" pitchFamily="34" charset="-122"/>
                  </a:rPr>
                  <a:t>放弃</a:t>
                </a:r>
                <a14:m>
                  <m:oMath xmlns:m="http://schemas.openxmlformats.org/officeDocument/2006/math">
                    <m:sSub>
                      <m:sSubPr>
                        <m:ctrlPr>
                          <a:rPr lang="en-US" altLang="zh-CN" sz="1600" i="1" smtClean="0">
                            <a:solidFill>
                              <a:srgbClr val="0000FF"/>
                            </a:solidFill>
                            <a:latin typeface="Cambria Math" panose="02040503050406030204" pitchFamily="18" charset="0"/>
                            <a:ea typeface="微软雅黑" panose="020B0503020204020204" pitchFamily="34" charset="-122"/>
                          </a:rPr>
                        </m:ctrlPr>
                      </m:sSubPr>
                      <m:e>
                        <m:r>
                          <a:rPr lang="en-US" altLang="zh-CN" sz="1600" b="0" i="1" smtClean="0">
                            <a:solidFill>
                              <a:srgbClr val="0000FF"/>
                            </a:solidFill>
                            <a:latin typeface="Cambria Math" panose="02040503050406030204" pitchFamily="18" charset="0"/>
                            <a:ea typeface="微软雅黑" panose="020B0503020204020204" pitchFamily="34" charset="-122"/>
                          </a:rPr>
                          <m:t>𝐻</m:t>
                        </m:r>
                      </m:e>
                      <m:sub>
                        <m:r>
                          <a:rPr lang="en-US" altLang="zh-CN" sz="1600" i="1">
                            <a:solidFill>
                              <a:srgbClr val="0000FF"/>
                            </a:solidFill>
                            <a:latin typeface="Cambria Math" panose="02040503050406030204" pitchFamily="18" charset="0"/>
                            <a:ea typeface="微软雅黑" panose="020B0503020204020204" pitchFamily="34" charset="-122"/>
                          </a:rPr>
                          <m:t>2</m:t>
                        </m:r>
                      </m:sub>
                    </m:sSub>
                  </m:oMath>
                </a14:m>
                <a:r>
                  <a:rPr lang="en-US" altLang="zh-CN" sz="1600">
                    <a:solidFill>
                      <a:schemeClr val="tx1"/>
                    </a:solidFill>
                    <a:ea typeface="微软雅黑" panose="020B0503020204020204" pitchFamily="34" charset="-122"/>
                  </a:rPr>
                  <a:t> </a:t>
                </a:r>
                <a:endParaRPr lang="en-US" altLang="zh-CN" sz="1600">
                  <a:solidFill>
                    <a:srgbClr val="0000FF"/>
                  </a:solidFill>
                  <a:ea typeface="微软雅黑" panose="020B0503020204020204" pitchFamily="34" charset="-122"/>
                </a:endParaRPr>
              </a:p>
              <a:p>
                <a:pPr eaLnBrk="1" hangingPunct="1">
                  <a:buClr>
                    <a:srgbClr val="FF0000"/>
                  </a:buClr>
                  <a:buSzPct val="55000"/>
                  <a:buFont typeface="Wingdings" panose="05000000000000000000" pitchFamily="2" charset="2"/>
                  <a:buChar char="Ø"/>
                </a:pPr>
                <a:r>
                  <a:rPr lang="zh-CN" altLang="en-US" sz="1600">
                    <a:ea typeface="微软雅黑" panose="020B0503020204020204" pitchFamily="34" charset="-122"/>
                  </a:rPr>
                  <a:t>并且，</a:t>
                </a:r>
                <a14:m>
                  <m:oMath xmlns:m="http://schemas.openxmlformats.org/officeDocument/2006/math">
                    <m:sSub>
                      <m:sSubPr>
                        <m:ctrlPr>
                          <a:rPr lang="en-US" altLang="zh-CN" sz="1600" i="1" smtClean="0">
                            <a:solidFill>
                              <a:srgbClr val="0000FF"/>
                            </a:solidFill>
                            <a:latin typeface="Cambria Math" panose="02040503050406030204" pitchFamily="18" charset="0"/>
                            <a:ea typeface="微软雅黑" panose="020B0503020204020204" pitchFamily="34" charset="-122"/>
                          </a:rPr>
                        </m:ctrlPr>
                      </m:sSubPr>
                      <m:e>
                        <m:r>
                          <a:rPr lang="en-US" altLang="zh-CN" sz="1600" b="0" i="1" smtClean="0">
                            <a:solidFill>
                              <a:srgbClr val="0000FF"/>
                            </a:solidFill>
                            <a:latin typeface="Cambria Math" panose="02040503050406030204" pitchFamily="18" charset="0"/>
                            <a:ea typeface="微软雅黑" panose="020B0503020204020204" pitchFamily="34" charset="-122"/>
                          </a:rPr>
                          <m:t>𝐻</m:t>
                        </m:r>
                      </m:e>
                      <m:sub>
                        <m:r>
                          <a:rPr lang="en-US" altLang="zh-CN" sz="1600" i="1">
                            <a:solidFill>
                              <a:srgbClr val="0000FF"/>
                            </a:solidFill>
                            <a:latin typeface="Cambria Math" panose="02040503050406030204" pitchFamily="18" charset="0"/>
                            <a:ea typeface="微软雅黑" panose="020B0503020204020204" pitchFamily="34" charset="-122"/>
                          </a:rPr>
                          <m:t>3</m:t>
                        </m:r>
                      </m:sub>
                    </m:sSub>
                  </m:oMath>
                </a14:m>
                <a:r>
                  <a:rPr lang="zh-CN" altLang="en-US" sz="1600">
                    <a:solidFill>
                      <a:schemeClr val="tx1"/>
                    </a:solidFill>
                    <a:ea typeface="微软雅黑" panose="020B0503020204020204" pitchFamily="34" charset="-122"/>
                  </a:rPr>
                  <a:t> 的可能性要</a:t>
                </a:r>
                <a:r>
                  <a:rPr lang="zh-CN" altLang="en-US" sz="1600">
                    <a:solidFill>
                      <a:srgbClr val="0000FF"/>
                    </a:solidFill>
                    <a:ea typeface="微软雅黑" panose="020B0503020204020204" pitchFamily="34" charset="-122"/>
                  </a:rPr>
                  <a:t>大于 </a:t>
                </a:r>
                <a14:m>
                  <m:oMath xmlns:m="http://schemas.openxmlformats.org/officeDocument/2006/math">
                    <m:sSub>
                      <m:sSubPr>
                        <m:ctrlPr>
                          <a:rPr lang="en-US" altLang="zh-CN" sz="1600" i="1" smtClean="0">
                            <a:solidFill>
                              <a:srgbClr val="0000FF"/>
                            </a:solidFill>
                            <a:latin typeface="Cambria Math" panose="02040503050406030204" pitchFamily="18" charset="0"/>
                            <a:ea typeface="微软雅黑" panose="020B0503020204020204" pitchFamily="34" charset="-122"/>
                          </a:rPr>
                        </m:ctrlPr>
                      </m:sSubPr>
                      <m:e>
                        <m:r>
                          <a:rPr lang="en-US" altLang="zh-CN" sz="1600" b="0" i="1" smtClean="0">
                            <a:solidFill>
                              <a:srgbClr val="0000FF"/>
                            </a:solidFill>
                            <a:latin typeface="Cambria Math" panose="02040503050406030204" pitchFamily="18" charset="0"/>
                            <a:ea typeface="微软雅黑" panose="020B0503020204020204" pitchFamily="34" charset="-122"/>
                          </a:rPr>
                          <m:t>𝐻</m:t>
                        </m:r>
                      </m:e>
                      <m:sub>
                        <m:r>
                          <a:rPr lang="en-US" altLang="zh-CN" sz="1600" i="1">
                            <a:solidFill>
                              <a:srgbClr val="0000FF"/>
                            </a:solidFill>
                            <a:latin typeface="Cambria Math" panose="02040503050406030204" pitchFamily="18" charset="0"/>
                            <a:ea typeface="微软雅黑" panose="020B0503020204020204" pitchFamily="34" charset="-122"/>
                          </a:rPr>
                          <m:t>1</m:t>
                        </m:r>
                      </m:sub>
                    </m:sSub>
                  </m:oMath>
                </a14:m>
                <a:endParaRPr lang="en-US" altLang="zh-CN" sz="1600">
                  <a:solidFill>
                    <a:srgbClr val="0000FF"/>
                  </a:solidFill>
                  <a:ea typeface="微软雅黑" panose="020B0503020204020204" pitchFamily="34" charset="-122"/>
                </a:endParaRPr>
              </a:p>
              <a:p>
                <a:pPr eaLnBrk="1" hangingPunct="1">
                  <a:buClr>
                    <a:srgbClr val="FF0000"/>
                  </a:buClr>
                  <a:buSzPct val="55000"/>
                  <a:buFont typeface="Wingdings" panose="05000000000000000000" pitchFamily="2" charset="2"/>
                  <a:buChar char="Ø"/>
                </a:pPr>
                <a:endParaRPr lang="en-US" altLang="zh-CN" sz="1600">
                  <a:solidFill>
                    <a:srgbClr val="0000FF"/>
                  </a:solidFill>
                  <a:ea typeface="微软雅黑" panose="020B0503020204020204" pitchFamily="34" charset="-122"/>
                </a:endParaRPr>
              </a:p>
              <a:p>
                <a:pPr eaLnBrk="1" hangingPunct="1">
                  <a:buClr>
                    <a:srgbClr val="FF0000"/>
                  </a:buClr>
                  <a:buSzPct val="55000"/>
                  <a:buFont typeface="Wingdings" panose="05000000000000000000" pitchFamily="2" charset="2"/>
                  <a:buChar char="Ø"/>
                </a:pPr>
                <a:endParaRPr lang="en-US" altLang="zh-CN" sz="1600">
                  <a:solidFill>
                    <a:srgbClr val="0000FF"/>
                  </a:solidFill>
                  <a:ea typeface="微软雅黑" panose="020B0503020204020204" pitchFamily="34" charset="-122"/>
                </a:endParaRPr>
              </a:p>
              <a:p>
                <a:pPr eaLnBrk="1" hangingPunct="1">
                  <a:buClr>
                    <a:srgbClr val="FF0000"/>
                  </a:buClr>
                  <a:buSzPct val="55000"/>
                </a:pPr>
                <a:endParaRPr lang="en-US" altLang="zh-CN" sz="2000">
                  <a:solidFill>
                    <a:schemeClr val="tx1"/>
                  </a:solidFill>
                  <a:ea typeface="微软雅黑" panose="020B0503020204020204" pitchFamily="34" charset="-122"/>
                </a:endParaRPr>
              </a:p>
              <a:p>
                <a:pPr eaLnBrk="1" hangingPunct="1">
                  <a:buClr>
                    <a:srgbClr val="FF0000"/>
                  </a:buClr>
                  <a:buSzPct val="55000"/>
                </a:pPr>
                <a:endParaRPr lang="en-US" altLang="zh-CN" sz="2000">
                  <a:solidFill>
                    <a:schemeClr val="tx1"/>
                  </a:solidFill>
                  <a:ea typeface="微软雅黑" panose="020B0503020204020204" pitchFamily="34" charset="-122"/>
                </a:endParaRPr>
              </a:p>
              <a:p>
                <a:pPr eaLnBrk="1" hangingPunct="1">
                  <a:buClr>
                    <a:srgbClr val="FF0000"/>
                  </a:buClr>
                  <a:buSzPct val="55000"/>
                </a:pPr>
                <a:endParaRPr lang="en-US" altLang="zh-CN" sz="2000">
                  <a:solidFill>
                    <a:srgbClr val="0000FF"/>
                  </a:solidFill>
                  <a:ea typeface="微软雅黑" panose="020B0503020204020204" pitchFamily="34" charset="-122"/>
                </a:endParaRPr>
              </a:p>
              <a:p>
                <a:pPr eaLnBrk="1" hangingPunct="1">
                  <a:buClr>
                    <a:srgbClr val="FF0000"/>
                  </a:buClr>
                  <a:buSzPct val="55000"/>
                </a:pPr>
                <a:endParaRPr lang="en-US" altLang="zh-CN" sz="2000">
                  <a:solidFill>
                    <a:srgbClr val="0000FF"/>
                  </a:solidFill>
                  <a:ea typeface="微软雅黑" panose="020B0503020204020204" pitchFamily="34" charset="-122"/>
                </a:endParaRPr>
              </a:p>
              <a:p>
                <a:pPr eaLnBrk="1" hangingPunct="1">
                  <a:buClr>
                    <a:srgbClr val="FF0000"/>
                  </a:buClr>
                  <a:buSzPct val="55000"/>
                </a:pPr>
                <a:endParaRPr lang="en-US" altLang="zh-CN" sz="2000">
                  <a:solidFill>
                    <a:srgbClr val="0000FF"/>
                  </a:solidFill>
                  <a:ea typeface="微软雅黑" panose="020B0503020204020204" pitchFamily="34" charset="-122"/>
                </a:endParaRPr>
              </a:p>
              <a:p>
                <a:pPr eaLnBrk="1" hangingPunct="1">
                  <a:buClr>
                    <a:srgbClr val="FF0000"/>
                  </a:buClr>
                  <a:buSzPct val="55000"/>
                </a:pPr>
                <a:endParaRPr lang="en-US" altLang="zh-CN" sz="1000">
                  <a:solidFill>
                    <a:srgbClr val="0000FF"/>
                  </a:solidFill>
                  <a:latin typeface="微软雅黑" panose="020B0503020204020204" pitchFamily="34" charset="-122"/>
                  <a:ea typeface="微软雅黑" panose="020B0503020204020204" pitchFamily="34" charset="-122"/>
                </a:endParaRPr>
              </a:p>
            </p:txBody>
          </p:sp>
        </mc:Choice>
        <mc:Fallback xmlns="">
          <p:sp>
            <p:nvSpPr>
              <p:cNvPr id="12291" name="Rectangle 3">
                <a:extLst>
                  <a:ext uri="{FF2B5EF4-FFF2-40B4-BE49-F238E27FC236}">
                    <a16:creationId xmlns:a16="http://schemas.microsoft.com/office/drawing/2014/main" id="{9419AC45-F76E-4D45-A32E-965A5D4A98F1}"/>
                  </a:ext>
                </a:extLst>
              </p:cNvPr>
              <p:cNvSpPr>
                <a:spLocks noGrp="1" noRot="1" noChangeAspect="1" noMove="1" noResize="1" noEditPoints="1" noAdjustHandles="1" noChangeArrowheads="1" noChangeShapeType="1" noTextEdit="1"/>
              </p:cNvSpPr>
              <p:nvPr>
                <p:ph type="body" idx="1"/>
              </p:nvPr>
            </p:nvSpPr>
            <p:spPr>
              <a:xfrm>
                <a:off x="762000" y="1308125"/>
                <a:ext cx="7696200" cy="4929187"/>
              </a:xfrm>
              <a:blipFill>
                <a:blip r:embed="rId2"/>
                <a:stretch>
                  <a:fillRect t="-74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D582C7E7-52CC-4784-B63B-97663B26F25A}"/>
                  </a:ext>
                </a:extLst>
              </p:cNvPr>
              <p:cNvSpPr txBox="1"/>
              <p:nvPr/>
            </p:nvSpPr>
            <p:spPr>
              <a:xfrm>
                <a:off x="1082273" y="5626700"/>
                <a:ext cx="2275431" cy="307777"/>
              </a:xfrm>
              <a:prstGeom prst="rect">
                <a:avLst/>
              </a:prstGeom>
              <a:noFill/>
            </p:spPr>
            <p:txBody>
              <a:bodyPr wrap="none" rtlCol="0">
                <a:spAutoFit/>
              </a:bodyPr>
              <a:lstStyle/>
              <a:p>
                <a:r>
                  <a:rPr lang="zh-CN" altLang="en-US" sz="1400">
                    <a:latin typeface="+mn-lt"/>
                    <a:ea typeface="微软雅黑" panose="020B0503020204020204" pitchFamily="34" charset="-122"/>
                  </a:rPr>
                  <a:t>观察到</a:t>
                </a:r>
                <a14:m>
                  <m:oMath xmlns:m="http://schemas.openxmlformats.org/officeDocument/2006/math">
                    <m:sSub>
                      <m:sSubPr>
                        <m:ctrlPr>
                          <a:rPr lang="en-US" altLang="zh-CN" sz="1400" i="1">
                            <a:latin typeface="Cambria Math" panose="02040503050406030204" pitchFamily="18" charset="0"/>
                            <a:ea typeface="微软雅黑" panose="020B0503020204020204" pitchFamily="34" charset="-122"/>
                          </a:rPr>
                        </m:ctrlPr>
                      </m:sSubPr>
                      <m:e>
                        <m:r>
                          <a:rPr lang="en-US" altLang="zh-CN" sz="1400" i="1">
                            <a:latin typeface="Cambria Math" panose="02040503050406030204" pitchFamily="18" charset="0"/>
                            <a:ea typeface="微软雅黑" panose="020B0503020204020204" pitchFamily="34" charset="-122"/>
                          </a:rPr>
                          <m:t>𝐸</m:t>
                        </m:r>
                      </m:e>
                      <m:sub>
                        <m:r>
                          <a:rPr lang="en-US" altLang="zh-CN" sz="1400" i="1">
                            <a:latin typeface="Cambria Math" panose="02040503050406030204" pitchFamily="18" charset="0"/>
                            <a:ea typeface="微软雅黑" panose="020B0503020204020204" pitchFamily="34" charset="-122"/>
                          </a:rPr>
                          <m:t>3</m:t>
                        </m:r>
                      </m:sub>
                    </m:sSub>
                  </m:oMath>
                </a14:m>
                <a:r>
                  <a:rPr lang="en-US" altLang="zh-CN" sz="1400">
                    <a:ea typeface="微软雅黑" panose="020B0503020204020204" pitchFamily="34" charset="-122"/>
                  </a:rPr>
                  <a:t> </a:t>
                </a:r>
                <a14:m>
                  <m:oMath xmlns:m="http://schemas.openxmlformats.org/officeDocument/2006/math">
                    <m:sSub>
                      <m:sSubPr>
                        <m:ctrlPr>
                          <a:rPr lang="en-US" altLang="zh-CN" sz="1400" i="1">
                            <a:latin typeface="Cambria Math" panose="02040503050406030204" pitchFamily="18" charset="0"/>
                            <a:ea typeface="微软雅黑" panose="020B0503020204020204" pitchFamily="34" charset="-122"/>
                          </a:rPr>
                        </m:ctrlPr>
                      </m:sSubPr>
                      <m:e>
                        <m:r>
                          <a:rPr lang="en-US" altLang="zh-CN" sz="1400" i="1">
                            <a:latin typeface="Cambria Math" panose="02040503050406030204" pitchFamily="18" charset="0"/>
                            <a:ea typeface="微软雅黑" panose="020B0503020204020204" pitchFamily="34" charset="-122"/>
                          </a:rPr>
                          <m:t>𝐸</m:t>
                        </m:r>
                      </m:e>
                      <m:sub>
                        <m:r>
                          <a:rPr lang="en-US" altLang="zh-CN" sz="1400" i="1" smtClean="0">
                            <a:latin typeface="Cambria Math" panose="02040503050406030204" pitchFamily="18" charset="0"/>
                            <a:ea typeface="微软雅黑" panose="020B0503020204020204" pitchFamily="34" charset="-122"/>
                          </a:rPr>
                          <m:t>1</m:t>
                        </m:r>
                      </m:sub>
                    </m:sSub>
                  </m:oMath>
                </a14:m>
                <a:r>
                  <a:rPr lang="zh-CN" altLang="en-US" sz="1400">
                    <a:latin typeface="+mn-lt"/>
                    <a:ea typeface="微软雅黑" panose="020B0503020204020204" pitchFamily="34" charset="-122"/>
                  </a:rPr>
                  <a:t>后的后验概率</a:t>
                </a:r>
              </a:p>
            </p:txBody>
          </p:sp>
        </mc:Choice>
        <mc:Fallback xmlns="">
          <p:sp>
            <p:nvSpPr>
              <p:cNvPr id="12" name="文本框 11">
                <a:extLst>
                  <a:ext uri="{FF2B5EF4-FFF2-40B4-BE49-F238E27FC236}">
                    <a16:creationId xmlns:a16="http://schemas.microsoft.com/office/drawing/2014/main" id="{D582C7E7-52CC-4784-B63B-97663B26F25A}"/>
                  </a:ext>
                </a:extLst>
              </p:cNvPr>
              <p:cNvSpPr txBox="1">
                <a:spLocks noRot="1" noChangeAspect="1" noMove="1" noResize="1" noEditPoints="1" noAdjustHandles="1" noChangeArrowheads="1" noChangeShapeType="1" noTextEdit="1"/>
              </p:cNvSpPr>
              <p:nvPr/>
            </p:nvSpPr>
            <p:spPr>
              <a:xfrm>
                <a:off x="1082273" y="5626700"/>
                <a:ext cx="2275431" cy="307777"/>
              </a:xfrm>
              <a:prstGeom prst="rect">
                <a:avLst/>
              </a:prstGeom>
              <a:blipFill>
                <a:blip r:embed="rId3"/>
                <a:stretch>
                  <a:fillRect l="-804" t="-3922" b="-19608"/>
                </a:stretch>
              </a:blipFill>
            </p:spPr>
            <p:txBody>
              <a:bodyPr/>
              <a:lstStyle/>
              <a:p>
                <a:r>
                  <a:rPr lang="zh-CN" altLang="en-US">
                    <a:noFill/>
                  </a:rPr>
                  <a:t> </a:t>
                </a:r>
              </a:p>
            </p:txBody>
          </p:sp>
        </mc:Fallback>
      </mc:AlternateContent>
      <p:pic>
        <p:nvPicPr>
          <p:cNvPr id="3" name="图片 2">
            <a:extLst>
              <a:ext uri="{FF2B5EF4-FFF2-40B4-BE49-F238E27FC236}">
                <a16:creationId xmlns:a16="http://schemas.microsoft.com/office/drawing/2014/main" id="{A2C1B622-0A35-4D34-8C5A-F3DBAC7606E9}"/>
              </a:ext>
            </a:extLst>
          </p:cNvPr>
          <p:cNvPicPr>
            <a:picLocks noChangeAspect="1"/>
          </p:cNvPicPr>
          <p:nvPr/>
        </p:nvPicPr>
        <p:blipFill>
          <a:blip r:embed="rId4"/>
          <a:stretch>
            <a:fillRect/>
          </a:stretch>
        </p:blipFill>
        <p:spPr>
          <a:xfrm>
            <a:off x="1172246" y="2928363"/>
            <a:ext cx="2095486" cy="2508466"/>
          </a:xfrm>
          <a:prstGeom prst="rect">
            <a:avLst/>
          </a:prstGeom>
        </p:spPr>
      </p:pic>
      <p:pic>
        <p:nvPicPr>
          <p:cNvPr id="8" name="图片 7">
            <a:extLst>
              <a:ext uri="{FF2B5EF4-FFF2-40B4-BE49-F238E27FC236}">
                <a16:creationId xmlns:a16="http://schemas.microsoft.com/office/drawing/2014/main" id="{B5DF81C9-2697-494A-A82B-BA95C2F9D900}"/>
              </a:ext>
            </a:extLst>
          </p:cNvPr>
          <p:cNvPicPr>
            <a:picLocks noChangeAspect="1"/>
          </p:cNvPicPr>
          <p:nvPr/>
        </p:nvPicPr>
        <p:blipFill>
          <a:blip r:embed="rId5"/>
          <a:stretch>
            <a:fillRect/>
          </a:stretch>
        </p:blipFill>
        <p:spPr>
          <a:xfrm>
            <a:off x="5292080" y="2960709"/>
            <a:ext cx="2376264" cy="2443773"/>
          </a:xfrm>
          <a:prstGeom prst="rect">
            <a:avLst/>
          </a:prstGeom>
        </p:spPr>
      </p:pic>
      <p:sp>
        <p:nvSpPr>
          <p:cNvPr id="13" name="文本框 12">
            <a:extLst>
              <a:ext uri="{FF2B5EF4-FFF2-40B4-BE49-F238E27FC236}">
                <a16:creationId xmlns:a16="http://schemas.microsoft.com/office/drawing/2014/main" id="{B69E2A91-A0BE-4406-9FCF-E8C77EE9B394}"/>
              </a:ext>
            </a:extLst>
          </p:cNvPr>
          <p:cNvSpPr txBox="1"/>
          <p:nvPr/>
        </p:nvSpPr>
        <p:spPr>
          <a:xfrm>
            <a:off x="5292080" y="5626700"/>
            <a:ext cx="2581156" cy="307777"/>
          </a:xfrm>
          <a:prstGeom prst="rect">
            <a:avLst/>
          </a:prstGeom>
          <a:noFill/>
        </p:spPr>
        <p:txBody>
          <a:bodyPr wrap="none" rtlCol="0">
            <a:spAutoFit/>
          </a:bodyPr>
          <a:lstStyle/>
          <a:p>
            <a:r>
              <a:rPr lang="zh-CN" altLang="en-US" sz="1400">
                <a:latin typeface="+mn-lt"/>
                <a:ea typeface="微软雅黑" panose="020B0503020204020204" pitchFamily="34" charset="-122"/>
              </a:rPr>
              <a:t>观察到 </a:t>
            </a:r>
            <a:r>
              <a:rPr lang="en-US" altLang="zh-CN" sz="1400">
                <a:latin typeface="+mn-lt"/>
                <a:ea typeface="微软雅黑" panose="020B0503020204020204" pitchFamily="34" charset="-122"/>
              </a:rPr>
              <a:t>3 </a:t>
            </a:r>
            <a:r>
              <a:rPr lang="zh-CN" altLang="en-US" sz="1400">
                <a:latin typeface="+mn-lt"/>
                <a:ea typeface="微软雅黑" panose="020B0503020204020204" pitchFamily="34" charset="-122"/>
              </a:rPr>
              <a:t>个论据后的后验概率</a:t>
            </a:r>
          </a:p>
        </p:txBody>
      </p:sp>
    </p:spTree>
    <p:extLst>
      <p:ext uri="{BB962C8B-B14F-4D97-AF65-F5344CB8AC3E}">
        <p14:creationId xmlns:p14="http://schemas.microsoft.com/office/powerpoint/2010/main" val="36369116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89CE89D4-C46C-421C-8225-3A9FCD52C853}"/>
              </a:ext>
            </a:extLst>
          </p:cNvPr>
          <p:cNvSpPr>
            <a:spLocks noGrp="1" noChangeArrowheads="1"/>
          </p:cNvSpPr>
          <p:nvPr>
            <p:ph type="title"/>
          </p:nvPr>
        </p:nvSpPr>
        <p:spPr>
          <a:xfrm>
            <a:off x="971550" y="406400"/>
            <a:ext cx="7696200" cy="719138"/>
          </a:xfrm>
        </p:spPr>
        <p:txBody>
          <a:bodyPr/>
          <a:lstStyle/>
          <a:p>
            <a:pPr eaLnBrk="1" hangingPunct="1">
              <a:defRPr/>
            </a:pPr>
            <a:r>
              <a:rPr lang="en-US" altLang="zh-CN" sz="2800" dirty="0">
                <a:latin typeface="+mn-lt"/>
              </a:rPr>
              <a:t> </a:t>
            </a:r>
            <a:r>
              <a:rPr lang="zh-CN" altLang="en-US" sz="2800" dirty="0">
                <a:latin typeface="+mn-lt"/>
              </a:rPr>
              <a:t>贝叶斯推理案例</a:t>
            </a:r>
          </a:p>
        </p:txBody>
      </p:sp>
      <p:sp>
        <p:nvSpPr>
          <p:cNvPr id="12291" name="Rectangle 3">
            <a:extLst>
              <a:ext uri="{FF2B5EF4-FFF2-40B4-BE49-F238E27FC236}">
                <a16:creationId xmlns:a16="http://schemas.microsoft.com/office/drawing/2014/main" id="{9419AC45-F76E-4D45-A32E-965A5D4A98F1}"/>
              </a:ext>
            </a:extLst>
          </p:cNvPr>
          <p:cNvSpPr>
            <a:spLocks noGrp="1" noChangeArrowheads="1"/>
          </p:cNvSpPr>
          <p:nvPr>
            <p:ph type="body" idx="1"/>
          </p:nvPr>
        </p:nvSpPr>
        <p:spPr>
          <a:xfrm>
            <a:off x="762000" y="1308125"/>
            <a:ext cx="7696200" cy="4929187"/>
          </a:xfrm>
        </p:spPr>
        <p:txBody>
          <a:bodyPr/>
          <a:lstStyle/>
          <a:p>
            <a:pPr eaLnBrk="1" hangingPunct="1">
              <a:buClr>
                <a:srgbClr val="FF0000"/>
              </a:buClr>
              <a:buSzPct val="55000"/>
            </a:pPr>
            <a:r>
              <a:rPr lang="zh-CN" altLang="en-US" sz="1800" b="1">
                <a:ea typeface="微软雅黑" panose="020B0503020204020204" pitchFamily="34" charset="-122"/>
              </a:rPr>
              <a:t>案例一</a:t>
            </a:r>
            <a:endParaRPr lang="en-US" altLang="zh-CN" sz="1800" b="1">
              <a:ea typeface="微软雅黑" panose="020B0503020204020204" pitchFamily="34" charset="-122"/>
            </a:endParaRPr>
          </a:p>
          <a:p>
            <a:pPr eaLnBrk="1" hangingPunct="1">
              <a:buClr>
                <a:srgbClr val="FF0000"/>
              </a:buClr>
              <a:buSzPct val="55000"/>
            </a:pPr>
            <a:endParaRPr lang="en-US" altLang="zh-CN" sz="800">
              <a:solidFill>
                <a:srgbClr val="0000FF"/>
              </a:solidFill>
              <a:ea typeface="微软雅黑" panose="020B0503020204020204" pitchFamily="34" charset="-122"/>
            </a:endParaRPr>
          </a:p>
          <a:p>
            <a:pPr eaLnBrk="1" hangingPunct="1">
              <a:buClr>
                <a:srgbClr val="FF0000"/>
              </a:buClr>
              <a:buSzPct val="55000"/>
              <a:buFont typeface="Wingdings" panose="05000000000000000000" pitchFamily="2" charset="2"/>
              <a:buChar char="u"/>
            </a:pPr>
            <a:r>
              <a:rPr lang="zh-CN" altLang="en-US" sz="1800">
                <a:ea typeface="微软雅黑" panose="020B0503020204020204" pitchFamily="34" charset="-122"/>
              </a:rPr>
              <a:t>某地区居民的肝癌发病率为 </a:t>
            </a:r>
            <a:r>
              <a:rPr lang="en-US" altLang="zh-CN" sz="1800">
                <a:ea typeface="微软雅黑" panose="020B0503020204020204" pitchFamily="34" charset="-122"/>
              </a:rPr>
              <a:t>0.0004</a:t>
            </a:r>
            <a:r>
              <a:rPr lang="zh-CN" altLang="en-US" sz="1800">
                <a:ea typeface="微软雅黑" panose="020B0503020204020204" pitchFamily="34" charset="-122"/>
              </a:rPr>
              <a:t>，现用甲胎蛋白法进行普查。医学研究表明，化验结果是存有错误的。已知患有肝癌的人其化验结果 </a:t>
            </a:r>
            <a:r>
              <a:rPr lang="en-US" altLang="zh-CN" sz="1800">
                <a:ea typeface="微软雅黑" panose="020B0503020204020204" pitchFamily="34" charset="-122"/>
              </a:rPr>
              <a:t>99% </a:t>
            </a:r>
            <a:r>
              <a:rPr lang="zh-CN" altLang="en-US" sz="1800">
                <a:ea typeface="微软雅黑" panose="020B0503020204020204" pitchFamily="34" charset="-122"/>
              </a:rPr>
              <a:t>呈阳性（有病），而没患肝癌的人其化验结果 </a:t>
            </a:r>
            <a:r>
              <a:rPr lang="en-US" altLang="zh-CN" sz="1800">
                <a:ea typeface="微软雅黑" panose="020B0503020204020204" pitchFamily="34" charset="-122"/>
              </a:rPr>
              <a:t>99.9% </a:t>
            </a:r>
            <a:r>
              <a:rPr lang="zh-CN" altLang="en-US" sz="1800">
                <a:ea typeface="微软雅黑" panose="020B0503020204020204" pitchFamily="34" charset="-122"/>
              </a:rPr>
              <a:t>呈阴性（无病）。试问：在化验结果呈阳性的人中可能有多少人患有肝癌</a:t>
            </a:r>
            <a:r>
              <a:rPr lang="en-US" altLang="zh-CN" sz="1800">
                <a:ea typeface="微软雅黑" panose="020B0503020204020204" pitchFamily="34" charset="-122"/>
              </a:rPr>
              <a:t>?</a:t>
            </a:r>
            <a:endParaRPr lang="en-US" altLang="zh-CN" sz="800">
              <a:solidFill>
                <a:srgbClr val="0000FF"/>
              </a:solidFill>
              <a:ea typeface="微软雅黑" panose="020B0503020204020204" pitchFamily="34" charset="-122"/>
            </a:endParaRPr>
          </a:p>
          <a:p>
            <a:pPr eaLnBrk="1" hangingPunct="1">
              <a:buClr>
                <a:srgbClr val="FF0000"/>
              </a:buClr>
              <a:buSzPct val="55000"/>
            </a:pPr>
            <a:endParaRPr lang="en-US" altLang="zh-CN" sz="1000">
              <a:solidFill>
                <a:srgbClr val="0000FF"/>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8306297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9BE5167B-70B4-4310-85C0-BC1C6361B147}"/>
              </a:ext>
            </a:extLst>
          </p:cNvPr>
          <p:cNvSpPr>
            <a:spLocks noGrp="1" noChangeArrowheads="1"/>
          </p:cNvSpPr>
          <p:nvPr>
            <p:ph type="title"/>
          </p:nvPr>
        </p:nvSpPr>
        <p:spPr>
          <a:xfrm>
            <a:off x="971550" y="406400"/>
            <a:ext cx="7696200" cy="719138"/>
          </a:xfrm>
        </p:spPr>
        <p:txBody>
          <a:bodyPr/>
          <a:lstStyle/>
          <a:p>
            <a:pPr eaLnBrk="1" hangingPunct="1">
              <a:defRPr/>
            </a:pPr>
            <a:r>
              <a:rPr lang="zh-CN" altLang="en-US" b="1" dirty="0">
                <a:solidFill>
                  <a:srgbClr val="0000FF"/>
                </a:solidFill>
              </a:rPr>
              <a:t>第</a:t>
            </a:r>
            <a:r>
              <a:rPr lang="en-US" altLang="zh-CN" b="1" dirty="0">
                <a:solidFill>
                  <a:srgbClr val="0000FF"/>
                </a:solidFill>
              </a:rPr>
              <a:t>4</a:t>
            </a:r>
            <a:r>
              <a:rPr lang="zh-CN" altLang="en-US" b="1" dirty="0">
                <a:solidFill>
                  <a:srgbClr val="0000FF"/>
                </a:solidFill>
              </a:rPr>
              <a:t>章 贝叶斯判别</a:t>
            </a:r>
            <a:endParaRPr lang="zh-CN" altLang="en-US" b="1" dirty="0">
              <a:solidFill>
                <a:srgbClr val="0000FF"/>
              </a:solidFill>
              <a:latin typeface="+mn-lt"/>
            </a:endParaRPr>
          </a:p>
        </p:txBody>
      </p:sp>
      <p:sp>
        <p:nvSpPr>
          <p:cNvPr id="5123" name="Rectangle 3">
            <a:extLst>
              <a:ext uri="{FF2B5EF4-FFF2-40B4-BE49-F238E27FC236}">
                <a16:creationId xmlns:a16="http://schemas.microsoft.com/office/drawing/2014/main" id="{1D185072-8824-4F46-A669-E7E9F006FC35}"/>
              </a:ext>
            </a:extLst>
          </p:cNvPr>
          <p:cNvSpPr>
            <a:spLocks noGrp="1" noChangeArrowheads="1"/>
          </p:cNvSpPr>
          <p:nvPr>
            <p:ph type="body" idx="1"/>
          </p:nvPr>
        </p:nvSpPr>
        <p:spPr>
          <a:xfrm>
            <a:off x="723900" y="1412875"/>
            <a:ext cx="8420100" cy="4929188"/>
          </a:xfrm>
        </p:spPr>
        <p:txBody>
          <a:bodyPr/>
          <a:lstStyle/>
          <a:p>
            <a:pPr eaLnBrk="1" hangingPunct="1">
              <a:lnSpc>
                <a:spcPct val="150000"/>
              </a:lnSpc>
              <a:buClr>
                <a:srgbClr val="FF0000"/>
              </a:buClr>
              <a:buSzPct val="55000"/>
              <a:buFont typeface="Wingdings" panose="05000000000000000000" pitchFamily="2" charset="2"/>
              <a:buChar char="n"/>
            </a:pPr>
            <a:r>
              <a:rPr lang="zh-CN" altLang="en-US" sz="2800" b="1" dirty="0">
                <a:solidFill>
                  <a:srgbClr val="FF0000"/>
                </a:solidFill>
                <a:latin typeface="微软雅黑" panose="020B0503020204020204" pitchFamily="34" charset="-122"/>
                <a:ea typeface="微软雅黑" panose="020B0503020204020204" pitchFamily="34" charset="-122"/>
              </a:rPr>
              <a:t>贝叶斯原理</a:t>
            </a:r>
            <a:endParaRPr lang="zh-CN" altLang="en-US" sz="500" b="1" dirty="0">
              <a:solidFill>
                <a:srgbClr val="FF0000"/>
              </a:solidFill>
              <a:latin typeface="微软雅黑" panose="020B0503020204020204" pitchFamily="34" charset="-122"/>
              <a:ea typeface="微软雅黑" panose="020B0503020204020204" pitchFamily="34" charset="-122"/>
            </a:endParaRPr>
          </a:p>
          <a:p>
            <a:pPr eaLnBrk="1" hangingPunct="1">
              <a:lnSpc>
                <a:spcPct val="150000"/>
              </a:lnSpc>
              <a:buClr>
                <a:srgbClr val="FF0000"/>
              </a:buClr>
              <a:buSzPct val="55000"/>
              <a:buFont typeface="Wingdings" panose="05000000000000000000" pitchFamily="2" charset="2"/>
              <a:buChar char="n"/>
            </a:pPr>
            <a:r>
              <a:rPr lang="zh-CN" altLang="en-US" sz="2800" b="1" dirty="0">
                <a:latin typeface="微软雅黑" panose="020B0503020204020204" pitchFamily="34" charset="-122"/>
                <a:ea typeface="微软雅黑" panose="020B0503020204020204" pitchFamily="34" charset="-122"/>
              </a:rPr>
              <a:t>主观贝叶斯定理</a:t>
            </a:r>
            <a:endParaRPr lang="en-US" altLang="zh-CN" sz="500" b="1" dirty="0">
              <a:latin typeface="微软雅黑" panose="020B0503020204020204" pitchFamily="34" charset="-122"/>
              <a:ea typeface="微软雅黑" panose="020B0503020204020204" pitchFamily="34" charset="-122"/>
            </a:endParaRPr>
          </a:p>
          <a:p>
            <a:pPr eaLnBrk="1" hangingPunct="1">
              <a:lnSpc>
                <a:spcPct val="150000"/>
              </a:lnSpc>
              <a:buClr>
                <a:srgbClr val="FF0000"/>
              </a:buClr>
              <a:buSzPct val="55000"/>
              <a:buFont typeface="Wingdings" panose="05000000000000000000" pitchFamily="2" charset="2"/>
              <a:buChar char="n"/>
            </a:pPr>
            <a:r>
              <a:rPr lang="zh-CN" altLang="en-US" sz="2800" b="1" dirty="0">
                <a:ea typeface="微软雅黑" panose="020B0503020204020204" pitchFamily="34" charset="-122"/>
              </a:rPr>
              <a:t>最小错误率贝叶斯决策</a:t>
            </a:r>
            <a:endParaRPr lang="en-US" altLang="zh-CN" sz="2800" b="1" dirty="0">
              <a:ea typeface="微软雅黑" panose="020B0503020204020204" pitchFamily="34" charset="-122"/>
            </a:endParaRPr>
          </a:p>
          <a:p>
            <a:pPr eaLnBrk="1" hangingPunct="1">
              <a:lnSpc>
                <a:spcPct val="150000"/>
              </a:lnSpc>
              <a:buClr>
                <a:srgbClr val="FF0000"/>
              </a:buClr>
              <a:buSzPct val="55000"/>
              <a:buFont typeface="Wingdings" panose="05000000000000000000" pitchFamily="2" charset="2"/>
              <a:buChar char="n"/>
            </a:pPr>
            <a:r>
              <a:rPr lang="zh-CN" altLang="en-US" sz="2800" b="1" dirty="0">
                <a:latin typeface="微软雅黑" panose="020B0503020204020204" pitchFamily="34" charset="-122"/>
                <a:ea typeface="微软雅黑" panose="020B0503020204020204" pitchFamily="34" charset="-122"/>
              </a:rPr>
              <a:t>最小风险贝叶斯决策</a:t>
            </a:r>
            <a:endParaRPr lang="en-US" altLang="zh-CN" sz="28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76331007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89CE89D4-C46C-421C-8225-3A9FCD52C853}"/>
              </a:ext>
            </a:extLst>
          </p:cNvPr>
          <p:cNvSpPr>
            <a:spLocks noGrp="1" noChangeArrowheads="1"/>
          </p:cNvSpPr>
          <p:nvPr>
            <p:ph type="title"/>
          </p:nvPr>
        </p:nvSpPr>
        <p:spPr>
          <a:xfrm>
            <a:off x="971550" y="406400"/>
            <a:ext cx="7696200" cy="719138"/>
          </a:xfrm>
        </p:spPr>
        <p:txBody>
          <a:bodyPr/>
          <a:lstStyle/>
          <a:p>
            <a:pPr eaLnBrk="1" hangingPunct="1">
              <a:defRPr/>
            </a:pPr>
            <a:r>
              <a:rPr lang="en-US" altLang="zh-CN" sz="2600" dirty="0">
                <a:latin typeface="+mn-lt"/>
              </a:rPr>
              <a:t> </a:t>
            </a:r>
            <a:r>
              <a:rPr lang="zh-CN" altLang="en-US" sz="2600" dirty="0">
                <a:latin typeface="+mn-lt"/>
              </a:rPr>
              <a:t>贝叶斯推理案例</a:t>
            </a:r>
            <a:r>
              <a:rPr lang="en-US" altLang="zh-CN" sz="2600" dirty="0">
                <a:latin typeface="+mn-lt"/>
              </a:rPr>
              <a:t>——</a:t>
            </a:r>
            <a:r>
              <a:rPr lang="zh-CN" altLang="en-US" sz="2600" dirty="0">
                <a:latin typeface="+mn-lt"/>
              </a:rPr>
              <a:t>案例一</a:t>
            </a:r>
          </a:p>
        </p:txBody>
      </p:sp>
      <mc:AlternateContent xmlns:mc="http://schemas.openxmlformats.org/markup-compatibility/2006" xmlns:a14="http://schemas.microsoft.com/office/drawing/2010/main">
        <mc:Choice Requires="a14">
          <p:sp>
            <p:nvSpPr>
              <p:cNvPr id="12291" name="Rectangle 3">
                <a:extLst>
                  <a:ext uri="{FF2B5EF4-FFF2-40B4-BE49-F238E27FC236}">
                    <a16:creationId xmlns:a16="http://schemas.microsoft.com/office/drawing/2014/main" id="{9419AC45-F76E-4D45-A32E-965A5D4A98F1}"/>
                  </a:ext>
                </a:extLst>
              </p:cNvPr>
              <p:cNvSpPr>
                <a:spLocks noGrp="1" noChangeArrowheads="1"/>
              </p:cNvSpPr>
              <p:nvPr>
                <p:ph type="body" idx="1"/>
              </p:nvPr>
            </p:nvSpPr>
            <p:spPr>
              <a:xfrm>
                <a:off x="762000" y="1308125"/>
                <a:ext cx="7696200" cy="4929187"/>
              </a:xfrm>
            </p:spPr>
            <p:txBody>
              <a:bodyPr/>
              <a:lstStyle/>
              <a:p>
                <a:pPr eaLnBrk="1" hangingPunct="1">
                  <a:buClr>
                    <a:srgbClr val="FF0000"/>
                  </a:buClr>
                  <a:buSzPct val="55000"/>
                </a:pPr>
                <a:r>
                  <a:rPr lang="zh-CN" altLang="en-US" sz="1800" b="1">
                    <a:ea typeface="微软雅黑" panose="020B0503020204020204" pitchFamily="34" charset="-122"/>
                  </a:rPr>
                  <a:t>解：</a:t>
                </a:r>
                <a:endParaRPr lang="en-US" altLang="zh-CN" sz="1800" b="1">
                  <a:ea typeface="微软雅黑" panose="020B0503020204020204" pitchFamily="34" charset="-122"/>
                </a:endParaRPr>
              </a:p>
              <a:p>
                <a:pPr eaLnBrk="1" hangingPunct="1">
                  <a:buClr>
                    <a:srgbClr val="FF0000"/>
                  </a:buClr>
                  <a:buSzPct val="55000"/>
                </a:pPr>
                <a:endParaRPr lang="en-US" altLang="zh-CN" sz="800" b="1">
                  <a:solidFill>
                    <a:srgbClr val="0000FF"/>
                  </a:solidFill>
                  <a:ea typeface="微软雅黑" panose="020B0503020204020204" pitchFamily="34" charset="-122"/>
                </a:endParaRPr>
              </a:p>
              <a:p>
                <a:pPr eaLnBrk="1" hangingPunct="1">
                  <a:buClr>
                    <a:srgbClr val="FF0000"/>
                  </a:buClr>
                  <a:buSzPct val="55000"/>
                  <a:buFont typeface="Wingdings" panose="05000000000000000000" pitchFamily="2" charset="2"/>
                  <a:buChar char="u"/>
                </a:pPr>
                <a:r>
                  <a:rPr lang="zh-CN" altLang="en-US" sz="1800">
                    <a:ea typeface="微软雅黑" panose="020B0503020204020204" pitchFamily="34" charset="-122"/>
                  </a:rPr>
                  <a:t>我们用 </a:t>
                </a:r>
                <a:r>
                  <a:rPr lang="en-US" altLang="zh-CN" sz="1800">
                    <a:solidFill>
                      <a:srgbClr val="0000FF"/>
                    </a:solidFill>
                    <a:ea typeface="微软雅黑" panose="020B0503020204020204" pitchFamily="34" charset="-122"/>
                  </a:rPr>
                  <a:t>A </a:t>
                </a:r>
                <a:r>
                  <a:rPr lang="zh-CN" altLang="en-US" sz="1800">
                    <a:ea typeface="微软雅黑" panose="020B0503020204020204" pitchFamily="34" charset="-122"/>
                  </a:rPr>
                  <a:t>表示样本的观察</a:t>
                </a:r>
                <a:r>
                  <a:rPr lang="zh-CN" altLang="en-US" sz="1800">
                    <a:solidFill>
                      <a:srgbClr val="0000FF"/>
                    </a:solidFill>
                    <a:ea typeface="微软雅黑" panose="020B0503020204020204" pitchFamily="34" charset="-122"/>
                  </a:rPr>
                  <a:t>证据</a:t>
                </a:r>
                <a:r>
                  <a:rPr lang="zh-CN" altLang="en-US" sz="1800">
                    <a:ea typeface="微软雅黑" panose="020B0503020204020204" pitchFamily="34" charset="-122"/>
                  </a:rPr>
                  <a:t>“化验结果呈阳性”，用 </a:t>
                </a:r>
                <a:r>
                  <a:rPr lang="en-US" altLang="zh-CN" sz="1800">
                    <a:solidFill>
                      <a:srgbClr val="0000FF"/>
                    </a:solidFill>
                    <a:ea typeface="微软雅黑" panose="020B0503020204020204" pitchFamily="34" charset="-122"/>
                  </a:rPr>
                  <a:t>H </a:t>
                </a:r>
                <a:r>
                  <a:rPr lang="zh-CN" altLang="en-US" sz="1800">
                    <a:ea typeface="微软雅黑" panose="020B0503020204020204" pitchFamily="34" charset="-122"/>
                  </a:rPr>
                  <a:t>表示</a:t>
                </a:r>
                <a:r>
                  <a:rPr lang="zh-CN" altLang="en-US" sz="1800">
                    <a:solidFill>
                      <a:srgbClr val="0000FF"/>
                    </a:solidFill>
                    <a:ea typeface="微软雅黑" panose="020B0503020204020204" pitchFamily="34" charset="-122"/>
                  </a:rPr>
                  <a:t>假说命题</a:t>
                </a:r>
                <a:r>
                  <a:rPr lang="zh-CN" altLang="en-US" sz="1800">
                    <a:ea typeface="微软雅黑" panose="020B0503020204020204" pitchFamily="34" charset="-122"/>
                  </a:rPr>
                  <a:t>“被检查者患有肝癌”，那么由上面可知：</a:t>
                </a:r>
                <a:endParaRPr lang="en-US" altLang="zh-CN" sz="1800">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800">
                  <a:ea typeface="微软雅黑" panose="020B0503020204020204" pitchFamily="34" charset="-122"/>
                </a:endParaRPr>
              </a:p>
              <a:p>
                <a:pPr eaLnBrk="1" hangingPunct="1">
                  <a:buClr>
                    <a:srgbClr val="FF0000"/>
                  </a:buClr>
                  <a:buSzPct val="55000"/>
                  <a:buFont typeface="Wingdings" panose="05000000000000000000" pitchFamily="2" charset="2"/>
                  <a:buChar char="Ø"/>
                </a:pP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𝑝</m:t>
                    </m:r>
                    <m:r>
                      <a:rPr lang="en-US" altLang="zh-CN" sz="1600" b="0" i="1" smtClean="0">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𝐻</m:t>
                    </m:r>
                    <m:r>
                      <a:rPr lang="en-US" altLang="zh-CN" sz="1600" b="0" i="1" smtClean="0">
                        <a:latin typeface="Cambria Math" panose="02040503050406030204" pitchFamily="18" charset="0"/>
                        <a:ea typeface="微软雅黑" panose="020B0503020204020204" pitchFamily="34" charset="-122"/>
                      </a:rPr>
                      <m:t>)</m:t>
                    </m:r>
                    <m:r>
                      <a:rPr lang="en-US" altLang="zh-CN" sz="1600" b="0" i="0" smtClean="0">
                        <a:latin typeface="Cambria Math" panose="02040503050406030204" pitchFamily="18" charset="0"/>
                        <a:ea typeface="微软雅黑" panose="020B0503020204020204" pitchFamily="34" charset="-122"/>
                      </a:rPr>
                      <m:t>(</m:t>
                    </m:r>
                  </m:oMath>
                </a14:m>
                <a:r>
                  <a:rPr lang="zh-CN" altLang="en-US" sz="1600">
                    <a:ea typeface="微软雅黑" panose="020B0503020204020204" pitchFamily="34" charset="-122"/>
                  </a:rPr>
                  <a:t>即某地区居民的肝癌发病率</a:t>
                </a:r>
                <a:r>
                  <a:rPr lang="en-US" altLang="zh-CN" sz="1600">
                    <a:ea typeface="微软雅黑" panose="020B0503020204020204" pitchFamily="34" charset="-122"/>
                  </a:rPr>
                  <a:t>) </a:t>
                </a:r>
                <a:r>
                  <a:rPr lang="zh-CN" altLang="en-US" sz="1600">
                    <a:ea typeface="微软雅黑" panose="020B0503020204020204" pitchFamily="34" charset="-122"/>
                  </a:rPr>
                  <a:t>＝</a:t>
                </a:r>
                <a:r>
                  <a:rPr lang="en-US" altLang="zh-CN" sz="1600">
                    <a:ea typeface="微软雅黑" panose="020B0503020204020204" pitchFamily="34" charset="-122"/>
                  </a:rPr>
                  <a:t>0.0004</a:t>
                </a:r>
              </a:p>
              <a:p>
                <a:pPr eaLnBrk="1" hangingPunct="1">
                  <a:buClr>
                    <a:srgbClr val="FF0000"/>
                  </a:buClr>
                  <a:buSzPct val="55000"/>
                  <a:buFont typeface="Wingdings" panose="05000000000000000000" pitchFamily="2" charset="2"/>
                  <a:buChar char="Ø"/>
                </a:pP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𝑝</m:t>
                    </m:r>
                    <m:r>
                      <a:rPr lang="en-US" altLang="zh-CN" sz="1600" b="0" i="1" smtClean="0">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Cambria Math" panose="02040503050406030204" pitchFamily="18" charset="0"/>
                      </a:rPr>
                      <m:t>𝐻</m:t>
                    </m:r>
                    <m:r>
                      <a:rPr lang="en-US" altLang="zh-CN" sz="1600" b="0" i="1" smtClean="0">
                        <a:latin typeface="Cambria Math" panose="02040503050406030204" pitchFamily="18" charset="0"/>
                        <a:ea typeface="微软雅黑" panose="020B0503020204020204" pitchFamily="34" charset="-122"/>
                      </a:rPr>
                      <m:t>)</m:t>
                    </m:r>
                    <m:r>
                      <a:rPr lang="en-US" altLang="zh-CN" sz="1600" b="0" i="0" smtClean="0">
                        <a:latin typeface="Cambria Math" panose="02040503050406030204" pitchFamily="18" charset="0"/>
                        <a:ea typeface="微软雅黑" panose="020B0503020204020204" pitchFamily="34" charset="-122"/>
                      </a:rPr>
                      <m:t>(</m:t>
                    </m:r>
                  </m:oMath>
                </a14:m>
                <a:r>
                  <a:rPr lang="zh-CN" altLang="en-US" sz="1600">
                    <a:ea typeface="微软雅黑" panose="020B0503020204020204" pitchFamily="34" charset="-122"/>
                  </a:rPr>
                  <a:t>即某地区居民没患肝癌的比率</a:t>
                </a:r>
                <a:r>
                  <a:rPr lang="en-US" altLang="zh-CN" sz="1600">
                    <a:ea typeface="微软雅黑" panose="020B0503020204020204" pitchFamily="34" charset="-122"/>
                  </a:rPr>
                  <a:t>) </a:t>
                </a:r>
                <a:r>
                  <a:rPr lang="zh-CN" altLang="en-US" sz="1600">
                    <a:ea typeface="微软雅黑" panose="020B0503020204020204" pitchFamily="34" charset="-122"/>
                  </a:rPr>
                  <a:t>＝</a:t>
                </a:r>
                <a:r>
                  <a:rPr lang="en-US" altLang="zh-CN" sz="1600">
                    <a:ea typeface="微软雅黑" panose="020B0503020204020204" pitchFamily="34" charset="-122"/>
                  </a:rPr>
                  <a:t>1</a:t>
                </a:r>
                <a:r>
                  <a:rPr lang="zh-CN" altLang="en-US" sz="1600">
                    <a:ea typeface="微软雅黑" panose="020B0503020204020204" pitchFamily="34" charset="-122"/>
                  </a:rPr>
                  <a:t>－</a:t>
                </a:r>
                <a:r>
                  <a:rPr lang="en-US" altLang="zh-CN" sz="1600">
                    <a:ea typeface="微软雅黑" panose="020B0503020204020204" pitchFamily="34" charset="-122"/>
                  </a:rPr>
                  <a:t>0.0004</a:t>
                </a:r>
                <a:r>
                  <a:rPr lang="zh-CN" altLang="en-US" sz="1600">
                    <a:ea typeface="微软雅黑" panose="020B0503020204020204" pitchFamily="34" charset="-122"/>
                  </a:rPr>
                  <a:t>＝</a:t>
                </a:r>
                <a:r>
                  <a:rPr lang="en-US" altLang="zh-CN" sz="1600">
                    <a:ea typeface="微软雅黑" panose="020B0503020204020204" pitchFamily="34" charset="-122"/>
                  </a:rPr>
                  <a:t>0.9996</a:t>
                </a:r>
              </a:p>
              <a:p>
                <a:pPr eaLnBrk="1" hangingPunct="1">
                  <a:buClr>
                    <a:srgbClr val="FF0000"/>
                  </a:buClr>
                  <a:buSzPct val="55000"/>
                  <a:buFont typeface="Wingdings" panose="05000000000000000000" pitchFamily="2" charset="2"/>
                  <a:buChar char="Ø"/>
                </a:pP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𝑝</m:t>
                    </m:r>
                    <m:r>
                      <a:rPr lang="en-US" altLang="zh-CN" sz="1600" b="0" i="1" smtClean="0">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𝐸</m:t>
                    </m:r>
                    <m:r>
                      <a:rPr lang="en-US" altLang="zh-CN" sz="1600" b="0" i="1" smtClean="0">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𝐻</m:t>
                    </m:r>
                    <m:r>
                      <a:rPr lang="en-US" altLang="zh-CN" sz="1600" b="0" i="1" smtClean="0">
                        <a:latin typeface="Cambria Math" panose="02040503050406030204" pitchFamily="18" charset="0"/>
                        <a:ea typeface="微软雅黑" panose="020B0503020204020204" pitchFamily="34" charset="-122"/>
                      </a:rPr>
                      <m:t>)</m:t>
                    </m:r>
                    <m:r>
                      <a:rPr lang="en-US" altLang="zh-CN" sz="1600" b="0" i="0" smtClean="0">
                        <a:latin typeface="Cambria Math" panose="02040503050406030204" pitchFamily="18" charset="0"/>
                        <a:ea typeface="微软雅黑" panose="020B0503020204020204" pitchFamily="34" charset="-122"/>
                      </a:rPr>
                      <m:t>(</m:t>
                    </m:r>
                  </m:oMath>
                </a14:m>
                <a:r>
                  <a:rPr lang="zh-CN" altLang="en-US" sz="1600">
                    <a:ea typeface="微软雅黑" panose="020B0503020204020204" pitchFamily="34" charset="-122"/>
                  </a:rPr>
                  <a:t>即患有肝癌者其化验结果呈阳性的比率</a:t>
                </a:r>
                <a:r>
                  <a:rPr lang="en-US" altLang="zh-CN" sz="1600">
                    <a:ea typeface="微软雅黑" panose="020B0503020204020204" pitchFamily="34" charset="-122"/>
                  </a:rPr>
                  <a:t>) </a:t>
                </a:r>
                <a:r>
                  <a:rPr lang="zh-CN" altLang="en-US" sz="1600">
                    <a:ea typeface="微软雅黑" panose="020B0503020204020204" pitchFamily="34" charset="-122"/>
                  </a:rPr>
                  <a:t>＝</a:t>
                </a:r>
                <a:r>
                  <a:rPr lang="en-US" altLang="zh-CN" sz="1600">
                    <a:ea typeface="微软雅黑" panose="020B0503020204020204" pitchFamily="34" charset="-122"/>
                  </a:rPr>
                  <a:t>0.99</a:t>
                </a:r>
              </a:p>
              <a:p>
                <a:pPr eaLnBrk="1" hangingPunct="1">
                  <a:buClr>
                    <a:srgbClr val="FF0000"/>
                  </a:buClr>
                  <a:buSzPct val="55000"/>
                  <a:buFont typeface="Wingdings" panose="05000000000000000000" pitchFamily="2" charset="2"/>
                  <a:buChar char="Ø"/>
                </a:pP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𝑝</m:t>
                    </m:r>
                    <m:r>
                      <a:rPr lang="en-US" altLang="zh-CN" sz="1600" b="0" i="1" smtClean="0">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𝐸</m:t>
                    </m:r>
                    <m:r>
                      <a:rPr lang="en-US" altLang="zh-CN" sz="1600" b="0" i="1" smtClean="0">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Cambria Math" panose="02040503050406030204" pitchFamily="18" charset="0"/>
                      </a:rPr>
                      <m:t>𝐻</m:t>
                    </m:r>
                    <m:r>
                      <a:rPr lang="en-US" altLang="zh-CN" sz="1600" b="0" i="1" smtClean="0">
                        <a:latin typeface="Cambria Math" panose="02040503050406030204" pitchFamily="18" charset="0"/>
                        <a:ea typeface="微软雅黑" panose="020B0503020204020204" pitchFamily="34" charset="-122"/>
                      </a:rPr>
                      <m:t>)</m:t>
                    </m:r>
                  </m:oMath>
                </a14:m>
                <a:r>
                  <a:rPr lang="en-US" altLang="zh-CN" sz="1600">
                    <a:ea typeface="微软雅黑" panose="020B0503020204020204" pitchFamily="34" charset="-122"/>
                  </a:rPr>
                  <a:t>(</a:t>
                </a:r>
                <a:r>
                  <a:rPr lang="zh-CN" altLang="en-US" sz="1600">
                    <a:ea typeface="微软雅黑" panose="020B0503020204020204" pitchFamily="34" charset="-122"/>
                  </a:rPr>
                  <a:t>即没患肝癌者其化验结果呈阳性的比率</a:t>
                </a:r>
                <a:r>
                  <a:rPr lang="en-US" altLang="zh-CN" sz="1600">
                    <a:ea typeface="微软雅黑" panose="020B0503020204020204" pitchFamily="34" charset="-122"/>
                  </a:rPr>
                  <a:t>) </a:t>
                </a:r>
                <a:r>
                  <a:rPr lang="zh-CN" altLang="en-US" sz="1600">
                    <a:ea typeface="微软雅黑" panose="020B0503020204020204" pitchFamily="34" charset="-122"/>
                  </a:rPr>
                  <a:t>＝</a:t>
                </a:r>
                <a:r>
                  <a:rPr lang="en-US" altLang="zh-CN" sz="1600">
                    <a:ea typeface="微软雅黑" panose="020B0503020204020204" pitchFamily="34" charset="-122"/>
                  </a:rPr>
                  <a:t>1</a:t>
                </a:r>
                <a:r>
                  <a:rPr lang="zh-CN" altLang="en-US" sz="1600">
                    <a:ea typeface="微软雅黑" panose="020B0503020204020204" pitchFamily="34" charset="-122"/>
                  </a:rPr>
                  <a:t>－</a:t>
                </a:r>
                <a:r>
                  <a:rPr lang="en-US" altLang="zh-CN" sz="1600">
                    <a:ea typeface="微软雅黑" panose="020B0503020204020204" pitchFamily="34" charset="-122"/>
                  </a:rPr>
                  <a:t>0.999</a:t>
                </a:r>
                <a:r>
                  <a:rPr lang="zh-CN" altLang="en-US" sz="1600">
                    <a:ea typeface="微软雅黑" panose="020B0503020204020204" pitchFamily="34" charset="-122"/>
                  </a:rPr>
                  <a:t>＝</a:t>
                </a:r>
                <a:r>
                  <a:rPr lang="en-US" altLang="zh-CN" sz="1600">
                    <a:ea typeface="微软雅黑" panose="020B0503020204020204" pitchFamily="34" charset="-122"/>
                  </a:rPr>
                  <a:t>0.001</a:t>
                </a:r>
              </a:p>
              <a:p>
                <a:pPr eaLnBrk="1" hangingPunct="1">
                  <a:buClr>
                    <a:srgbClr val="FF0000"/>
                  </a:buClr>
                  <a:buSzPct val="55000"/>
                  <a:buFont typeface="Wingdings" panose="05000000000000000000" pitchFamily="2" charset="2"/>
                  <a:buChar char="u"/>
                </a:pPr>
                <a:endParaRPr lang="en-US" altLang="zh-CN" sz="1800">
                  <a:ea typeface="微软雅黑" panose="020B0503020204020204" pitchFamily="34" charset="-122"/>
                </a:endParaRPr>
              </a:p>
              <a:p>
                <a:pPr eaLnBrk="1" hangingPunct="1">
                  <a:buClr>
                    <a:srgbClr val="FF0000"/>
                  </a:buClr>
                  <a:buSzPct val="55000"/>
                  <a:buFont typeface="Wingdings" panose="05000000000000000000" pitchFamily="2" charset="2"/>
                  <a:buChar char="u"/>
                </a:pPr>
                <a:r>
                  <a:rPr lang="zh-CN" altLang="en-US" sz="1800">
                    <a:ea typeface="微软雅黑" panose="020B0503020204020204" pitchFamily="34" charset="-122"/>
                  </a:rPr>
                  <a:t>现在需要我们推断的是  </a:t>
                </a:r>
                <a:r>
                  <a:rPr lang="en-US" altLang="zh-CN" sz="1800">
                    <a:ea typeface="微软雅黑" panose="020B0503020204020204" pitchFamily="34" charset="-122"/>
                  </a:rPr>
                  <a:t>p(H/E)</a:t>
                </a:r>
                <a:r>
                  <a:rPr lang="zh-CN" altLang="en-US" sz="1800">
                    <a:ea typeface="微软雅黑" panose="020B0503020204020204" pitchFamily="34" charset="-122"/>
                  </a:rPr>
                  <a:t>，即在化验结果呈阳性的条件下，假说“被检查者患有肝癌”的比率。显然，根据贝叶斯定理，我们可以很容易地得出 </a:t>
                </a:r>
                <a:r>
                  <a:rPr lang="en-US" altLang="zh-CN" sz="1800">
                    <a:ea typeface="微软雅黑" panose="020B0503020204020204" pitchFamily="34" charset="-122"/>
                  </a:rPr>
                  <a:t>p(H/E)</a:t>
                </a:r>
                <a:r>
                  <a:rPr lang="zh-CN" altLang="en-US" sz="1800">
                    <a:ea typeface="微软雅黑" panose="020B0503020204020204" pitchFamily="34" charset="-122"/>
                  </a:rPr>
                  <a:t> 的值：</a:t>
                </a:r>
                <a:endParaRPr lang="en-US" altLang="zh-CN" sz="1800">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800">
                  <a:ea typeface="微软雅黑" panose="020B0503020204020204" pitchFamily="34" charset="-122"/>
                </a:endParaRPr>
              </a:p>
              <a:p>
                <a:pPr eaLnBrk="1" hangingPunct="1">
                  <a:buClr>
                    <a:srgbClr val="FF0000"/>
                  </a:buClr>
                  <a:buSzPct val="55000"/>
                  <a:buFont typeface="Wingdings" panose="05000000000000000000" pitchFamily="2" charset="2"/>
                  <a:buChar char="u"/>
                </a:pPr>
                <a:r>
                  <a:rPr lang="en-US" altLang="zh-CN" sz="1800">
                    <a:solidFill>
                      <a:srgbClr val="00B050"/>
                    </a:solidFill>
                    <a:ea typeface="微软雅黑" panose="020B0503020204020204" pitchFamily="34" charset="-122"/>
                  </a:rPr>
                  <a:t>p(H/E)</a:t>
                </a:r>
                <a:r>
                  <a:rPr lang="zh-CN" altLang="en-US" sz="1800">
                    <a:solidFill>
                      <a:srgbClr val="00B050"/>
                    </a:solidFill>
                    <a:ea typeface="微软雅黑" panose="020B0503020204020204" pitchFamily="34" charset="-122"/>
                  </a:rPr>
                  <a:t>＝</a:t>
                </a:r>
                <a:r>
                  <a:rPr lang="en-US" altLang="zh-CN" sz="1800">
                    <a:solidFill>
                      <a:srgbClr val="00B050"/>
                    </a:solidFill>
                    <a:ea typeface="微软雅黑" panose="020B0503020204020204" pitchFamily="34" charset="-122"/>
                  </a:rPr>
                  <a:t>0.0004 x 0</a:t>
                </a:r>
                <a:r>
                  <a:rPr lang="zh-CN" altLang="en-US" sz="1800">
                    <a:solidFill>
                      <a:srgbClr val="00B050"/>
                    </a:solidFill>
                    <a:ea typeface="微软雅黑" panose="020B0503020204020204" pitchFamily="34" charset="-122"/>
                  </a:rPr>
                  <a:t>．</a:t>
                </a:r>
                <a:r>
                  <a:rPr lang="en-US" altLang="zh-CN" sz="1800">
                    <a:solidFill>
                      <a:srgbClr val="00B050"/>
                    </a:solidFill>
                    <a:ea typeface="微软雅黑" panose="020B0503020204020204" pitchFamily="34" charset="-122"/>
                  </a:rPr>
                  <a:t>99 / ((0.0004x0.99)</a:t>
                </a:r>
                <a:r>
                  <a:rPr lang="zh-CN" altLang="en-US" sz="1800">
                    <a:solidFill>
                      <a:srgbClr val="00B050"/>
                    </a:solidFill>
                    <a:ea typeface="微软雅黑" panose="020B0503020204020204" pitchFamily="34" charset="-122"/>
                  </a:rPr>
                  <a:t>＋</a:t>
                </a:r>
                <a:r>
                  <a:rPr lang="en-US" altLang="zh-CN" sz="1800">
                    <a:solidFill>
                      <a:srgbClr val="00B050"/>
                    </a:solidFill>
                    <a:ea typeface="微软雅黑" panose="020B0503020204020204" pitchFamily="34" charset="-122"/>
                  </a:rPr>
                  <a:t>(0.9996x0.001))</a:t>
                </a:r>
                <a:r>
                  <a:rPr lang="zh-CN" altLang="en-US" sz="1800">
                    <a:solidFill>
                      <a:srgbClr val="00B050"/>
                    </a:solidFill>
                    <a:ea typeface="微软雅黑" panose="020B0503020204020204" pitchFamily="34" charset="-122"/>
                  </a:rPr>
                  <a:t>＝</a:t>
                </a:r>
                <a:r>
                  <a:rPr lang="en-US" altLang="zh-CN" sz="1800">
                    <a:solidFill>
                      <a:srgbClr val="00B050"/>
                    </a:solidFill>
                    <a:ea typeface="微软雅黑" panose="020B0503020204020204" pitchFamily="34" charset="-122"/>
                  </a:rPr>
                  <a:t>0.284</a:t>
                </a:r>
              </a:p>
              <a:p>
                <a:pPr eaLnBrk="1" hangingPunct="1">
                  <a:buClr>
                    <a:srgbClr val="FF0000"/>
                  </a:buClr>
                  <a:buSzPct val="55000"/>
                  <a:buFont typeface="Wingdings" panose="05000000000000000000" pitchFamily="2" charset="2"/>
                  <a:buChar char="u"/>
                </a:pPr>
                <a:endParaRPr lang="en-US" altLang="zh-CN" sz="1800">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1800">
                  <a:solidFill>
                    <a:schemeClr val="tx1"/>
                  </a:solidFill>
                  <a:ea typeface="微软雅黑" panose="020B0503020204020204" pitchFamily="34" charset="-122"/>
                </a:endParaRPr>
              </a:p>
              <a:p>
                <a:pPr eaLnBrk="1" hangingPunct="1">
                  <a:buClr>
                    <a:srgbClr val="FF0000"/>
                  </a:buClr>
                  <a:buSzPct val="55000"/>
                </a:pPr>
                <a:endParaRPr lang="en-US" altLang="zh-CN" sz="800">
                  <a:solidFill>
                    <a:srgbClr val="0000FF"/>
                  </a:solidFill>
                  <a:ea typeface="微软雅黑" panose="020B0503020204020204" pitchFamily="34" charset="-122"/>
                </a:endParaRPr>
              </a:p>
            </p:txBody>
          </p:sp>
        </mc:Choice>
        <mc:Fallback xmlns="">
          <p:sp>
            <p:nvSpPr>
              <p:cNvPr id="12291" name="Rectangle 3">
                <a:extLst>
                  <a:ext uri="{FF2B5EF4-FFF2-40B4-BE49-F238E27FC236}">
                    <a16:creationId xmlns:a16="http://schemas.microsoft.com/office/drawing/2014/main" id="{9419AC45-F76E-4D45-A32E-965A5D4A98F1}"/>
                  </a:ext>
                </a:extLst>
              </p:cNvPr>
              <p:cNvSpPr>
                <a:spLocks noGrp="1" noRot="1" noChangeAspect="1" noMove="1" noResize="1" noEditPoints="1" noAdjustHandles="1" noChangeArrowheads="1" noChangeShapeType="1" noTextEdit="1"/>
              </p:cNvSpPr>
              <p:nvPr>
                <p:ph type="body" idx="1"/>
              </p:nvPr>
            </p:nvSpPr>
            <p:spPr>
              <a:xfrm>
                <a:off x="762000" y="1308125"/>
                <a:ext cx="7696200" cy="4929187"/>
              </a:xfrm>
              <a:blipFill>
                <a:blip r:embed="rId2"/>
                <a:stretch>
                  <a:fillRect t="-74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9799131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89CE89D4-C46C-421C-8225-3A9FCD52C853}"/>
              </a:ext>
            </a:extLst>
          </p:cNvPr>
          <p:cNvSpPr>
            <a:spLocks noGrp="1" noChangeArrowheads="1"/>
          </p:cNvSpPr>
          <p:nvPr>
            <p:ph type="title"/>
          </p:nvPr>
        </p:nvSpPr>
        <p:spPr>
          <a:xfrm>
            <a:off x="971550" y="406400"/>
            <a:ext cx="7696200" cy="719138"/>
          </a:xfrm>
        </p:spPr>
        <p:txBody>
          <a:bodyPr/>
          <a:lstStyle/>
          <a:p>
            <a:pPr eaLnBrk="1" hangingPunct="1">
              <a:defRPr/>
            </a:pPr>
            <a:r>
              <a:rPr lang="en-US" altLang="zh-CN" sz="2600" dirty="0">
                <a:latin typeface="+mn-lt"/>
              </a:rPr>
              <a:t> </a:t>
            </a:r>
            <a:r>
              <a:rPr lang="zh-CN" altLang="en-US" sz="2600" dirty="0">
                <a:latin typeface="+mn-lt"/>
              </a:rPr>
              <a:t>贝叶斯推理案例</a:t>
            </a:r>
            <a:r>
              <a:rPr lang="en-US" altLang="zh-CN" sz="2600" dirty="0">
                <a:latin typeface="+mn-lt"/>
              </a:rPr>
              <a:t>——</a:t>
            </a:r>
            <a:r>
              <a:rPr lang="zh-CN" altLang="en-US" sz="2600" dirty="0">
                <a:latin typeface="+mn-lt"/>
              </a:rPr>
              <a:t>案例一</a:t>
            </a:r>
          </a:p>
        </p:txBody>
      </p:sp>
      <p:sp>
        <p:nvSpPr>
          <p:cNvPr id="12291" name="Rectangle 3">
            <a:extLst>
              <a:ext uri="{FF2B5EF4-FFF2-40B4-BE49-F238E27FC236}">
                <a16:creationId xmlns:a16="http://schemas.microsoft.com/office/drawing/2014/main" id="{9419AC45-F76E-4D45-A32E-965A5D4A98F1}"/>
              </a:ext>
            </a:extLst>
          </p:cNvPr>
          <p:cNvSpPr>
            <a:spLocks noGrp="1" noChangeArrowheads="1"/>
          </p:cNvSpPr>
          <p:nvPr>
            <p:ph type="body" idx="1"/>
          </p:nvPr>
        </p:nvSpPr>
        <p:spPr>
          <a:xfrm>
            <a:off x="762000" y="1308125"/>
            <a:ext cx="7696200" cy="4929187"/>
          </a:xfrm>
        </p:spPr>
        <p:txBody>
          <a:bodyPr/>
          <a:lstStyle/>
          <a:p>
            <a:pPr eaLnBrk="1" hangingPunct="1">
              <a:buClr>
                <a:srgbClr val="FF0000"/>
              </a:buClr>
              <a:buSzPct val="55000"/>
            </a:pPr>
            <a:r>
              <a:rPr lang="zh-CN" altLang="en-US" sz="2000" b="1">
                <a:ea typeface="微软雅黑" panose="020B0503020204020204" pitchFamily="34" charset="-122"/>
              </a:rPr>
              <a:t>解：</a:t>
            </a:r>
            <a:endParaRPr lang="en-US" altLang="zh-CN" sz="2000" b="1">
              <a:ea typeface="微软雅黑" panose="020B0503020204020204" pitchFamily="34" charset="-122"/>
            </a:endParaRPr>
          </a:p>
          <a:p>
            <a:pPr eaLnBrk="1" hangingPunct="1">
              <a:buClr>
                <a:srgbClr val="FF0000"/>
              </a:buClr>
              <a:buSzPct val="55000"/>
            </a:pPr>
            <a:endParaRPr lang="en-US" altLang="zh-CN" sz="800" b="1">
              <a:solidFill>
                <a:srgbClr val="0000FF"/>
              </a:solidFill>
              <a:ea typeface="微软雅黑" panose="020B0503020204020204" pitchFamily="34" charset="-122"/>
            </a:endParaRPr>
          </a:p>
          <a:p>
            <a:pPr eaLnBrk="1" hangingPunct="1">
              <a:buClr>
                <a:srgbClr val="FF0000"/>
              </a:buClr>
              <a:buSzPct val="55000"/>
              <a:buFont typeface="Wingdings" panose="05000000000000000000" pitchFamily="2" charset="2"/>
              <a:buChar char="u"/>
            </a:pPr>
            <a:r>
              <a:rPr lang="zh-CN" altLang="en-US" sz="1800" b="1">
                <a:ea typeface="微软雅黑" panose="020B0503020204020204" pitchFamily="34" charset="-122"/>
              </a:rPr>
              <a:t>上述结果表明：</a:t>
            </a:r>
            <a:endParaRPr lang="en-US" altLang="zh-CN" sz="1800" b="1">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800">
              <a:ea typeface="微软雅黑" panose="020B0503020204020204" pitchFamily="34" charset="-122"/>
            </a:endParaRPr>
          </a:p>
          <a:p>
            <a:pPr eaLnBrk="1" hangingPunct="1">
              <a:buClr>
                <a:srgbClr val="FF0000"/>
              </a:buClr>
              <a:buSzPct val="55000"/>
              <a:buFont typeface="Wingdings" panose="05000000000000000000" pitchFamily="2" charset="2"/>
              <a:buChar char="Ø"/>
            </a:pPr>
            <a:r>
              <a:rPr lang="zh-CN" altLang="en-US" sz="1800">
                <a:ea typeface="微软雅黑" panose="020B0503020204020204" pitchFamily="34" charset="-122"/>
              </a:rPr>
              <a:t>在化验结果呈阳性的人中，真患肝癌的人</a:t>
            </a:r>
            <a:r>
              <a:rPr lang="zh-CN" altLang="en-US" sz="1800">
                <a:solidFill>
                  <a:srgbClr val="0000FF"/>
                </a:solidFill>
                <a:ea typeface="微软雅黑" panose="020B0503020204020204" pitchFamily="34" charset="-122"/>
              </a:rPr>
              <a:t>不到 </a:t>
            </a:r>
            <a:r>
              <a:rPr lang="en-US" altLang="zh-CN" sz="1800">
                <a:solidFill>
                  <a:srgbClr val="0000FF"/>
                </a:solidFill>
                <a:ea typeface="微软雅黑" panose="020B0503020204020204" pitchFamily="34" charset="-122"/>
              </a:rPr>
              <a:t>30% </a:t>
            </a:r>
            <a:r>
              <a:rPr lang="zh-CN" altLang="en-US" sz="1800">
                <a:ea typeface="微软雅黑" panose="020B0503020204020204" pitchFamily="34" charset="-122"/>
              </a:rPr>
              <a:t>。</a:t>
            </a:r>
            <a:endParaRPr lang="en-US" altLang="zh-CN" sz="1800">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800">
              <a:ea typeface="微软雅黑" panose="020B0503020204020204" pitchFamily="34" charset="-122"/>
            </a:endParaRPr>
          </a:p>
          <a:p>
            <a:pPr eaLnBrk="1" hangingPunct="1">
              <a:buClr>
                <a:srgbClr val="FF0000"/>
              </a:buClr>
              <a:buSzPct val="55000"/>
              <a:buFont typeface="Wingdings" panose="05000000000000000000" pitchFamily="2" charset="2"/>
              <a:buChar char="Ø"/>
            </a:pPr>
            <a:r>
              <a:rPr lang="zh-CN" altLang="en-US" sz="1800">
                <a:ea typeface="微软雅黑" panose="020B0503020204020204" pitchFamily="34" charset="-122"/>
              </a:rPr>
              <a:t>这个结果可能会使人吃惊，但仔细分析一下就可以理解了。因为肝癌发病率很低，在 </a:t>
            </a:r>
            <a:r>
              <a:rPr lang="en-US" altLang="zh-CN" sz="1800">
                <a:solidFill>
                  <a:srgbClr val="0000FF"/>
                </a:solidFill>
                <a:ea typeface="微软雅黑" panose="020B0503020204020204" pitchFamily="34" charset="-122"/>
              </a:rPr>
              <a:t>10000 </a:t>
            </a:r>
            <a:r>
              <a:rPr lang="zh-CN" altLang="en-US" sz="1800">
                <a:solidFill>
                  <a:srgbClr val="0000FF"/>
                </a:solidFill>
                <a:ea typeface="微软雅黑" panose="020B0503020204020204" pitchFamily="34" charset="-122"/>
              </a:rPr>
              <a:t>个</a:t>
            </a:r>
            <a:r>
              <a:rPr lang="zh-CN" altLang="en-US" sz="1800">
                <a:ea typeface="微软雅黑" panose="020B0503020204020204" pitchFamily="34" charset="-122"/>
              </a:rPr>
              <a:t>人中</a:t>
            </a:r>
            <a:r>
              <a:rPr lang="zh-CN" altLang="en-US" sz="1800">
                <a:solidFill>
                  <a:srgbClr val="0000FF"/>
                </a:solidFill>
                <a:ea typeface="微软雅黑" panose="020B0503020204020204" pitchFamily="34" charset="-122"/>
              </a:rPr>
              <a:t>约有 </a:t>
            </a:r>
            <a:r>
              <a:rPr lang="en-US" altLang="zh-CN" sz="1800">
                <a:solidFill>
                  <a:srgbClr val="0000FF"/>
                </a:solidFill>
                <a:ea typeface="微软雅黑" panose="020B0503020204020204" pitchFamily="34" charset="-122"/>
              </a:rPr>
              <a:t>4 </a:t>
            </a:r>
            <a:r>
              <a:rPr lang="zh-CN" altLang="en-US" sz="1800">
                <a:solidFill>
                  <a:srgbClr val="0000FF"/>
                </a:solidFill>
                <a:ea typeface="微软雅黑" panose="020B0503020204020204" pitchFamily="34" charset="-122"/>
              </a:rPr>
              <a:t>人患肝癌</a:t>
            </a:r>
            <a:r>
              <a:rPr lang="zh-CN" altLang="en-US" sz="1800">
                <a:ea typeface="微软雅黑" panose="020B0503020204020204" pitchFamily="34" charset="-122"/>
              </a:rPr>
              <a:t>，而 </a:t>
            </a:r>
            <a:r>
              <a:rPr lang="en-US" altLang="zh-CN" sz="1800">
                <a:solidFill>
                  <a:srgbClr val="0000FF"/>
                </a:solidFill>
                <a:ea typeface="微软雅黑" panose="020B0503020204020204" pitchFamily="34" charset="-122"/>
              </a:rPr>
              <a:t>9996</a:t>
            </a:r>
            <a:r>
              <a:rPr lang="en-US" altLang="zh-CN" sz="1800">
                <a:ea typeface="微软雅黑" panose="020B0503020204020204" pitchFamily="34" charset="-122"/>
              </a:rPr>
              <a:t> </a:t>
            </a:r>
            <a:r>
              <a:rPr lang="zh-CN" altLang="en-US" sz="1800">
                <a:ea typeface="微软雅黑" panose="020B0503020204020204" pitchFamily="34" charset="-122"/>
              </a:rPr>
              <a:t>个人</a:t>
            </a:r>
            <a:r>
              <a:rPr lang="zh-CN" altLang="en-US" sz="1800">
                <a:solidFill>
                  <a:srgbClr val="0000FF"/>
                </a:solidFill>
                <a:ea typeface="微软雅黑" panose="020B0503020204020204" pitchFamily="34" charset="-122"/>
              </a:rPr>
              <a:t>不患</a:t>
            </a:r>
            <a:r>
              <a:rPr lang="zh-CN" altLang="en-US" sz="1800">
                <a:ea typeface="微软雅黑" panose="020B0503020204020204" pitchFamily="34" charset="-122"/>
              </a:rPr>
              <a:t>肝癌。</a:t>
            </a:r>
            <a:endParaRPr lang="en-US" altLang="zh-CN" sz="1800">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800">
              <a:ea typeface="微软雅黑" panose="020B0503020204020204" pitchFamily="34" charset="-122"/>
            </a:endParaRPr>
          </a:p>
          <a:p>
            <a:pPr eaLnBrk="1" hangingPunct="1">
              <a:buClr>
                <a:srgbClr val="FF0000"/>
              </a:buClr>
              <a:buSzPct val="55000"/>
              <a:buFont typeface="Wingdings" panose="05000000000000000000" pitchFamily="2" charset="2"/>
              <a:buChar char="Ø"/>
            </a:pPr>
            <a:r>
              <a:rPr lang="zh-CN" altLang="en-US" sz="1800">
                <a:ea typeface="微软雅黑" panose="020B0503020204020204" pitchFamily="34" charset="-122"/>
              </a:rPr>
              <a:t>对 </a:t>
            </a:r>
            <a:r>
              <a:rPr lang="en-US" altLang="zh-CN" sz="1800">
                <a:ea typeface="微软雅黑" panose="020B0503020204020204" pitchFamily="34" charset="-122"/>
              </a:rPr>
              <a:t>10000 </a:t>
            </a:r>
            <a:r>
              <a:rPr lang="zh-CN" altLang="en-US" sz="1800">
                <a:ea typeface="微软雅黑" panose="020B0503020204020204" pitchFamily="34" charset="-122"/>
              </a:rPr>
              <a:t>个人用甲胎蛋白法进行检查，按其错检的概率可知，</a:t>
            </a:r>
            <a:r>
              <a:rPr lang="en-US" altLang="zh-CN" sz="1800">
                <a:ea typeface="微软雅黑" panose="020B0503020204020204" pitchFamily="34" charset="-122"/>
              </a:rPr>
              <a:t>9996 </a:t>
            </a:r>
            <a:r>
              <a:rPr lang="zh-CN" altLang="en-US" sz="1800">
                <a:ea typeface="微软雅黑" panose="020B0503020204020204" pitchFamily="34" charset="-122"/>
              </a:rPr>
              <a:t>个不患肝癌者中约</a:t>
            </a:r>
            <a:r>
              <a:rPr lang="zh-CN" altLang="en-US" sz="1800">
                <a:solidFill>
                  <a:srgbClr val="0000FF"/>
                </a:solidFill>
                <a:ea typeface="微软雅黑" panose="020B0503020204020204" pitchFamily="34" charset="-122"/>
              </a:rPr>
              <a:t>有 </a:t>
            </a:r>
            <a:r>
              <a:rPr lang="en-US" altLang="zh-CN" sz="1800">
                <a:solidFill>
                  <a:srgbClr val="0000FF"/>
                </a:solidFill>
                <a:ea typeface="微软雅黑" panose="020B0503020204020204" pitchFamily="34" charset="-122"/>
              </a:rPr>
              <a:t>9996X0.001 ≌  9.994 </a:t>
            </a:r>
            <a:r>
              <a:rPr lang="zh-CN" altLang="en-US" sz="1800">
                <a:ea typeface="微软雅黑" panose="020B0503020204020204" pitchFamily="34" charset="-122"/>
              </a:rPr>
              <a:t>个呈阳性，另外 </a:t>
            </a:r>
            <a:r>
              <a:rPr lang="en-US" altLang="zh-CN" sz="1800">
                <a:ea typeface="微软雅黑" panose="020B0503020204020204" pitchFamily="34" charset="-122"/>
              </a:rPr>
              <a:t>4 </a:t>
            </a:r>
            <a:r>
              <a:rPr lang="zh-CN" altLang="en-US" sz="1800">
                <a:ea typeface="微软雅黑" panose="020B0503020204020204" pitchFamily="34" charset="-122"/>
              </a:rPr>
              <a:t>个真患肝癌者的检查报告中约</a:t>
            </a:r>
            <a:r>
              <a:rPr lang="zh-CN" altLang="en-US" sz="1800">
                <a:solidFill>
                  <a:srgbClr val="0000FF"/>
                </a:solidFill>
                <a:ea typeface="微软雅黑" panose="020B0503020204020204" pitchFamily="34" charset="-122"/>
              </a:rPr>
              <a:t>有 </a:t>
            </a:r>
            <a:r>
              <a:rPr lang="en-US" altLang="zh-CN" sz="1800">
                <a:solidFill>
                  <a:srgbClr val="0000FF"/>
                </a:solidFill>
                <a:ea typeface="微软雅黑" panose="020B0503020204020204" pitchFamily="34" charset="-122"/>
              </a:rPr>
              <a:t>4 x 0.99 ≌ 3.96 </a:t>
            </a:r>
            <a:r>
              <a:rPr lang="zh-CN" altLang="en-US" sz="1800">
                <a:ea typeface="微软雅黑" panose="020B0503020204020204" pitchFamily="34" charset="-122"/>
              </a:rPr>
              <a:t>个呈阳性。仅从 </a:t>
            </a:r>
            <a:r>
              <a:rPr lang="en-US" altLang="zh-CN" sz="1800">
                <a:ea typeface="微软雅黑" panose="020B0503020204020204" pitchFamily="34" charset="-122"/>
              </a:rPr>
              <a:t>13.954 ( 9.994</a:t>
            </a:r>
            <a:r>
              <a:rPr lang="zh-CN" altLang="en-US" sz="1800">
                <a:ea typeface="微软雅黑" panose="020B0503020204020204" pitchFamily="34" charset="-122"/>
              </a:rPr>
              <a:t>＋</a:t>
            </a:r>
            <a:r>
              <a:rPr lang="en-US" altLang="zh-CN" sz="1800">
                <a:ea typeface="微软雅黑" panose="020B0503020204020204" pitchFamily="34" charset="-122"/>
              </a:rPr>
              <a:t>3.96) </a:t>
            </a:r>
            <a:r>
              <a:rPr lang="zh-CN" altLang="en-US" sz="1800">
                <a:ea typeface="微软雅黑" panose="020B0503020204020204" pitchFamily="34" charset="-122"/>
              </a:rPr>
              <a:t>个呈阳性者中看，真患肝癌的 </a:t>
            </a:r>
            <a:r>
              <a:rPr lang="en-US" altLang="zh-CN" sz="1800">
                <a:solidFill>
                  <a:srgbClr val="0000FF"/>
                </a:solidFill>
                <a:ea typeface="微软雅黑" panose="020B0503020204020204" pitchFamily="34" charset="-122"/>
              </a:rPr>
              <a:t>3.96 </a:t>
            </a:r>
            <a:r>
              <a:rPr lang="zh-CN" altLang="en-US" sz="1800">
                <a:solidFill>
                  <a:srgbClr val="0000FF"/>
                </a:solidFill>
                <a:ea typeface="微软雅黑" panose="020B0503020204020204" pitchFamily="34" charset="-122"/>
              </a:rPr>
              <a:t>个人约占 </a:t>
            </a:r>
            <a:r>
              <a:rPr lang="en-US" altLang="zh-CN" sz="1800">
                <a:solidFill>
                  <a:srgbClr val="0000FF"/>
                </a:solidFill>
                <a:ea typeface="微软雅黑" panose="020B0503020204020204" pitchFamily="34" charset="-122"/>
              </a:rPr>
              <a:t>28</a:t>
            </a:r>
            <a:r>
              <a:rPr lang="zh-CN" altLang="en-US" sz="1800">
                <a:solidFill>
                  <a:srgbClr val="0000FF"/>
                </a:solidFill>
                <a:ea typeface="微软雅黑" panose="020B0503020204020204" pitchFamily="34" charset="-122"/>
              </a:rPr>
              <a:t>．</a:t>
            </a:r>
            <a:r>
              <a:rPr lang="en-US" altLang="zh-CN" sz="1800">
                <a:solidFill>
                  <a:srgbClr val="0000FF"/>
                </a:solidFill>
                <a:ea typeface="微软雅黑" panose="020B0503020204020204" pitchFamily="34" charset="-122"/>
              </a:rPr>
              <a:t>4%</a:t>
            </a:r>
            <a:r>
              <a:rPr lang="zh-CN" altLang="en-US" sz="1800">
                <a:ea typeface="微软雅黑" panose="020B0503020204020204" pitchFamily="34" charset="-122"/>
              </a:rPr>
              <a:t>。</a:t>
            </a:r>
            <a:endParaRPr lang="en-US" altLang="zh-CN" sz="1800">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1800">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1800">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1800">
              <a:solidFill>
                <a:schemeClr val="tx1"/>
              </a:solidFill>
              <a:ea typeface="微软雅黑" panose="020B0503020204020204" pitchFamily="34" charset="-122"/>
            </a:endParaRPr>
          </a:p>
          <a:p>
            <a:pPr eaLnBrk="1" hangingPunct="1">
              <a:buClr>
                <a:srgbClr val="FF0000"/>
              </a:buClr>
              <a:buSzPct val="55000"/>
            </a:pPr>
            <a:endParaRPr lang="en-US" altLang="zh-CN" sz="800">
              <a:solidFill>
                <a:srgbClr val="0000FF"/>
              </a:solidFill>
              <a:ea typeface="微软雅黑" panose="020B0503020204020204" pitchFamily="34" charset="-122"/>
            </a:endParaRPr>
          </a:p>
        </p:txBody>
      </p:sp>
    </p:spTree>
    <p:extLst>
      <p:ext uri="{BB962C8B-B14F-4D97-AF65-F5344CB8AC3E}">
        <p14:creationId xmlns:p14="http://schemas.microsoft.com/office/powerpoint/2010/main" val="113454950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89CE89D4-C46C-421C-8225-3A9FCD52C853}"/>
              </a:ext>
            </a:extLst>
          </p:cNvPr>
          <p:cNvSpPr>
            <a:spLocks noGrp="1" noChangeArrowheads="1"/>
          </p:cNvSpPr>
          <p:nvPr>
            <p:ph type="title"/>
          </p:nvPr>
        </p:nvSpPr>
        <p:spPr>
          <a:xfrm>
            <a:off x="971550" y="406400"/>
            <a:ext cx="7696200" cy="719138"/>
          </a:xfrm>
        </p:spPr>
        <p:txBody>
          <a:bodyPr/>
          <a:lstStyle/>
          <a:p>
            <a:pPr eaLnBrk="1" hangingPunct="1">
              <a:defRPr/>
            </a:pPr>
            <a:r>
              <a:rPr lang="en-US" altLang="zh-CN" sz="2600" dirty="0">
                <a:latin typeface="+mn-lt"/>
              </a:rPr>
              <a:t> </a:t>
            </a:r>
            <a:r>
              <a:rPr lang="zh-CN" altLang="en-US" sz="2600" dirty="0">
                <a:latin typeface="+mn-lt"/>
              </a:rPr>
              <a:t>贝叶斯推理案例</a:t>
            </a:r>
            <a:r>
              <a:rPr lang="en-US" altLang="zh-CN" sz="2600" dirty="0">
                <a:latin typeface="+mn-lt"/>
              </a:rPr>
              <a:t>——</a:t>
            </a:r>
            <a:r>
              <a:rPr lang="zh-CN" altLang="en-US" sz="2600" dirty="0">
                <a:latin typeface="+mn-lt"/>
              </a:rPr>
              <a:t>案例一</a:t>
            </a:r>
          </a:p>
        </p:txBody>
      </p:sp>
      <p:sp>
        <p:nvSpPr>
          <p:cNvPr id="12291" name="Rectangle 3">
            <a:extLst>
              <a:ext uri="{FF2B5EF4-FFF2-40B4-BE49-F238E27FC236}">
                <a16:creationId xmlns:a16="http://schemas.microsoft.com/office/drawing/2014/main" id="{9419AC45-F76E-4D45-A32E-965A5D4A98F1}"/>
              </a:ext>
            </a:extLst>
          </p:cNvPr>
          <p:cNvSpPr>
            <a:spLocks noGrp="1" noChangeArrowheads="1"/>
          </p:cNvSpPr>
          <p:nvPr>
            <p:ph type="body" idx="1"/>
          </p:nvPr>
        </p:nvSpPr>
        <p:spPr>
          <a:xfrm>
            <a:off x="762000" y="1308125"/>
            <a:ext cx="7696200" cy="4929187"/>
          </a:xfrm>
        </p:spPr>
        <p:txBody>
          <a:bodyPr/>
          <a:lstStyle/>
          <a:p>
            <a:pPr marL="0" indent="0" eaLnBrk="1" hangingPunct="1">
              <a:buClr>
                <a:srgbClr val="FF0000"/>
              </a:buClr>
              <a:buSzPct val="55000"/>
              <a:buNone/>
            </a:pPr>
            <a:endParaRPr lang="en-US" altLang="zh-CN" sz="800" b="1">
              <a:solidFill>
                <a:srgbClr val="0000FF"/>
              </a:solidFill>
              <a:ea typeface="微软雅黑" panose="020B0503020204020204" pitchFamily="34" charset="-122"/>
            </a:endParaRPr>
          </a:p>
          <a:p>
            <a:pPr eaLnBrk="1" hangingPunct="1">
              <a:buClr>
                <a:srgbClr val="FF0000"/>
              </a:buClr>
              <a:buSzPct val="55000"/>
              <a:buFont typeface="Wingdings" panose="05000000000000000000" pitchFamily="2" charset="2"/>
              <a:buChar char="u"/>
            </a:pPr>
            <a:r>
              <a:rPr lang="zh-CN" altLang="en-US" sz="1800" b="1">
                <a:ea typeface="微软雅黑" panose="020B0503020204020204" pitchFamily="34" charset="-122"/>
              </a:rPr>
              <a:t>从该例可以看出：</a:t>
            </a:r>
            <a:endParaRPr lang="en-US" altLang="zh-CN" sz="1800" b="1">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800">
              <a:ea typeface="微软雅黑" panose="020B0503020204020204" pitchFamily="34" charset="-122"/>
            </a:endParaRPr>
          </a:p>
          <a:p>
            <a:pPr eaLnBrk="1" hangingPunct="1">
              <a:buClr>
                <a:srgbClr val="FF0000"/>
              </a:buClr>
              <a:buSzPct val="55000"/>
              <a:buFont typeface="Wingdings" panose="05000000000000000000" pitchFamily="2" charset="2"/>
              <a:buChar char="Ø"/>
            </a:pPr>
            <a:r>
              <a:rPr lang="zh-CN" altLang="en-US" sz="1800">
                <a:ea typeface="微软雅黑" panose="020B0503020204020204" pitchFamily="34" charset="-122"/>
              </a:rPr>
              <a:t>贝叶斯推理实际是借助于新的信息</a:t>
            </a:r>
            <a:r>
              <a:rPr lang="zh-CN" altLang="en-US" sz="1800">
                <a:solidFill>
                  <a:srgbClr val="0000FF"/>
                </a:solidFill>
                <a:ea typeface="微软雅黑" panose="020B0503020204020204" pitchFamily="34" charset="-122"/>
              </a:rPr>
              <a:t>修正先验概率</a:t>
            </a:r>
            <a:r>
              <a:rPr lang="zh-CN" altLang="en-US" sz="1800">
                <a:ea typeface="微软雅黑" panose="020B0503020204020204" pitchFamily="34" charset="-122"/>
              </a:rPr>
              <a:t>的推理方法。</a:t>
            </a:r>
            <a:endParaRPr lang="en-US" altLang="zh-CN" sz="1800">
              <a:ea typeface="微软雅黑" panose="020B0503020204020204" pitchFamily="34" charset="-122"/>
            </a:endParaRPr>
          </a:p>
          <a:p>
            <a:pPr eaLnBrk="1" hangingPunct="1">
              <a:buClr>
                <a:srgbClr val="FF0000"/>
              </a:buClr>
              <a:buSzPct val="55000"/>
              <a:buFont typeface="Wingdings" panose="05000000000000000000" pitchFamily="2" charset="2"/>
              <a:buChar char="Ø"/>
            </a:pPr>
            <a:endParaRPr lang="en-US" altLang="zh-CN" sz="800">
              <a:ea typeface="微软雅黑" panose="020B0503020204020204" pitchFamily="34" charset="-122"/>
            </a:endParaRPr>
          </a:p>
          <a:p>
            <a:pPr eaLnBrk="1" hangingPunct="1">
              <a:buClr>
                <a:srgbClr val="FF0000"/>
              </a:buClr>
              <a:buSzPct val="55000"/>
              <a:buFont typeface="Wingdings" panose="05000000000000000000" pitchFamily="2" charset="2"/>
              <a:buChar char="Ø"/>
            </a:pPr>
            <a:r>
              <a:rPr lang="zh-CN" altLang="en-US" sz="1800">
                <a:ea typeface="微软雅黑" panose="020B0503020204020204" pitchFamily="34" charset="-122"/>
              </a:rPr>
              <a:t>显然，这样的方法如果运用得当，可以使我们在依据概率作出决断时，不必一次收集一个长期过程的大量资料，而可以根据事物发展的情况， </a:t>
            </a:r>
            <a:r>
              <a:rPr lang="zh-CN" altLang="en-US" sz="1800">
                <a:solidFill>
                  <a:srgbClr val="0000FF"/>
                </a:solidFill>
                <a:ea typeface="微软雅黑" panose="020B0503020204020204" pitchFamily="34" charset="-122"/>
              </a:rPr>
              <a:t>不断利用新的信息来修正前面的概率</a:t>
            </a:r>
            <a:r>
              <a:rPr lang="zh-CN" altLang="en-US" sz="1800">
                <a:ea typeface="微软雅黑" panose="020B0503020204020204" pitchFamily="34" charset="-122"/>
              </a:rPr>
              <a:t>，作出正确决策。</a:t>
            </a:r>
            <a:endParaRPr lang="en-US" altLang="zh-CN" sz="1800">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1800">
              <a:solidFill>
                <a:schemeClr val="tx1"/>
              </a:solidFill>
              <a:ea typeface="微软雅黑" panose="020B0503020204020204" pitchFamily="34" charset="-122"/>
            </a:endParaRPr>
          </a:p>
          <a:p>
            <a:pPr eaLnBrk="1" hangingPunct="1">
              <a:buClr>
                <a:srgbClr val="FF0000"/>
              </a:buClr>
              <a:buSzPct val="55000"/>
            </a:pPr>
            <a:endParaRPr lang="en-US" altLang="zh-CN" sz="800">
              <a:solidFill>
                <a:srgbClr val="0000FF"/>
              </a:solidFill>
              <a:ea typeface="微软雅黑" panose="020B0503020204020204" pitchFamily="34" charset="-122"/>
            </a:endParaRPr>
          </a:p>
        </p:txBody>
      </p:sp>
    </p:spTree>
    <p:extLst>
      <p:ext uri="{BB962C8B-B14F-4D97-AF65-F5344CB8AC3E}">
        <p14:creationId xmlns:p14="http://schemas.microsoft.com/office/powerpoint/2010/main" val="210918965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89CE89D4-C46C-421C-8225-3A9FCD52C853}"/>
              </a:ext>
            </a:extLst>
          </p:cNvPr>
          <p:cNvSpPr>
            <a:spLocks noGrp="1" noChangeArrowheads="1"/>
          </p:cNvSpPr>
          <p:nvPr>
            <p:ph type="title"/>
          </p:nvPr>
        </p:nvSpPr>
        <p:spPr>
          <a:xfrm>
            <a:off x="971550" y="406400"/>
            <a:ext cx="7696200" cy="719138"/>
          </a:xfrm>
        </p:spPr>
        <p:txBody>
          <a:bodyPr/>
          <a:lstStyle/>
          <a:p>
            <a:pPr eaLnBrk="1" hangingPunct="1">
              <a:defRPr/>
            </a:pPr>
            <a:r>
              <a:rPr lang="en-US" altLang="zh-CN" sz="2800" dirty="0">
                <a:latin typeface="+mn-lt"/>
              </a:rPr>
              <a:t> </a:t>
            </a:r>
            <a:r>
              <a:rPr lang="zh-CN" altLang="en-US" sz="2800" dirty="0">
                <a:latin typeface="+mn-lt"/>
              </a:rPr>
              <a:t>贝叶斯推理案例</a:t>
            </a:r>
          </a:p>
        </p:txBody>
      </p:sp>
      <p:sp>
        <p:nvSpPr>
          <p:cNvPr id="12291" name="Rectangle 3">
            <a:extLst>
              <a:ext uri="{FF2B5EF4-FFF2-40B4-BE49-F238E27FC236}">
                <a16:creationId xmlns:a16="http://schemas.microsoft.com/office/drawing/2014/main" id="{9419AC45-F76E-4D45-A32E-965A5D4A98F1}"/>
              </a:ext>
            </a:extLst>
          </p:cNvPr>
          <p:cNvSpPr>
            <a:spLocks noGrp="1" noChangeArrowheads="1"/>
          </p:cNvSpPr>
          <p:nvPr>
            <p:ph type="body" idx="1"/>
          </p:nvPr>
        </p:nvSpPr>
        <p:spPr>
          <a:xfrm>
            <a:off x="683568" y="1308125"/>
            <a:ext cx="7696200" cy="4929187"/>
          </a:xfrm>
        </p:spPr>
        <p:txBody>
          <a:bodyPr/>
          <a:lstStyle/>
          <a:p>
            <a:pPr eaLnBrk="1" hangingPunct="1">
              <a:buClr>
                <a:srgbClr val="FF0000"/>
              </a:buClr>
              <a:buSzPct val="55000"/>
            </a:pPr>
            <a:r>
              <a:rPr lang="zh-CN" altLang="en-US" sz="1800" b="1">
                <a:ea typeface="微软雅黑" panose="020B0503020204020204" pitchFamily="34" charset="-122"/>
              </a:rPr>
              <a:t>案例二</a:t>
            </a:r>
            <a:endParaRPr lang="en-US" altLang="zh-CN" sz="1800" b="1">
              <a:ea typeface="微软雅黑" panose="020B0503020204020204" pitchFamily="34" charset="-122"/>
            </a:endParaRPr>
          </a:p>
          <a:p>
            <a:pPr eaLnBrk="1" hangingPunct="1">
              <a:buClr>
                <a:srgbClr val="FF0000"/>
              </a:buClr>
              <a:buSzPct val="55000"/>
            </a:pPr>
            <a:endParaRPr lang="en-US" altLang="zh-CN" sz="800">
              <a:solidFill>
                <a:srgbClr val="0000FF"/>
              </a:solidFill>
              <a:ea typeface="微软雅黑" panose="020B0503020204020204" pitchFamily="34" charset="-122"/>
            </a:endParaRPr>
          </a:p>
          <a:p>
            <a:pPr eaLnBrk="1" hangingPunct="1">
              <a:buClr>
                <a:srgbClr val="FF0000"/>
              </a:buClr>
              <a:buSzPct val="55000"/>
              <a:buFont typeface="Wingdings" panose="05000000000000000000" pitchFamily="2" charset="2"/>
              <a:buChar char="u"/>
            </a:pPr>
            <a:r>
              <a:rPr lang="zh-CN" altLang="en-US" sz="1800">
                <a:ea typeface="微软雅黑" panose="020B0503020204020204" pitchFamily="34" charset="-122"/>
              </a:rPr>
              <a:t>有甲、乙、丙三家工厂生产同一种零件，市场占有率分别为 </a:t>
            </a:r>
            <a:r>
              <a:rPr lang="en-US" altLang="zh-CN" sz="1800">
                <a:ea typeface="微软雅黑" panose="020B0503020204020204" pitchFamily="34" charset="-122"/>
              </a:rPr>
              <a:t>10% </a:t>
            </a:r>
            <a:r>
              <a:rPr lang="zh-CN" altLang="en-US" sz="1800">
                <a:ea typeface="微软雅黑" panose="020B0503020204020204" pitchFamily="34" charset="-122"/>
              </a:rPr>
              <a:t>、</a:t>
            </a:r>
            <a:r>
              <a:rPr lang="en-US" altLang="zh-CN" sz="1800">
                <a:ea typeface="微软雅黑" panose="020B0503020204020204" pitchFamily="34" charset="-122"/>
              </a:rPr>
              <a:t>25% </a:t>
            </a:r>
            <a:r>
              <a:rPr lang="zh-CN" altLang="en-US" sz="1800">
                <a:ea typeface="微软雅黑" panose="020B0503020204020204" pitchFamily="34" charset="-122"/>
              </a:rPr>
              <a:t>和 </a:t>
            </a:r>
            <a:r>
              <a:rPr lang="en-US" altLang="zh-CN" sz="1800">
                <a:ea typeface="微软雅黑" panose="020B0503020204020204" pitchFamily="34" charset="-122"/>
              </a:rPr>
              <a:t>65% </a:t>
            </a:r>
            <a:r>
              <a:rPr lang="zh-CN" altLang="en-US" sz="1800">
                <a:ea typeface="微软雅黑" panose="020B0503020204020204" pitchFamily="34" charset="-122"/>
              </a:rPr>
              <a:t>。已知甲、乙、丙三家工厂生产零件的不合格率分别是</a:t>
            </a:r>
            <a:r>
              <a:rPr lang="en-US" altLang="zh-CN" sz="1800">
                <a:ea typeface="微软雅黑" panose="020B0503020204020204" pitchFamily="34" charset="-122"/>
              </a:rPr>
              <a:t>30% </a:t>
            </a:r>
            <a:r>
              <a:rPr lang="zh-CN" altLang="en-US" sz="1800">
                <a:ea typeface="微软雅黑" panose="020B0503020204020204" pitchFamily="34" charset="-122"/>
              </a:rPr>
              <a:t>、</a:t>
            </a:r>
            <a:r>
              <a:rPr lang="en-US" altLang="zh-CN" sz="1800">
                <a:ea typeface="微软雅黑" panose="020B0503020204020204" pitchFamily="34" charset="-122"/>
              </a:rPr>
              <a:t>20% </a:t>
            </a:r>
            <a:r>
              <a:rPr lang="zh-CN" altLang="en-US" sz="1800">
                <a:ea typeface="微软雅黑" panose="020B0503020204020204" pitchFamily="34" charset="-122"/>
              </a:rPr>
              <a:t>和 </a:t>
            </a:r>
            <a:r>
              <a:rPr lang="en-US" altLang="zh-CN" sz="1800">
                <a:ea typeface="微软雅黑" panose="020B0503020204020204" pitchFamily="34" charset="-122"/>
              </a:rPr>
              <a:t>10%</a:t>
            </a:r>
            <a:r>
              <a:rPr lang="zh-CN" altLang="en-US" sz="1800">
                <a:ea typeface="微软雅黑" panose="020B0503020204020204" pitchFamily="34" charset="-122"/>
              </a:rPr>
              <a:t>。现从市场上某批零件中随机抽取一件，经检验该零件不合格，则这个零件由甲厂、乙厂、丙厂生产的可能性各是多少</a:t>
            </a:r>
            <a:r>
              <a:rPr lang="en-US" altLang="zh-CN" sz="1800">
                <a:ea typeface="微软雅黑" panose="020B0503020204020204" pitchFamily="34" charset="-122"/>
              </a:rPr>
              <a:t>?</a:t>
            </a:r>
            <a:endParaRPr lang="en-US" altLang="zh-CN" sz="1000">
              <a:solidFill>
                <a:srgbClr val="0000FF"/>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46094214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89CE89D4-C46C-421C-8225-3A9FCD52C853}"/>
              </a:ext>
            </a:extLst>
          </p:cNvPr>
          <p:cNvSpPr>
            <a:spLocks noGrp="1" noChangeArrowheads="1"/>
          </p:cNvSpPr>
          <p:nvPr>
            <p:ph type="title"/>
          </p:nvPr>
        </p:nvSpPr>
        <p:spPr>
          <a:xfrm>
            <a:off x="971550" y="406400"/>
            <a:ext cx="7696200" cy="719138"/>
          </a:xfrm>
        </p:spPr>
        <p:txBody>
          <a:bodyPr/>
          <a:lstStyle/>
          <a:p>
            <a:pPr eaLnBrk="1" hangingPunct="1">
              <a:defRPr/>
            </a:pPr>
            <a:r>
              <a:rPr lang="en-US" altLang="zh-CN" sz="2600" dirty="0">
                <a:latin typeface="+mn-lt"/>
              </a:rPr>
              <a:t> </a:t>
            </a:r>
            <a:r>
              <a:rPr lang="zh-CN" altLang="en-US" sz="2600" dirty="0">
                <a:latin typeface="+mn-lt"/>
              </a:rPr>
              <a:t>贝叶斯推理案例</a:t>
            </a:r>
            <a:r>
              <a:rPr lang="en-US" altLang="zh-CN" sz="2600" dirty="0">
                <a:latin typeface="+mn-lt"/>
              </a:rPr>
              <a:t>——</a:t>
            </a:r>
            <a:r>
              <a:rPr lang="zh-CN" altLang="en-US" sz="2600" dirty="0">
                <a:latin typeface="+mn-lt"/>
              </a:rPr>
              <a:t>案例二</a:t>
            </a:r>
          </a:p>
        </p:txBody>
      </p:sp>
      <p:sp>
        <p:nvSpPr>
          <p:cNvPr id="12291" name="Rectangle 3">
            <a:extLst>
              <a:ext uri="{FF2B5EF4-FFF2-40B4-BE49-F238E27FC236}">
                <a16:creationId xmlns:a16="http://schemas.microsoft.com/office/drawing/2014/main" id="{9419AC45-F76E-4D45-A32E-965A5D4A98F1}"/>
              </a:ext>
            </a:extLst>
          </p:cNvPr>
          <p:cNvSpPr>
            <a:spLocks noGrp="1" noChangeArrowheads="1"/>
          </p:cNvSpPr>
          <p:nvPr>
            <p:ph type="body" idx="1"/>
          </p:nvPr>
        </p:nvSpPr>
        <p:spPr>
          <a:xfrm>
            <a:off x="762000" y="1308125"/>
            <a:ext cx="7696200" cy="4929187"/>
          </a:xfrm>
        </p:spPr>
        <p:txBody>
          <a:bodyPr/>
          <a:lstStyle/>
          <a:p>
            <a:pPr eaLnBrk="1" hangingPunct="1">
              <a:buClr>
                <a:srgbClr val="FF0000"/>
              </a:buClr>
              <a:buSzPct val="55000"/>
            </a:pPr>
            <a:r>
              <a:rPr lang="zh-CN" altLang="en-US" sz="1800" b="1">
                <a:ea typeface="微软雅黑" panose="020B0503020204020204" pitchFamily="34" charset="-122"/>
              </a:rPr>
              <a:t>解：</a:t>
            </a:r>
            <a:endParaRPr lang="en-US" altLang="zh-CN" sz="1800" b="1">
              <a:ea typeface="微软雅黑" panose="020B0503020204020204" pitchFamily="34" charset="-122"/>
            </a:endParaRPr>
          </a:p>
          <a:p>
            <a:pPr eaLnBrk="1" hangingPunct="1">
              <a:buClr>
                <a:srgbClr val="FF0000"/>
              </a:buClr>
              <a:buSzPct val="55000"/>
            </a:pPr>
            <a:endParaRPr lang="en-US" altLang="zh-CN" sz="800" b="1">
              <a:solidFill>
                <a:srgbClr val="0000FF"/>
              </a:solidFill>
              <a:ea typeface="微软雅黑" panose="020B0503020204020204" pitchFamily="34" charset="-122"/>
            </a:endParaRPr>
          </a:p>
          <a:p>
            <a:pPr eaLnBrk="1" hangingPunct="1">
              <a:buClr>
                <a:srgbClr val="FF0000"/>
              </a:buClr>
              <a:buSzPct val="55000"/>
              <a:buFont typeface="Wingdings" panose="05000000000000000000" pitchFamily="2" charset="2"/>
              <a:buChar char="u"/>
            </a:pPr>
            <a:r>
              <a:rPr lang="zh-CN" altLang="en-US" sz="1800">
                <a:ea typeface="微软雅黑" panose="020B0503020204020204" pitchFamily="34" charset="-122"/>
              </a:rPr>
              <a:t>在没有抽取零件之前，我们知道，来自甲厂的产品其可能性是 </a:t>
            </a:r>
            <a:r>
              <a:rPr lang="en-US" altLang="zh-CN" sz="1800">
                <a:ea typeface="微软雅黑" panose="020B0503020204020204" pitchFamily="34" charset="-122"/>
              </a:rPr>
              <a:t>10% </a:t>
            </a:r>
            <a:r>
              <a:rPr lang="zh-CN" altLang="en-US" sz="1800">
                <a:ea typeface="微软雅黑" panose="020B0503020204020204" pitchFamily="34" charset="-122"/>
              </a:rPr>
              <a:t>，来自乙厂的可能性是 </a:t>
            </a:r>
            <a:r>
              <a:rPr lang="en-US" altLang="zh-CN" sz="1800">
                <a:ea typeface="微软雅黑" panose="020B0503020204020204" pitchFamily="34" charset="-122"/>
              </a:rPr>
              <a:t>25% </a:t>
            </a:r>
            <a:r>
              <a:rPr lang="zh-CN" altLang="en-US" sz="1800">
                <a:ea typeface="微软雅黑" panose="020B0503020204020204" pitchFamily="34" charset="-122"/>
              </a:rPr>
              <a:t>，来自丙厂的可能性是 </a:t>
            </a:r>
            <a:r>
              <a:rPr lang="en-US" altLang="zh-CN" sz="1800">
                <a:ea typeface="微软雅黑" panose="020B0503020204020204" pitchFamily="34" charset="-122"/>
              </a:rPr>
              <a:t>65% </a:t>
            </a:r>
            <a:r>
              <a:rPr lang="zh-CN" altLang="en-US" sz="1800">
                <a:ea typeface="微软雅黑" panose="020B0503020204020204" pitchFamily="34" charset="-122"/>
              </a:rPr>
              <a:t>，这些就是先验概率。相比来说，丙厂生产产品的概率最高。</a:t>
            </a:r>
            <a:endParaRPr lang="en-US" altLang="zh-CN" sz="1800">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800">
              <a:ea typeface="微软雅黑" panose="020B0503020204020204" pitchFamily="34" charset="-122"/>
            </a:endParaRPr>
          </a:p>
          <a:p>
            <a:pPr eaLnBrk="1" hangingPunct="1">
              <a:buClr>
                <a:srgbClr val="FF0000"/>
              </a:buClr>
              <a:buSzPct val="55000"/>
              <a:buFont typeface="Wingdings" panose="05000000000000000000" pitchFamily="2" charset="2"/>
              <a:buChar char="u"/>
            </a:pPr>
            <a:r>
              <a:rPr lang="zh-CN" altLang="en-US" sz="1800">
                <a:ea typeface="微软雅黑" panose="020B0503020204020204" pitchFamily="34" charset="-122"/>
              </a:rPr>
              <a:t>现在我们在市场上随机抽出的是不合格品，这是一个新的信息，可以利用这个信息修正先验概率。</a:t>
            </a:r>
            <a:endParaRPr lang="en-US" altLang="zh-CN" sz="1800">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800">
              <a:ea typeface="微软雅黑" panose="020B0503020204020204" pitchFamily="34" charset="-122"/>
            </a:endParaRPr>
          </a:p>
          <a:p>
            <a:pPr eaLnBrk="1" hangingPunct="1">
              <a:buClr>
                <a:srgbClr val="FF0000"/>
              </a:buClr>
              <a:buSzPct val="55000"/>
              <a:buFont typeface="Wingdings" panose="05000000000000000000" pitchFamily="2" charset="2"/>
              <a:buChar char="u"/>
            </a:pPr>
            <a:r>
              <a:rPr lang="zh-CN" altLang="en-US" sz="1800">
                <a:ea typeface="微软雅黑" panose="020B0503020204020204" pitchFamily="34" charset="-122"/>
              </a:rPr>
              <a:t>如果我们用：</a:t>
            </a:r>
            <a:endParaRPr lang="en-US" altLang="zh-CN" sz="1800">
              <a:ea typeface="微软雅黑" panose="020B0503020204020204" pitchFamily="34" charset="-122"/>
            </a:endParaRPr>
          </a:p>
          <a:p>
            <a:pPr eaLnBrk="1" hangingPunct="1">
              <a:buClr>
                <a:srgbClr val="FF0000"/>
              </a:buClr>
              <a:buSzPct val="55000"/>
              <a:buFont typeface="Wingdings" panose="05000000000000000000" pitchFamily="2" charset="2"/>
              <a:buChar char="Ø"/>
            </a:pPr>
            <a:r>
              <a:rPr lang="en-US" altLang="zh-CN" sz="1600">
                <a:ea typeface="微软雅黑" panose="020B0503020204020204" pitchFamily="34" charset="-122"/>
              </a:rPr>
              <a:t>E </a:t>
            </a:r>
            <a:r>
              <a:rPr lang="zh-CN" altLang="en-US" sz="1600">
                <a:ea typeface="微软雅黑" panose="020B0503020204020204" pitchFamily="34" charset="-122"/>
              </a:rPr>
              <a:t>表示“抽出的零件是不合格品”，</a:t>
            </a:r>
            <a:endParaRPr lang="en-US" altLang="zh-CN" sz="1600">
              <a:ea typeface="微软雅黑" panose="020B0503020204020204" pitchFamily="34" charset="-122"/>
            </a:endParaRPr>
          </a:p>
          <a:p>
            <a:pPr eaLnBrk="1" hangingPunct="1">
              <a:buClr>
                <a:srgbClr val="FF0000"/>
              </a:buClr>
              <a:buSzPct val="55000"/>
              <a:buFont typeface="Wingdings" panose="05000000000000000000" pitchFamily="2" charset="2"/>
              <a:buChar char="Ø"/>
            </a:pPr>
            <a:r>
              <a:rPr lang="en-US" altLang="zh-CN" sz="1600">
                <a:ea typeface="微软雅黑" panose="020B0503020204020204" pitchFamily="34" charset="-122"/>
              </a:rPr>
              <a:t>H1</a:t>
            </a:r>
            <a:r>
              <a:rPr lang="zh-CN" altLang="en-US" sz="1600">
                <a:ea typeface="微软雅黑" panose="020B0503020204020204" pitchFamily="34" charset="-122"/>
              </a:rPr>
              <a:t> 表示假说命题“这个零件是由甲厂生产的”</a:t>
            </a:r>
            <a:endParaRPr lang="en-US" altLang="zh-CN" sz="1600">
              <a:ea typeface="微软雅黑" panose="020B0503020204020204" pitchFamily="34" charset="-122"/>
            </a:endParaRPr>
          </a:p>
          <a:p>
            <a:pPr eaLnBrk="1" hangingPunct="1">
              <a:buClr>
                <a:srgbClr val="FF0000"/>
              </a:buClr>
              <a:buSzPct val="55000"/>
              <a:buFont typeface="Wingdings" panose="05000000000000000000" pitchFamily="2" charset="2"/>
              <a:buChar char="Ø"/>
            </a:pPr>
            <a:r>
              <a:rPr lang="en-US" altLang="zh-CN" sz="1600">
                <a:ea typeface="微软雅黑" panose="020B0503020204020204" pitchFamily="34" charset="-122"/>
              </a:rPr>
              <a:t>H2 </a:t>
            </a:r>
            <a:r>
              <a:rPr lang="zh-CN" altLang="en-US" sz="1600">
                <a:ea typeface="微软雅黑" panose="020B0503020204020204" pitchFamily="34" charset="-122"/>
              </a:rPr>
              <a:t>表示假说命题“这个零件是由乙厂生产的” </a:t>
            </a:r>
            <a:endParaRPr lang="en-US" altLang="zh-CN" sz="1600">
              <a:ea typeface="微软雅黑" panose="020B0503020204020204" pitchFamily="34" charset="-122"/>
            </a:endParaRPr>
          </a:p>
          <a:p>
            <a:pPr eaLnBrk="1" hangingPunct="1">
              <a:buClr>
                <a:srgbClr val="FF0000"/>
              </a:buClr>
              <a:buSzPct val="55000"/>
              <a:buFont typeface="Wingdings" panose="05000000000000000000" pitchFamily="2" charset="2"/>
              <a:buChar char="Ø"/>
            </a:pPr>
            <a:r>
              <a:rPr lang="en-US" altLang="zh-CN" sz="1600">
                <a:ea typeface="微软雅黑" panose="020B0503020204020204" pitchFamily="34" charset="-122"/>
              </a:rPr>
              <a:t>H3 </a:t>
            </a:r>
            <a:r>
              <a:rPr lang="zh-CN" altLang="en-US" sz="1600">
                <a:ea typeface="微软雅黑" panose="020B0503020204020204" pitchFamily="34" charset="-122"/>
              </a:rPr>
              <a:t>表示假说命题“这个零件是由丙厂生产的”</a:t>
            </a:r>
            <a:endParaRPr lang="en-US" altLang="zh-CN" sz="1800">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800">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1800">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1800">
              <a:solidFill>
                <a:schemeClr val="tx1"/>
              </a:solidFill>
              <a:ea typeface="微软雅黑" panose="020B0503020204020204" pitchFamily="34" charset="-122"/>
            </a:endParaRPr>
          </a:p>
          <a:p>
            <a:pPr eaLnBrk="1" hangingPunct="1">
              <a:buClr>
                <a:srgbClr val="FF0000"/>
              </a:buClr>
              <a:buSzPct val="55000"/>
            </a:pPr>
            <a:endParaRPr lang="en-US" altLang="zh-CN" sz="800">
              <a:solidFill>
                <a:srgbClr val="0000FF"/>
              </a:solidFill>
              <a:ea typeface="微软雅黑" panose="020B0503020204020204" pitchFamily="34" charset="-122"/>
            </a:endParaRPr>
          </a:p>
        </p:txBody>
      </p:sp>
    </p:spTree>
    <p:extLst>
      <p:ext uri="{BB962C8B-B14F-4D97-AF65-F5344CB8AC3E}">
        <p14:creationId xmlns:p14="http://schemas.microsoft.com/office/powerpoint/2010/main" val="328353799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89CE89D4-C46C-421C-8225-3A9FCD52C853}"/>
              </a:ext>
            </a:extLst>
          </p:cNvPr>
          <p:cNvSpPr>
            <a:spLocks noGrp="1" noChangeArrowheads="1"/>
          </p:cNvSpPr>
          <p:nvPr>
            <p:ph type="title"/>
          </p:nvPr>
        </p:nvSpPr>
        <p:spPr>
          <a:xfrm>
            <a:off x="971550" y="406400"/>
            <a:ext cx="7696200" cy="719138"/>
          </a:xfrm>
        </p:spPr>
        <p:txBody>
          <a:bodyPr/>
          <a:lstStyle/>
          <a:p>
            <a:pPr eaLnBrk="1" hangingPunct="1">
              <a:defRPr/>
            </a:pPr>
            <a:r>
              <a:rPr lang="en-US" altLang="zh-CN" sz="2600" dirty="0">
                <a:latin typeface="+mn-lt"/>
              </a:rPr>
              <a:t> </a:t>
            </a:r>
            <a:r>
              <a:rPr lang="zh-CN" altLang="en-US" sz="2600" dirty="0">
                <a:latin typeface="+mn-lt"/>
              </a:rPr>
              <a:t>贝叶斯推理案例</a:t>
            </a:r>
            <a:r>
              <a:rPr lang="en-US" altLang="zh-CN" sz="2600" dirty="0">
                <a:latin typeface="+mn-lt"/>
              </a:rPr>
              <a:t>——</a:t>
            </a:r>
            <a:r>
              <a:rPr lang="zh-CN" altLang="en-US" sz="2600" dirty="0">
                <a:latin typeface="+mn-lt"/>
              </a:rPr>
              <a:t>案例二</a:t>
            </a:r>
          </a:p>
        </p:txBody>
      </p:sp>
      <p:sp>
        <p:nvSpPr>
          <p:cNvPr id="12291" name="Rectangle 3">
            <a:extLst>
              <a:ext uri="{FF2B5EF4-FFF2-40B4-BE49-F238E27FC236}">
                <a16:creationId xmlns:a16="http://schemas.microsoft.com/office/drawing/2014/main" id="{9419AC45-F76E-4D45-A32E-965A5D4A98F1}"/>
              </a:ext>
            </a:extLst>
          </p:cNvPr>
          <p:cNvSpPr>
            <a:spLocks noGrp="1" noChangeArrowheads="1"/>
          </p:cNvSpPr>
          <p:nvPr>
            <p:ph type="body" idx="1"/>
          </p:nvPr>
        </p:nvSpPr>
        <p:spPr>
          <a:xfrm>
            <a:off x="762000" y="1308125"/>
            <a:ext cx="7905750" cy="4929187"/>
          </a:xfrm>
        </p:spPr>
        <p:txBody>
          <a:bodyPr/>
          <a:lstStyle/>
          <a:p>
            <a:pPr eaLnBrk="1" hangingPunct="1">
              <a:buClr>
                <a:srgbClr val="FF0000"/>
              </a:buClr>
              <a:buSzPct val="55000"/>
            </a:pPr>
            <a:r>
              <a:rPr lang="zh-CN" altLang="en-US" sz="1800" b="1">
                <a:ea typeface="微软雅黑" panose="020B0503020204020204" pitchFamily="34" charset="-122"/>
              </a:rPr>
              <a:t>解：</a:t>
            </a:r>
            <a:endParaRPr lang="en-US" altLang="zh-CN" sz="1800" b="1">
              <a:ea typeface="微软雅黑" panose="020B0503020204020204" pitchFamily="34" charset="-122"/>
            </a:endParaRPr>
          </a:p>
          <a:p>
            <a:pPr eaLnBrk="1" hangingPunct="1">
              <a:buClr>
                <a:srgbClr val="FF0000"/>
              </a:buClr>
              <a:buSzPct val="55000"/>
            </a:pPr>
            <a:endParaRPr lang="en-US" altLang="zh-CN" sz="800" b="1">
              <a:solidFill>
                <a:srgbClr val="0000FF"/>
              </a:solidFill>
              <a:ea typeface="微软雅黑" panose="020B0503020204020204" pitchFamily="34" charset="-122"/>
            </a:endParaRPr>
          </a:p>
          <a:p>
            <a:pPr eaLnBrk="1" hangingPunct="1">
              <a:buClr>
                <a:srgbClr val="FF0000"/>
              </a:buClr>
              <a:buSzPct val="55000"/>
              <a:buFont typeface="Wingdings" panose="05000000000000000000" pitchFamily="2" charset="2"/>
              <a:buChar char="u"/>
            </a:pPr>
            <a:r>
              <a:rPr lang="zh-CN" altLang="en-US" sz="1800">
                <a:ea typeface="微软雅黑" panose="020B0503020204020204" pitchFamily="34" charset="-122"/>
              </a:rPr>
              <a:t>于是可得：</a:t>
            </a:r>
            <a:endParaRPr lang="en-US" altLang="zh-CN" sz="800">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800">
              <a:ea typeface="微软雅黑" panose="020B0503020204020204" pitchFamily="34" charset="-122"/>
            </a:endParaRPr>
          </a:p>
          <a:p>
            <a:pPr eaLnBrk="1" hangingPunct="1">
              <a:buClr>
                <a:srgbClr val="FF0000"/>
              </a:buClr>
              <a:buSzPct val="55000"/>
              <a:buFont typeface="Wingdings" panose="05000000000000000000" pitchFamily="2" charset="2"/>
              <a:buChar char="Ø"/>
            </a:pPr>
            <a:r>
              <a:rPr lang="en-US" altLang="zh-CN" sz="1600" b="1">
                <a:solidFill>
                  <a:srgbClr val="00B050"/>
                </a:solidFill>
                <a:ea typeface="微软雅黑" panose="020B0503020204020204" pitchFamily="34" charset="-122"/>
              </a:rPr>
              <a:t>P(H1)</a:t>
            </a:r>
            <a:r>
              <a:rPr lang="zh-CN" altLang="en-US" sz="1600" b="1">
                <a:solidFill>
                  <a:srgbClr val="00B050"/>
                </a:solidFill>
                <a:ea typeface="微软雅黑" panose="020B0503020204020204" pitchFamily="34" charset="-122"/>
              </a:rPr>
              <a:t> ＝ </a:t>
            </a:r>
            <a:r>
              <a:rPr lang="en-US" altLang="zh-CN" sz="1600" b="1">
                <a:solidFill>
                  <a:srgbClr val="00B050"/>
                </a:solidFill>
                <a:ea typeface="微软雅黑" panose="020B0503020204020204" pitchFamily="34" charset="-122"/>
              </a:rPr>
              <a:t>0.1</a:t>
            </a:r>
          </a:p>
          <a:p>
            <a:pPr eaLnBrk="1" hangingPunct="1">
              <a:buClr>
                <a:srgbClr val="FF0000"/>
              </a:buClr>
              <a:buSzPct val="55000"/>
              <a:buFont typeface="Wingdings" panose="05000000000000000000" pitchFamily="2" charset="2"/>
              <a:buChar char="Ø"/>
            </a:pPr>
            <a:r>
              <a:rPr lang="en-US" altLang="zh-CN" sz="1600" b="1">
                <a:solidFill>
                  <a:srgbClr val="00B050"/>
                </a:solidFill>
                <a:ea typeface="微软雅黑" panose="020B0503020204020204" pitchFamily="34" charset="-122"/>
              </a:rPr>
              <a:t>P(H2)</a:t>
            </a:r>
            <a:r>
              <a:rPr lang="zh-CN" altLang="en-US" sz="1600" b="1">
                <a:solidFill>
                  <a:srgbClr val="00B050"/>
                </a:solidFill>
                <a:ea typeface="微软雅黑" panose="020B0503020204020204" pitchFamily="34" charset="-122"/>
              </a:rPr>
              <a:t> ＝ </a:t>
            </a:r>
            <a:r>
              <a:rPr lang="en-US" altLang="zh-CN" sz="1600" b="1">
                <a:solidFill>
                  <a:srgbClr val="00B050"/>
                </a:solidFill>
                <a:ea typeface="微软雅黑" panose="020B0503020204020204" pitchFamily="34" charset="-122"/>
              </a:rPr>
              <a:t>0.25</a:t>
            </a:r>
          </a:p>
          <a:p>
            <a:pPr eaLnBrk="1" hangingPunct="1">
              <a:buClr>
                <a:srgbClr val="FF0000"/>
              </a:buClr>
              <a:buSzPct val="55000"/>
              <a:buFont typeface="Wingdings" panose="05000000000000000000" pitchFamily="2" charset="2"/>
              <a:buChar char="Ø"/>
            </a:pPr>
            <a:r>
              <a:rPr lang="en-US" altLang="zh-CN" sz="1600" b="1">
                <a:solidFill>
                  <a:srgbClr val="00B050"/>
                </a:solidFill>
                <a:ea typeface="微软雅黑" panose="020B0503020204020204" pitchFamily="34" charset="-122"/>
              </a:rPr>
              <a:t>P(H3)</a:t>
            </a:r>
            <a:r>
              <a:rPr lang="zh-CN" altLang="en-US" sz="1600" b="1">
                <a:solidFill>
                  <a:srgbClr val="00B050"/>
                </a:solidFill>
                <a:ea typeface="微软雅黑" panose="020B0503020204020204" pitchFamily="34" charset="-122"/>
              </a:rPr>
              <a:t> ＝ </a:t>
            </a:r>
            <a:r>
              <a:rPr lang="en-US" altLang="zh-CN" sz="1600" b="1">
                <a:solidFill>
                  <a:srgbClr val="00B050"/>
                </a:solidFill>
                <a:ea typeface="微软雅黑" panose="020B0503020204020204" pitchFamily="34" charset="-122"/>
              </a:rPr>
              <a:t>0.65</a:t>
            </a:r>
          </a:p>
          <a:p>
            <a:pPr eaLnBrk="1" hangingPunct="1">
              <a:buClr>
                <a:srgbClr val="FF0000"/>
              </a:buClr>
              <a:buSzPct val="55000"/>
              <a:buFont typeface="Wingdings" panose="05000000000000000000" pitchFamily="2" charset="2"/>
              <a:buChar char="Ø"/>
            </a:pPr>
            <a:r>
              <a:rPr lang="en-US" altLang="zh-CN" sz="1600" b="1">
                <a:solidFill>
                  <a:srgbClr val="00B050"/>
                </a:solidFill>
                <a:ea typeface="微软雅黑" panose="020B0503020204020204" pitchFamily="34" charset="-122"/>
              </a:rPr>
              <a:t>P(E/H1)</a:t>
            </a:r>
            <a:r>
              <a:rPr lang="zh-CN" altLang="en-US" sz="1600" b="1">
                <a:solidFill>
                  <a:srgbClr val="00B050"/>
                </a:solidFill>
                <a:ea typeface="微软雅黑" panose="020B0503020204020204" pitchFamily="34" charset="-122"/>
              </a:rPr>
              <a:t> ＝ </a:t>
            </a:r>
            <a:r>
              <a:rPr lang="en-US" altLang="zh-CN" sz="1600" b="1">
                <a:solidFill>
                  <a:srgbClr val="00B050"/>
                </a:solidFill>
                <a:ea typeface="微软雅黑" panose="020B0503020204020204" pitchFamily="34" charset="-122"/>
              </a:rPr>
              <a:t>0.3 </a:t>
            </a:r>
          </a:p>
          <a:p>
            <a:pPr eaLnBrk="1" hangingPunct="1">
              <a:buClr>
                <a:srgbClr val="FF0000"/>
              </a:buClr>
              <a:buSzPct val="55000"/>
              <a:buFont typeface="Wingdings" panose="05000000000000000000" pitchFamily="2" charset="2"/>
              <a:buChar char="Ø"/>
            </a:pPr>
            <a:r>
              <a:rPr lang="en-US" altLang="zh-CN" sz="1600" b="1">
                <a:solidFill>
                  <a:srgbClr val="00B050"/>
                </a:solidFill>
                <a:ea typeface="微软雅黑" panose="020B0503020204020204" pitchFamily="34" charset="-122"/>
              </a:rPr>
              <a:t>P(E/H2)</a:t>
            </a:r>
            <a:r>
              <a:rPr lang="zh-CN" altLang="en-US" sz="1600" b="1">
                <a:solidFill>
                  <a:srgbClr val="00B050"/>
                </a:solidFill>
                <a:ea typeface="微软雅黑" panose="020B0503020204020204" pitchFamily="34" charset="-122"/>
              </a:rPr>
              <a:t> ＝ </a:t>
            </a:r>
            <a:r>
              <a:rPr lang="en-US" altLang="zh-CN" sz="1600" b="1">
                <a:solidFill>
                  <a:srgbClr val="00B050"/>
                </a:solidFill>
                <a:ea typeface="微软雅黑" panose="020B0503020204020204" pitchFamily="34" charset="-122"/>
              </a:rPr>
              <a:t>0.2 </a:t>
            </a:r>
          </a:p>
          <a:p>
            <a:pPr eaLnBrk="1" hangingPunct="1">
              <a:buClr>
                <a:srgbClr val="FF0000"/>
              </a:buClr>
              <a:buSzPct val="55000"/>
              <a:buFont typeface="Wingdings" panose="05000000000000000000" pitchFamily="2" charset="2"/>
              <a:buChar char="Ø"/>
            </a:pPr>
            <a:r>
              <a:rPr lang="en-US" altLang="zh-CN" sz="1600" b="1">
                <a:solidFill>
                  <a:srgbClr val="00B050"/>
                </a:solidFill>
                <a:ea typeface="微软雅黑" panose="020B0503020204020204" pitchFamily="34" charset="-122"/>
              </a:rPr>
              <a:t>P(E/H3)</a:t>
            </a:r>
            <a:r>
              <a:rPr lang="zh-CN" altLang="en-US" sz="1600" b="1">
                <a:solidFill>
                  <a:srgbClr val="00B050"/>
                </a:solidFill>
                <a:ea typeface="微软雅黑" panose="020B0503020204020204" pitchFamily="34" charset="-122"/>
              </a:rPr>
              <a:t> ＝ </a:t>
            </a:r>
            <a:r>
              <a:rPr lang="en-US" altLang="zh-CN" sz="1600" b="1">
                <a:solidFill>
                  <a:srgbClr val="00B050"/>
                </a:solidFill>
                <a:ea typeface="微软雅黑" panose="020B0503020204020204" pitchFamily="34" charset="-122"/>
              </a:rPr>
              <a:t>0.1</a:t>
            </a:r>
          </a:p>
          <a:p>
            <a:pPr marL="0" indent="0" eaLnBrk="1" hangingPunct="1">
              <a:buClr>
                <a:srgbClr val="FF0000"/>
              </a:buClr>
              <a:buSzPct val="55000"/>
              <a:buNone/>
            </a:pPr>
            <a:endParaRPr lang="en-US" altLang="zh-CN" sz="800">
              <a:ea typeface="微软雅黑" panose="020B0503020204020204" pitchFamily="34" charset="-122"/>
            </a:endParaRPr>
          </a:p>
          <a:p>
            <a:pPr eaLnBrk="1" hangingPunct="1">
              <a:buClr>
                <a:srgbClr val="FF0000"/>
              </a:buClr>
              <a:buSzPct val="55000"/>
              <a:buFont typeface="Wingdings" panose="05000000000000000000" pitchFamily="2" charset="2"/>
              <a:buChar char="u"/>
            </a:pPr>
            <a:r>
              <a:rPr lang="zh-CN" altLang="en-US" sz="1800">
                <a:ea typeface="微软雅黑" panose="020B0503020204020204" pitchFamily="34" charset="-122"/>
              </a:rPr>
              <a:t>再根据贝叶斯推理我们可以得出：</a:t>
            </a:r>
            <a:endParaRPr lang="en-US" altLang="zh-CN" sz="1800">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800">
              <a:ea typeface="微软雅黑" panose="020B0503020204020204" pitchFamily="34" charset="-122"/>
            </a:endParaRPr>
          </a:p>
          <a:p>
            <a:pPr eaLnBrk="1" hangingPunct="1">
              <a:buClr>
                <a:srgbClr val="FF0000"/>
              </a:buClr>
              <a:buSzPct val="55000"/>
              <a:buFont typeface="Wingdings" panose="05000000000000000000" pitchFamily="2" charset="2"/>
              <a:buChar char="Ø"/>
            </a:pPr>
            <a:r>
              <a:rPr lang="en-US" altLang="zh-CN" sz="1800" b="1">
                <a:solidFill>
                  <a:srgbClr val="00B050"/>
                </a:solidFill>
                <a:ea typeface="微软雅黑" panose="020B0503020204020204" pitchFamily="34" charset="-122"/>
              </a:rPr>
              <a:t>P(H1/E)</a:t>
            </a:r>
            <a:r>
              <a:rPr lang="zh-CN" altLang="en-US" sz="1800" b="1">
                <a:solidFill>
                  <a:srgbClr val="00B050"/>
                </a:solidFill>
                <a:ea typeface="微软雅黑" panose="020B0503020204020204" pitchFamily="34" charset="-122"/>
              </a:rPr>
              <a:t> ＝ </a:t>
            </a:r>
            <a:r>
              <a:rPr lang="en-US" altLang="zh-CN" sz="1800" b="1">
                <a:solidFill>
                  <a:srgbClr val="00B050"/>
                </a:solidFill>
                <a:ea typeface="微软雅黑" panose="020B0503020204020204" pitchFamily="34" charset="-122"/>
              </a:rPr>
              <a:t>0.1×0.3 /</a:t>
            </a:r>
            <a:r>
              <a:rPr lang="zh-CN" altLang="en-US" sz="1800" b="1">
                <a:solidFill>
                  <a:srgbClr val="00B050"/>
                </a:solidFill>
                <a:ea typeface="微软雅黑" panose="020B0503020204020204" pitchFamily="34" charset="-122"/>
              </a:rPr>
              <a:t> </a:t>
            </a:r>
            <a:r>
              <a:rPr lang="en-US" altLang="zh-CN" sz="1800" b="1">
                <a:solidFill>
                  <a:srgbClr val="00B050"/>
                </a:solidFill>
                <a:ea typeface="微软雅黑" panose="020B0503020204020204" pitchFamily="34" charset="-122"/>
              </a:rPr>
              <a:t>(( 0.1 x 0.3 )</a:t>
            </a:r>
            <a:r>
              <a:rPr lang="zh-CN" altLang="en-US" sz="1800" b="1">
                <a:solidFill>
                  <a:srgbClr val="00B050"/>
                </a:solidFill>
                <a:ea typeface="微软雅黑" panose="020B0503020204020204" pitchFamily="34" charset="-122"/>
              </a:rPr>
              <a:t>＋</a:t>
            </a:r>
            <a:r>
              <a:rPr lang="en-US" altLang="zh-CN" sz="1800" b="1">
                <a:solidFill>
                  <a:srgbClr val="00B050"/>
                </a:solidFill>
                <a:ea typeface="微软雅黑" panose="020B0503020204020204" pitchFamily="34" charset="-122"/>
              </a:rPr>
              <a:t>(0.25 x 0.2)</a:t>
            </a:r>
            <a:r>
              <a:rPr lang="zh-CN" altLang="en-US" sz="1800" b="1">
                <a:solidFill>
                  <a:srgbClr val="00B050"/>
                </a:solidFill>
                <a:ea typeface="微软雅黑" panose="020B0503020204020204" pitchFamily="34" charset="-122"/>
              </a:rPr>
              <a:t>＋</a:t>
            </a:r>
            <a:r>
              <a:rPr lang="en-US" altLang="zh-CN" sz="1800" b="1">
                <a:solidFill>
                  <a:srgbClr val="00B050"/>
                </a:solidFill>
                <a:ea typeface="微软雅黑" panose="020B0503020204020204" pitchFamily="34" charset="-122"/>
              </a:rPr>
              <a:t>(0.65 x 0.1))</a:t>
            </a:r>
            <a:r>
              <a:rPr lang="zh-CN" altLang="en-US" sz="1800" b="1">
                <a:solidFill>
                  <a:srgbClr val="00B050"/>
                </a:solidFill>
                <a:ea typeface="微软雅黑" panose="020B0503020204020204" pitchFamily="34" charset="-122"/>
              </a:rPr>
              <a:t>＝</a:t>
            </a:r>
            <a:r>
              <a:rPr lang="en-US" altLang="zh-CN" sz="1800" b="1">
                <a:solidFill>
                  <a:srgbClr val="00B050"/>
                </a:solidFill>
                <a:ea typeface="微软雅黑" panose="020B0503020204020204" pitchFamily="34" charset="-122"/>
              </a:rPr>
              <a:t>0.207</a:t>
            </a:r>
          </a:p>
          <a:p>
            <a:pPr eaLnBrk="1" hangingPunct="1">
              <a:buClr>
                <a:srgbClr val="FF0000"/>
              </a:buClr>
              <a:buSzPct val="55000"/>
              <a:buFont typeface="Wingdings" panose="05000000000000000000" pitchFamily="2" charset="2"/>
              <a:buChar char="Ø"/>
            </a:pPr>
            <a:r>
              <a:rPr lang="en-US" altLang="zh-CN" sz="1800" b="1">
                <a:solidFill>
                  <a:srgbClr val="00B050"/>
                </a:solidFill>
                <a:ea typeface="微软雅黑" panose="020B0503020204020204" pitchFamily="34" charset="-122"/>
              </a:rPr>
              <a:t>P(H2/E) </a:t>
            </a:r>
            <a:r>
              <a:rPr lang="zh-CN" altLang="en-US" sz="1800" b="1">
                <a:solidFill>
                  <a:srgbClr val="00B050"/>
                </a:solidFill>
                <a:ea typeface="微软雅黑" panose="020B0503020204020204" pitchFamily="34" charset="-122"/>
              </a:rPr>
              <a:t>＝ </a:t>
            </a:r>
            <a:r>
              <a:rPr lang="en-US" altLang="zh-CN" sz="1800" b="1">
                <a:solidFill>
                  <a:srgbClr val="00B050"/>
                </a:solidFill>
                <a:ea typeface="微软雅黑" panose="020B0503020204020204" pitchFamily="34" charset="-122"/>
              </a:rPr>
              <a:t>0.25 x 0.2 / (( 0.1 × 0.3 )</a:t>
            </a:r>
            <a:r>
              <a:rPr lang="zh-CN" altLang="en-US" sz="1800" b="1">
                <a:solidFill>
                  <a:srgbClr val="00B050"/>
                </a:solidFill>
                <a:ea typeface="微软雅黑" panose="020B0503020204020204" pitchFamily="34" charset="-122"/>
              </a:rPr>
              <a:t>＋</a:t>
            </a:r>
            <a:r>
              <a:rPr lang="en-US" altLang="zh-CN" sz="1800" b="1">
                <a:solidFill>
                  <a:srgbClr val="00B050"/>
                </a:solidFill>
                <a:ea typeface="微软雅黑" panose="020B0503020204020204" pitchFamily="34" charset="-122"/>
              </a:rPr>
              <a:t>(0.25 x 0.2)</a:t>
            </a:r>
            <a:r>
              <a:rPr lang="zh-CN" altLang="en-US" sz="1800" b="1">
                <a:solidFill>
                  <a:srgbClr val="00B050"/>
                </a:solidFill>
                <a:ea typeface="微软雅黑" panose="020B0503020204020204" pitchFamily="34" charset="-122"/>
              </a:rPr>
              <a:t>＋</a:t>
            </a:r>
            <a:r>
              <a:rPr lang="en-US" altLang="zh-CN" sz="1800" b="1">
                <a:solidFill>
                  <a:srgbClr val="00B050"/>
                </a:solidFill>
                <a:ea typeface="微软雅黑" panose="020B0503020204020204" pitchFamily="34" charset="-122"/>
              </a:rPr>
              <a:t>(0.65 x 0.1))</a:t>
            </a:r>
            <a:r>
              <a:rPr lang="zh-CN" altLang="en-US" sz="1800" b="1">
                <a:solidFill>
                  <a:srgbClr val="00B050"/>
                </a:solidFill>
                <a:ea typeface="微软雅黑" panose="020B0503020204020204" pitchFamily="34" charset="-122"/>
              </a:rPr>
              <a:t>＝</a:t>
            </a:r>
            <a:r>
              <a:rPr lang="en-US" altLang="zh-CN" sz="1800" b="1">
                <a:solidFill>
                  <a:srgbClr val="00B050"/>
                </a:solidFill>
                <a:ea typeface="微软雅黑" panose="020B0503020204020204" pitchFamily="34" charset="-122"/>
              </a:rPr>
              <a:t>0.345</a:t>
            </a:r>
          </a:p>
          <a:p>
            <a:pPr eaLnBrk="1" hangingPunct="1">
              <a:buClr>
                <a:srgbClr val="FF0000"/>
              </a:buClr>
              <a:buSzPct val="55000"/>
              <a:buFont typeface="Wingdings" panose="05000000000000000000" pitchFamily="2" charset="2"/>
              <a:buChar char="Ø"/>
            </a:pPr>
            <a:r>
              <a:rPr lang="en-US" altLang="zh-CN" sz="1800" b="1">
                <a:solidFill>
                  <a:srgbClr val="00B050"/>
                </a:solidFill>
                <a:ea typeface="微软雅黑" panose="020B0503020204020204" pitchFamily="34" charset="-122"/>
              </a:rPr>
              <a:t>P(H3/E) </a:t>
            </a:r>
            <a:r>
              <a:rPr lang="zh-CN" altLang="en-US" sz="1800" b="1">
                <a:solidFill>
                  <a:srgbClr val="00B050"/>
                </a:solidFill>
                <a:ea typeface="微软雅黑" panose="020B0503020204020204" pitchFamily="34" charset="-122"/>
              </a:rPr>
              <a:t>＝ </a:t>
            </a:r>
            <a:r>
              <a:rPr lang="en-US" altLang="zh-CN" sz="1800" b="1">
                <a:solidFill>
                  <a:srgbClr val="00B050"/>
                </a:solidFill>
                <a:ea typeface="微软雅黑" panose="020B0503020204020204" pitchFamily="34" charset="-122"/>
              </a:rPr>
              <a:t>0.65 x 0.1 / (( 0.1 × 0.3)</a:t>
            </a:r>
            <a:r>
              <a:rPr lang="zh-CN" altLang="en-US" sz="1800" b="1">
                <a:solidFill>
                  <a:srgbClr val="00B050"/>
                </a:solidFill>
                <a:ea typeface="微软雅黑" panose="020B0503020204020204" pitchFamily="34" charset="-122"/>
              </a:rPr>
              <a:t>＋</a:t>
            </a:r>
            <a:r>
              <a:rPr lang="en-US" altLang="zh-CN" sz="1800" b="1">
                <a:solidFill>
                  <a:srgbClr val="00B050"/>
                </a:solidFill>
                <a:ea typeface="微软雅黑" panose="020B0503020204020204" pitchFamily="34" charset="-122"/>
              </a:rPr>
              <a:t>(0.25 x 0.2)</a:t>
            </a:r>
            <a:r>
              <a:rPr lang="zh-CN" altLang="en-US" sz="1800" b="1">
                <a:solidFill>
                  <a:srgbClr val="00B050"/>
                </a:solidFill>
                <a:ea typeface="微软雅黑" panose="020B0503020204020204" pitchFamily="34" charset="-122"/>
              </a:rPr>
              <a:t>＋</a:t>
            </a:r>
            <a:r>
              <a:rPr lang="en-US" altLang="zh-CN" sz="1800" b="1">
                <a:solidFill>
                  <a:srgbClr val="00B050"/>
                </a:solidFill>
                <a:ea typeface="微软雅黑" panose="020B0503020204020204" pitchFamily="34" charset="-122"/>
              </a:rPr>
              <a:t>(0.65 x 0.1))</a:t>
            </a:r>
            <a:r>
              <a:rPr lang="zh-CN" altLang="en-US" sz="1800" b="1">
                <a:solidFill>
                  <a:srgbClr val="00B050"/>
                </a:solidFill>
                <a:ea typeface="微软雅黑" panose="020B0503020204020204" pitchFamily="34" charset="-122"/>
              </a:rPr>
              <a:t>＝</a:t>
            </a:r>
            <a:r>
              <a:rPr lang="en-US" altLang="zh-CN" sz="1800" b="1">
                <a:solidFill>
                  <a:srgbClr val="00B050"/>
                </a:solidFill>
                <a:ea typeface="微软雅黑" panose="020B0503020204020204" pitchFamily="34" charset="-122"/>
              </a:rPr>
              <a:t>0.448</a:t>
            </a:r>
          </a:p>
          <a:p>
            <a:pPr eaLnBrk="1" hangingPunct="1">
              <a:buClr>
                <a:srgbClr val="FF0000"/>
              </a:buClr>
              <a:buSzPct val="55000"/>
              <a:buFont typeface="Wingdings" panose="05000000000000000000" pitchFamily="2" charset="2"/>
              <a:buChar char="u"/>
            </a:pPr>
            <a:endParaRPr lang="en-US" altLang="zh-CN" sz="800">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1800">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1800">
              <a:solidFill>
                <a:schemeClr val="tx1"/>
              </a:solidFill>
              <a:ea typeface="微软雅黑" panose="020B0503020204020204" pitchFamily="34" charset="-122"/>
            </a:endParaRPr>
          </a:p>
          <a:p>
            <a:pPr eaLnBrk="1" hangingPunct="1">
              <a:buClr>
                <a:srgbClr val="FF0000"/>
              </a:buClr>
              <a:buSzPct val="55000"/>
            </a:pPr>
            <a:endParaRPr lang="en-US" altLang="zh-CN" sz="800">
              <a:solidFill>
                <a:srgbClr val="0000FF"/>
              </a:solidFill>
              <a:ea typeface="微软雅黑" panose="020B0503020204020204" pitchFamily="34" charset="-122"/>
            </a:endParaRPr>
          </a:p>
        </p:txBody>
      </p:sp>
    </p:spTree>
    <p:extLst>
      <p:ext uri="{BB962C8B-B14F-4D97-AF65-F5344CB8AC3E}">
        <p14:creationId xmlns:p14="http://schemas.microsoft.com/office/powerpoint/2010/main" val="94391338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89CE89D4-C46C-421C-8225-3A9FCD52C853}"/>
              </a:ext>
            </a:extLst>
          </p:cNvPr>
          <p:cNvSpPr>
            <a:spLocks noGrp="1" noChangeArrowheads="1"/>
          </p:cNvSpPr>
          <p:nvPr>
            <p:ph type="title"/>
          </p:nvPr>
        </p:nvSpPr>
        <p:spPr>
          <a:xfrm>
            <a:off x="971550" y="406400"/>
            <a:ext cx="7696200" cy="719138"/>
          </a:xfrm>
        </p:spPr>
        <p:txBody>
          <a:bodyPr/>
          <a:lstStyle/>
          <a:p>
            <a:pPr eaLnBrk="1" hangingPunct="1">
              <a:defRPr/>
            </a:pPr>
            <a:r>
              <a:rPr lang="en-US" altLang="zh-CN" sz="2600" dirty="0">
                <a:latin typeface="+mn-lt"/>
              </a:rPr>
              <a:t> </a:t>
            </a:r>
            <a:r>
              <a:rPr lang="zh-CN" altLang="en-US" sz="2600" dirty="0">
                <a:latin typeface="+mn-lt"/>
              </a:rPr>
              <a:t>贝叶斯推理案例</a:t>
            </a:r>
            <a:r>
              <a:rPr lang="en-US" altLang="zh-CN" sz="2600" dirty="0">
                <a:latin typeface="+mn-lt"/>
              </a:rPr>
              <a:t>——</a:t>
            </a:r>
            <a:r>
              <a:rPr lang="zh-CN" altLang="en-US" sz="2600" dirty="0">
                <a:latin typeface="+mn-lt"/>
              </a:rPr>
              <a:t>案例二</a:t>
            </a:r>
          </a:p>
        </p:txBody>
      </p:sp>
      <p:sp>
        <p:nvSpPr>
          <p:cNvPr id="12291" name="Rectangle 3">
            <a:extLst>
              <a:ext uri="{FF2B5EF4-FFF2-40B4-BE49-F238E27FC236}">
                <a16:creationId xmlns:a16="http://schemas.microsoft.com/office/drawing/2014/main" id="{9419AC45-F76E-4D45-A32E-965A5D4A98F1}"/>
              </a:ext>
            </a:extLst>
          </p:cNvPr>
          <p:cNvSpPr>
            <a:spLocks noGrp="1" noChangeArrowheads="1"/>
          </p:cNvSpPr>
          <p:nvPr>
            <p:ph type="body" idx="1"/>
          </p:nvPr>
        </p:nvSpPr>
        <p:spPr>
          <a:xfrm>
            <a:off x="762000" y="1308125"/>
            <a:ext cx="7905750" cy="4929187"/>
          </a:xfrm>
        </p:spPr>
        <p:txBody>
          <a:bodyPr/>
          <a:lstStyle/>
          <a:p>
            <a:pPr eaLnBrk="1" hangingPunct="1">
              <a:buClr>
                <a:srgbClr val="FF0000"/>
              </a:buClr>
              <a:buSzPct val="55000"/>
            </a:pPr>
            <a:r>
              <a:rPr lang="zh-CN" altLang="en-US" sz="1800" b="1">
                <a:ea typeface="微软雅黑" panose="020B0503020204020204" pitchFamily="34" charset="-122"/>
              </a:rPr>
              <a:t>解：</a:t>
            </a:r>
            <a:endParaRPr lang="en-US" altLang="zh-CN" sz="1800" b="1">
              <a:ea typeface="微软雅黑" panose="020B0503020204020204" pitchFamily="34" charset="-122"/>
            </a:endParaRPr>
          </a:p>
          <a:p>
            <a:pPr eaLnBrk="1" hangingPunct="1">
              <a:buClr>
                <a:srgbClr val="FF0000"/>
              </a:buClr>
              <a:buSzPct val="55000"/>
            </a:pPr>
            <a:endParaRPr lang="en-US" altLang="zh-CN" sz="800" b="1">
              <a:solidFill>
                <a:srgbClr val="0000FF"/>
              </a:solidFill>
              <a:ea typeface="微软雅黑" panose="020B0503020204020204" pitchFamily="34" charset="-122"/>
            </a:endParaRPr>
          </a:p>
          <a:p>
            <a:pPr eaLnBrk="1" hangingPunct="1">
              <a:buClr>
                <a:srgbClr val="FF0000"/>
              </a:buClr>
              <a:buSzPct val="55000"/>
              <a:buFont typeface="Wingdings" panose="05000000000000000000" pitchFamily="2" charset="2"/>
              <a:buChar char="u"/>
            </a:pPr>
            <a:r>
              <a:rPr lang="zh-CN" altLang="en-US" sz="1800">
                <a:ea typeface="微软雅黑" panose="020B0503020204020204" pitchFamily="34" charset="-122"/>
              </a:rPr>
              <a:t>显然，根据上面的结果，我们判断该零件是丙厂生产的可能性已从 </a:t>
            </a:r>
            <a:r>
              <a:rPr lang="en-US" altLang="zh-CN" sz="1800">
                <a:ea typeface="微软雅黑" panose="020B0503020204020204" pitchFamily="34" charset="-122"/>
              </a:rPr>
              <a:t>65% </a:t>
            </a:r>
            <a:r>
              <a:rPr lang="zh-CN" altLang="en-US" sz="1800">
                <a:ea typeface="微软雅黑" panose="020B0503020204020204" pitchFamily="34" charset="-122"/>
              </a:rPr>
              <a:t>下降到 </a:t>
            </a:r>
            <a:r>
              <a:rPr lang="en-US" altLang="zh-CN" sz="1800">
                <a:ea typeface="微软雅黑" panose="020B0503020204020204" pitchFamily="34" charset="-122"/>
              </a:rPr>
              <a:t>44.8% </a:t>
            </a:r>
            <a:r>
              <a:rPr lang="zh-CN" altLang="en-US" sz="1800">
                <a:ea typeface="微软雅黑" panose="020B0503020204020204" pitchFamily="34" charset="-122"/>
              </a:rPr>
              <a:t>，而该零件是乙厂生产的可能性已从 </a:t>
            </a:r>
            <a:r>
              <a:rPr lang="en-US" altLang="zh-CN" sz="1800">
                <a:ea typeface="微软雅黑" panose="020B0503020204020204" pitchFamily="34" charset="-122"/>
              </a:rPr>
              <a:t>25% </a:t>
            </a:r>
            <a:r>
              <a:rPr lang="zh-CN" altLang="en-US" sz="1800">
                <a:ea typeface="微软雅黑" panose="020B0503020204020204" pitchFamily="34" charset="-122"/>
              </a:rPr>
              <a:t>上升到 </a:t>
            </a:r>
            <a:r>
              <a:rPr lang="en-US" altLang="zh-CN" sz="1800">
                <a:ea typeface="微软雅黑" panose="020B0503020204020204" pitchFamily="34" charset="-122"/>
              </a:rPr>
              <a:t>34.5% </a:t>
            </a:r>
            <a:r>
              <a:rPr lang="zh-CN" altLang="en-US" sz="1800">
                <a:ea typeface="微软雅黑" panose="020B0503020204020204" pitchFamily="34" charset="-122"/>
              </a:rPr>
              <a:t>，是甲厂生产的可能性也已从 </a:t>
            </a:r>
            <a:r>
              <a:rPr lang="en-US" altLang="zh-CN" sz="1800">
                <a:ea typeface="微软雅黑" panose="020B0503020204020204" pitchFamily="34" charset="-122"/>
              </a:rPr>
              <a:t>10% </a:t>
            </a:r>
            <a:r>
              <a:rPr lang="zh-CN" altLang="en-US" sz="1800">
                <a:ea typeface="微软雅黑" panose="020B0503020204020204" pitchFamily="34" charset="-122"/>
              </a:rPr>
              <a:t>上升到 </a:t>
            </a:r>
            <a:r>
              <a:rPr lang="en-US" altLang="zh-CN" sz="1800">
                <a:ea typeface="微软雅黑" panose="020B0503020204020204" pitchFamily="34" charset="-122"/>
              </a:rPr>
              <a:t>20.7% </a:t>
            </a:r>
            <a:r>
              <a:rPr lang="zh-CN" altLang="en-US" sz="1800">
                <a:ea typeface="微软雅黑" panose="020B0503020204020204" pitchFamily="34" charset="-122"/>
              </a:rPr>
              <a:t>。</a:t>
            </a:r>
            <a:endParaRPr lang="en-US" altLang="zh-CN" sz="800">
              <a:ea typeface="微软雅黑" panose="020B0503020204020204" pitchFamily="34" charset="-122"/>
            </a:endParaRPr>
          </a:p>
          <a:p>
            <a:pPr marL="0" indent="0" eaLnBrk="1" hangingPunct="1">
              <a:buClr>
                <a:srgbClr val="FF0000"/>
              </a:buClr>
              <a:buSzPct val="55000"/>
              <a:buNone/>
            </a:pPr>
            <a:endParaRPr lang="en-US" altLang="zh-CN" sz="800">
              <a:ea typeface="微软雅黑" panose="020B0503020204020204" pitchFamily="34" charset="-122"/>
            </a:endParaRPr>
          </a:p>
          <a:p>
            <a:pPr eaLnBrk="1" hangingPunct="1">
              <a:buClr>
                <a:srgbClr val="FF0000"/>
              </a:buClr>
              <a:buSzPct val="55000"/>
              <a:buFont typeface="Wingdings" panose="05000000000000000000" pitchFamily="2" charset="2"/>
              <a:buChar char="u"/>
            </a:pPr>
            <a:r>
              <a:rPr lang="zh-CN" altLang="en-US" sz="1800">
                <a:ea typeface="微软雅黑" panose="020B0503020204020204" pitchFamily="34" charset="-122"/>
              </a:rPr>
              <a:t>在上面的例子中，如果随机抽取一件产品还不能提供充足的信息，可以再随机抽取一件产品以获取更多的信息。</a:t>
            </a:r>
            <a:endParaRPr lang="en-US" altLang="zh-CN" sz="1800">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1800">
              <a:ea typeface="微软雅黑" panose="020B0503020204020204" pitchFamily="34" charset="-122"/>
            </a:endParaRPr>
          </a:p>
          <a:p>
            <a:pPr eaLnBrk="1" hangingPunct="1">
              <a:buClr>
                <a:srgbClr val="FF0000"/>
              </a:buClr>
              <a:buSzPct val="55000"/>
              <a:buFont typeface="Wingdings" panose="05000000000000000000" pitchFamily="2" charset="2"/>
              <a:buChar char="u"/>
            </a:pPr>
            <a:r>
              <a:rPr lang="zh-CN" altLang="en-US" sz="1800">
                <a:ea typeface="微软雅黑" panose="020B0503020204020204" pitchFamily="34" charset="-122"/>
              </a:rPr>
              <a:t>现在我们假定连续抽取两件产品都是不合格品，那么这批产品来自各厂的可能性又是多少呢</a:t>
            </a:r>
            <a:r>
              <a:rPr lang="en-US" altLang="zh-CN" sz="1800">
                <a:ea typeface="微软雅黑" panose="020B0503020204020204" pitchFamily="34" charset="-122"/>
              </a:rPr>
              <a:t>?</a:t>
            </a:r>
            <a:r>
              <a:rPr lang="zh-CN" altLang="en-US" sz="1800">
                <a:ea typeface="微软雅黑" panose="020B0503020204020204" pitchFamily="34" charset="-122"/>
              </a:rPr>
              <a:t>为了说明这个问题，首先要分别计算甲厂、乙厂、丙厂产品连续抽取两个都是不合格品的概率各是多少。这里假设产品是无限的，则有</a:t>
            </a:r>
            <a:endParaRPr lang="en-US" altLang="zh-CN" sz="800">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800">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1800">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1800">
              <a:solidFill>
                <a:schemeClr val="tx1"/>
              </a:solidFill>
              <a:ea typeface="微软雅黑" panose="020B0503020204020204" pitchFamily="34" charset="-122"/>
            </a:endParaRPr>
          </a:p>
          <a:p>
            <a:pPr eaLnBrk="1" hangingPunct="1">
              <a:buClr>
                <a:srgbClr val="FF0000"/>
              </a:buClr>
              <a:buSzPct val="55000"/>
            </a:pPr>
            <a:endParaRPr lang="en-US" altLang="zh-CN" sz="800">
              <a:solidFill>
                <a:srgbClr val="0000FF"/>
              </a:solidFill>
              <a:ea typeface="微软雅黑" panose="020B0503020204020204" pitchFamily="34" charset="-122"/>
            </a:endParaRPr>
          </a:p>
        </p:txBody>
      </p:sp>
    </p:spTree>
    <p:extLst>
      <p:ext uri="{BB962C8B-B14F-4D97-AF65-F5344CB8AC3E}">
        <p14:creationId xmlns:p14="http://schemas.microsoft.com/office/powerpoint/2010/main" val="121215577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89CE89D4-C46C-421C-8225-3A9FCD52C853}"/>
              </a:ext>
            </a:extLst>
          </p:cNvPr>
          <p:cNvSpPr>
            <a:spLocks noGrp="1" noChangeArrowheads="1"/>
          </p:cNvSpPr>
          <p:nvPr>
            <p:ph type="title"/>
          </p:nvPr>
        </p:nvSpPr>
        <p:spPr>
          <a:xfrm>
            <a:off x="971550" y="406400"/>
            <a:ext cx="7696200" cy="719138"/>
          </a:xfrm>
        </p:spPr>
        <p:txBody>
          <a:bodyPr/>
          <a:lstStyle/>
          <a:p>
            <a:pPr eaLnBrk="1" hangingPunct="1">
              <a:defRPr/>
            </a:pPr>
            <a:r>
              <a:rPr lang="en-US" altLang="zh-CN" sz="2600" dirty="0">
                <a:latin typeface="+mn-lt"/>
              </a:rPr>
              <a:t> </a:t>
            </a:r>
            <a:r>
              <a:rPr lang="zh-CN" altLang="en-US" sz="2600" dirty="0">
                <a:latin typeface="+mn-lt"/>
              </a:rPr>
              <a:t>贝叶斯推理案例</a:t>
            </a:r>
            <a:r>
              <a:rPr lang="en-US" altLang="zh-CN" sz="2600" dirty="0">
                <a:latin typeface="+mn-lt"/>
              </a:rPr>
              <a:t>——</a:t>
            </a:r>
            <a:r>
              <a:rPr lang="zh-CN" altLang="en-US" sz="2600" dirty="0">
                <a:latin typeface="+mn-lt"/>
              </a:rPr>
              <a:t>案例二</a:t>
            </a:r>
          </a:p>
        </p:txBody>
      </p:sp>
      <p:sp>
        <p:nvSpPr>
          <p:cNvPr id="12291" name="Rectangle 3">
            <a:extLst>
              <a:ext uri="{FF2B5EF4-FFF2-40B4-BE49-F238E27FC236}">
                <a16:creationId xmlns:a16="http://schemas.microsoft.com/office/drawing/2014/main" id="{9419AC45-F76E-4D45-A32E-965A5D4A98F1}"/>
              </a:ext>
            </a:extLst>
          </p:cNvPr>
          <p:cNvSpPr>
            <a:spLocks noGrp="1" noChangeArrowheads="1"/>
          </p:cNvSpPr>
          <p:nvPr>
            <p:ph type="body" idx="1"/>
          </p:nvPr>
        </p:nvSpPr>
        <p:spPr>
          <a:xfrm>
            <a:off x="762000" y="1308125"/>
            <a:ext cx="7905750" cy="4929187"/>
          </a:xfrm>
        </p:spPr>
        <p:txBody>
          <a:bodyPr/>
          <a:lstStyle/>
          <a:p>
            <a:pPr eaLnBrk="1" hangingPunct="1">
              <a:buClr>
                <a:srgbClr val="FF0000"/>
              </a:buClr>
              <a:buSzPct val="55000"/>
            </a:pPr>
            <a:r>
              <a:rPr lang="zh-CN" altLang="en-US" sz="1800" b="1">
                <a:ea typeface="微软雅黑" panose="020B0503020204020204" pitchFamily="34" charset="-122"/>
              </a:rPr>
              <a:t>解：</a:t>
            </a:r>
            <a:endParaRPr lang="en-US" altLang="zh-CN" sz="1800" b="1">
              <a:ea typeface="微软雅黑" panose="020B0503020204020204" pitchFamily="34" charset="-122"/>
            </a:endParaRPr>
          </a:p>
          <a:p>
            <a:pPr eaLnBrk="1" hangingPunct="1">
              <a:buClr>
                <a:srgbClr val="FF0000"/>
              </a:buClr>
              <a:buSzPct val="55000"/>
            </a:pPr>
            <a:endParaRPr lang="en-US" altLang="zh-CN" sz="800">
              <a:ea typeface="微软雅黑" panose="020B0503020204020204" pitchFamily="34" charset="-122"/>
            </a:endParaRPr>
          </a:p>
          <a:p>
            <a:pPr eaLnBrk="1" hangingPunct="1">
              <a:buClr>
                <a:srgbClr val="FF0000"/>
              </a:buClr>
              <a:buSzPct val="55000"/>
              <a:buFont typeface="Wingdings" panose="05000000000000000000" pitchFamily="2" charset="2"/>
              <a:buChar char="u"/>
            </a:pPr>
            <a:r>
              <a:rPr lang="zh-CN" altLang="en-US" sz="1800">
                <a:ea typeface="微软雅黑" panose="020B0503020204020204" pitchFamily="34" charset="-122"/>
              </a:rPr>
              <a:t>现在我们假定连续抽取两件产品都是不合格品，那么这批产品来自各厂的可能性又是多少呢</a:t>
            </a:r>
            <a:r>
              <a:rPr lang="en-US" altLang="zh-CN" sz="1800">
                <a:ea typeface="微软雅黑" panose="020B0503020204020204" pitchFamily="34" charset="-122"/>
              </a:rPr>
              <a:t>?</a:t>
            </a:r>
          </a:p>
          <a:p>
            <a:pPr eaLnBrk="1" hangingPunct="1">
              <a:buClr>
                <a:srgbClr val="FF0000"/>
              </a:buClr>
              <a:buSzPct val="55000"/>
              <a:buFont typeface="Wingdings" panose="05000000000000000000" pitchFamily="2" charset="2"/>
              <a:buChar char="u"/>
            </a:pPr>
            <a:endParaRPr lang="en-US" altLang="zh-CN" sz="800">
              <a:ea typeface="微软雅黑" panose="020B0503020204020204" pitchFamily="34" charset="-122"/>
            </a:endParaRPr>
          </a:p>
          <a:p>
            <a:pPr eaLnBrk="1" hangingPunct="1">
              <a:buClr>
                <a:srgbClr val="FF0000"/>
              </a:buClr>
              <a:buSzPct val="55000"/>
              <a:buFont typeface="Wingdings" panose="05000000000000000000" pitchFamily="2" charset="2"/>
              <a:buChar char="u"/>
            </a:pPr>
            <a:r>
              <a:rPr lang="zh-CN" altLang="en-US" sz="1800">
                <a:ea typeface="微软雅黑" panose="020B0503020204020204" pitchFamily="34" charset="-122"/>
              </a:rPr>
              <a:t>为了说明这个问题，首先要分别计算甲厂、乙厂、丙厂产品连续抽取两个都是不合格品的概率各是多少。</a:t>
            </a:r>
            <a:endParaRPr lang="en-US" altLang="zh-CN" sz="1800">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1800">
              <a:ea typeface="微软雅黑" panose="020B0503020204020204" pitchFamily="34" charset="-122"/>
            </a:endParaRPr>
          </a:p>
          <a:p>
            <a:pPr eaLnBrk="1" hangingPunct="1">
              <a:buClr>
                <a:srgbClr val="FF0000"/>
              </a:buClr>
              <a:buSzPct val="55000"/>
              <a:buFont typeface="Wingdings" panose="05000000000000000000" pitchFamily="2" charset="2"/>
              <a:buChar char="u"/>
            </a:pPr>
            <a:r>
              <a:rPr lang="zh-CN" altLang="en-US" sz="1800">
                <a:ea typeface="微软雅黑" panose="020B0503020204020204" pitchFamily="34" charset="-122"/>
              </a:rPr>
              <a:t>这里假设产品是无限的，</a:t>
            </a:r>
            <a:r>
              <a:rPr lang="zh-CN" altLang="en-US" sz="1800" b="1">
                <a:ea typeface="微软雅黑" panose="020B0503020204020204" pitchFamily="34" charset="-122"/>
              </a:rPr>
              <a:t>则有</a:t>
            </a:r>
            <a:r>
              <a:rPr lang="en-US" altLang="zh-CN" sz="1800" b="1">
                <a:ea typeface="微软雅黑" panose="020B0503020204020204" pitchFamily="34" charset="-122"/>
              </a:rPr>
              <a:t>: </a:t>
            </a:r>
            <a:endParaRPr lang="en-US" altLang="zh-CN" sz="800" b="1">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800">
              <a:ea typeface="微软雅黑" panose="020B0503020204020204" pitchFamily="34" charset="-122"/>
            </a:endParaRPr>
          </a:p>
          <a:p>
            <a:pPr eaLnBrk="1" hangingPunct="1">
              <a:buClr>
                <a:srgbClr val="FF0000"/>
              </a:buClr>
              <a:buSzPct val="55000"/>
              <a:buFont typeface="Wingdings" panose="05000000000000000000" pitchFamily="2" charset="2"/>
              <a:buChar char="Ø"/>
            </a:pPr>
            <a:r>
              <a:rPr lang="en-US" altLang="zh-CN" sz="1800" b="1">
                <a:solidFill>
                  <a:srgbClr val="00B050"/>
                </a:solidFill>
                <a:ea typeface="微软雅黑" panose="020B0503020204020204" pitchFamily="34" charset="-122"/>
              </a:rPr>
              <a:t>P(E/H1) </a:t>
            </a:r>
            <a:r>
              <a:rPr lang="zh-CN" altLang="en-US" sz="1800" b="1">
                <a:solidFill>
                  <a:srgbClr val="00B050"/>
                </a:solidFill>
                <a:ea typeface="微软雅黑" panose="020B0503020204020204" pitchFamily="34" charset="-122"/>
              </a:rPr>
              <a:t>＝ </a:t>
            </a:r>
            <a:r>
              <a:rPr lang="en-US" altLang="zh-CN" sz="1800" b="1">
                <a:solidFill>
                  <a:srgbClr val="00B050"/>
                </a:solidFill>
                <a:ea typeface="微软雅黑" panose="020B0503020204020204" pitchFamily="34" charset="-122"/>
              </a:rPr>
              <a:t>0.3 x 0.3 </a:t>
            </a:r>
            <a:r>
              <a:rPr lang="zh-CN" altLang="en-US" sz="1800" b="1">
                <a:solidFill>
                  <a:srgbClr val="00B050"/>
                </a:solidFill>
                <a:ea typeface="微软雅黑" panose="020B0503020204020204" pitchFamily="34" charset="-122"/>
              </a:rPr>
              <a:t>＝ </a:t>
            </a:r>
            <a:r>
              <a:rPr lang="en-US" altLang="zh-CN" sz="1800" b="1">
                <a:solidFill>
                  <a:srgbClr val="00B050"/>
                </a:solidFill>
                <a:ea typeface="微软雅黑" panose="020B0503020204020204" pitchFamily="34" charset="-122"/>
              </a:rPr>
              <a:t>0.09</a:t>
            </a:r>
          </a:p>
          <a:p>
            <a:pPr eaLnBrk="1" hangingPunct="1">
              <a:buClr>
                <a:srgbClr val="FF0000"/>
              </a:buClr>
              <a:buSzPct val="55000"/>
              <a:buFont typeface="Wingdings" panose="05000000000000000000" pitchFamily="2" charset="2"/>
              <a:buChar char="Ø"/>
            </a:pPr>
            <a:r>
              <a:rPr lang="en-US" altLang="zh-CN" sz="1800" b="1">
                <a:solidFill>
                  <a:srgbClr val="00B050"/>
                </a:solidFill>
                <a:ea typeface="微软雅黑" panose="020B0503020204020204" pitchFamily="34" charset="-122"/>
              </a:rPr>
              <a:t>P(E/H2)</a:t>
            </a:r>
            <a:r>
              <a:rPr lang="zh-CN" altLang="en-US" sz="1800" b="1">
                <a:solidFill>
                  <a:srgbClr val="00B050"/>
                </a:solidFill>
                <a:ea typeface="微软雅黑" panose="020B0503020204020204" pitchFamily="34" charset="-122"/>
              </a:rPr>
              <a:t> </a:t>
            </a:r>
            <a:r>
              <a:rPr lang="en-US" altLang="zh-CN" sz="1800" b="1">
                <a:solidFill>
                  <a:srgbClr val="00B050"/>
                </a:solidFill>
                <a:ea typeface="微软雅黑" panose="020B0503020204020204" pitchFamily="34" charset="-122"/>
              </a:rPr>
              <a:t>=</a:t>
            </a:r>
            <a:r>
              <a:rPr lang="zh-CN" altLang="en-US" sz="1800" b="1">
                <a:solidFill>
                  <a:srgbClr val="00B050"/>
                </a:solidFill>
                <a:ea typeface="微软雅黑" panose="020B0503020204020204" pitchFamily="34" charset="-122"/>
              </a:rPr>
              <a:t> </a:t>
            </a:r>
            <a:r>
              <a:rPr lang="en-US" altLang="zh-CN" sz="1800" b="1">
                <a:solidFill>
                  <a:srgbClr val="00B050"/>
                </a:solidFill>
                <a:ea typeface="微软雅黑" panose="020B0503020204020204" pitchFamily="34" charset="-122"/>
              </a:rPr>
              <a:t>0.2 x 0.2 </a:t>
            </a:r>
            <a:r>
              <a:rPr lang="zh-CN" altLang="en-US" sz="1800" b="1">
                <a:solidFill>
                  <a:srgbClr val="00B050"/>
                </a:solidFill>
                <a:ea typeface="微软雅黑" panose="020B0503020204020204" pitchFamily="34" charset="-122"/>
              </a:rPr>
              <a:t>＝ </a:t>
            </a:r>
            <a:r>
              <a:rPr lang="en-US" altLang="zh-CN" sz="1800" b="1">
                <a:solidFill>
                  <a:srgbClr val="00B050"/>
                </a:solidFill>
                <a:ea typeface="微软雅黑" panose="020B0503020204020204" pitchFamily="34" charset="-122"/>
              </a:rPr>
              <a:t>0.04</a:t>
            </a:r>
          </a:p>
          <a:p>
            <a:pPr eaLnBrk="1" hangingPunct="1">
              <a:buClr>
                <a:srgbClr val="FF0000"/>
              </a:buClr>
              <a:buSzPct val="55000"/>
              <a:buFont typeface="Wingdings" panose="05000000000000000000" pitchFamily="2" charset="2"/>
              <a:buChar char="Ø"/>
            </a:pPr>
            <a:r>
              <a:rPr lang="en-US" altLang="zh-CN" sz="1800" b="1">
                <a:solidFill>
                  <a:srgbClr val="00B050"/>
                </a:solidFill>
                <a:ea typeface="微软雅黑" panose="020B0503020204020204" pitchFamily="34" charset="-122"/>
              </a:rPr>
              <a:t>P(E/H3) </a:t>
            </a:r>
            <a:r>
              <a:rPr lang="zh-CN" altLang="en-US" sz="1800" b="1">
                <a:solidFill>
                  <a:srgbClr val="00B050"/>
                </a:solidFill>
                <a:ea typeface="微软雅黑" panose="020B0503020204020204" pitchFamily="34" charset="-122"/>
              </a:rPr>
              <a:t>＝ </a:t>
            </a:r>
            <a:r>
              <a:rPr lang="en-US" altLang="zh-CN" sz="1800" b="1">
                <a:solidFill>
                  <a:srgbClr val="00B050"/>
                </a:solidFill>
                <a:ea typeface="微软雅黑" panose="020B0503020204020204" pitchFamily="34" charset="-122"/>
              </a:rPr>
              <a:t>0.1 x 0.1 </a:t>
            </a:r>
            <a:r>
              <a:rPr lang="zh-CN" altLang="en-US" sz="1800" b="1">
                <a:solidFill>
                  <a:srgbClr val="00B050"/>
                </a:solidFill>
                <a:ea typeface="微软雅黑" panose="020B0503020204020204" pitchFamily="34" charset="-122"/>
              </a:rPr>
              <a:t>＝ </a:t>
            </a:r>
            <a:r>
              <a:rPr lang="en-US" altLang="zh-CN" sz="1800" b="1">
                <a:solidFill>
                  <a:srgbClr val="00B050"/>
                </a:solidFill>
                <a:ea typeface="微软雅黑" panose="020B0503020204020204" pitchFamily="34" charset="-122"/>
              </a:rPr>
              <a:t>0.01</a:t>
            </a:r>
          </a:p>
          <a:p>
            <a:pPr eaLnBrk="1" hangingPunct="1">
              <a:buClr>
                <a:srgbClr val="FF0000"/>
              </a:buClr>
              <a:buSzPct val="55000"/>
              <a:buFont typeface="Wingdings" panose="05000000000000000000" pitchFamily="2" charset="2"/>
              <a:buChar char="u"/>
            </a:pPr>
            <a:endParaRPr lang="en-US" altLang="zh-CN" sz="1800">
              <a:solidFill>
                <a:schemeClr val="tx1"/>
              </a:solidFill>
              <a:ea typeface="微软雅黑" panose="020B0503020204020204" pitchFamily="34" charset="-122"/>
            </a:endParaRPr>
          </a:p>
          <a:p>
            <a:pPr eaLnBrk="1" hangingPunct="1">
              <a:buClr>
                <a:srgbClr val="FF0000"/>
              </a:buClr>
              <a:buSzPct val="55000"/>
            </a:pPr>
            <a:endParaRPr lang="en-US" altLang="zh-CN" sz="800">
              <a:solidFill>
                <a:srgbClr val="0000FF"/>
              </a:solidFill>
              <a:ea typeface="微软雅黑" panose="020B0503020204020204" pitchFamily="34" charset="-122"/>
            </a:endParaRPr>
          </a:p>
        </p:txBody>
      </p:sp>
    </p:spTree>
    <p:extLst>
      <p:ext uri="{BB962C8B-B14F-4D97-AF65-F5344CB8AC3E}">
        <p14:creationId xmlns:p14="http://schemas.microsoft.com/office/powerpoint/2010/main" val="152959557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89CE89D4-C46C-421C-8225-3A9FCD52C853}"/>
              </a:ext>
            </a:extLst>
          </p:cNvPr>
          <p:cNvSpPr>
            <a:spLocks noGrp="1" noChangeArrowheads="1"/>
          </p:cNvSpPr>
          <p:nvPr>
            <p:ph type="title"/>
          </p:nvPr>
        </p:nvSpPr>
        <p:spPr>
          <a:xfrm>
            <a:off x="971550" y="406400"/>
            <a:ext cx="7696200" cy="719138"/>
          </a:xfrm>
        </p:spPr>
        <p:txBody>
          <a:bodyPr/>
          <a:lstStyle/>
          <a:p>
            <a:pPr eaLnBrk="1" hangingPunct="1">
              <a:defRPr/>
            </a:pPr>
            <a:r>
              <a:rPr lang="en-US" altLang="zh-CN" sz="2600" dirty="0">
                <a:latin typeface="+mn-lt"/>
              </a:rPr>
              <a:t> </a:t>
            </a:r>
            <a:r>
              <a:rPr lang="zh-CN" altLang="en-US" sz="2600" dirty="0">
                <a:latin typeface="+mn-lt"/>
              </a:rPr>
              <a:t>贝叶斯推理案例</a:t>
            </a:r>
            <a:r>
              <a:rPr lang="en-US" altLang="zh-CN" sz="2600" dirty="0">
                <a:latin typeface="+mn-lt"/>
              </a:rPr>
              <a:t>——</a:t>
            </a:r>
            <a:r>
              <a:rPr lang="zh-CN" altLang="en-US" sz="2600" dirty="0">
                <a:latin typeface="+mn-lt"/>
              </a:rPr>
              <a:t>案例二</a:t>
            </a:r>
          </a:p>
        </p:txBody>
      </p:sp>
      <p:sp>
        <p:nvSpPr>
          <p:cNvPr id="12291" name="Rectangle 3">
            <a:extLst>
              <a:ext uri="{FF2B5EF4-FFF2-40B4-BE49-F238E27FC236}">
                <a16:creationId xmlns:a16="http://schemas.microsoft.com/office/drawing/2014/main" id="{9419AC45-F76E-4D45-A32E-965A5D4A98F1}"/>
              </a:ext>
            </a:extLst>
          </p:cNvPr>
          <p:cNvSpPr>
            <a:spLocks noGrp="1" noChangeArrowheads="1"/>
          </p:cNvSpPr>
          <p:nvPr>
            <p:ph type="body" idx="1"/>
          </p:nvPr>
        </p:nvSpPr>
        <p:spPr>
          <a:xfrm>
            <a:off x="762000" y="1308125"/>
            <a:ext cx="7770440" cy="4929187"/>
          </a:xfrm>
        </p:spPr>
        <p:txBody>
          <a:bodyPr/>
          <a:lstStyle/>
          <a:p>
            <a:pPr eaLnBrk="1" hangingPunct="1">
              <a:buClr>
                <a:srgbClr val="FF0000"/>
              </a:buClr>
              <a:buSzPct val="55000"/>
            </a:pPr>
            <a:r>
              <a:rPr lang="zh-CN" altLang="en-US" sz="1800" b="1">
                <a:ea typeface="微软雅黑" panose="020B0503020204020204" pitchFamily="34" charset="-122"/>
              </a:rPr>
              <a:t>解：</a:t>
            </a:r>
            <a:endParaRPr lang="en-US" altLang="zh-CN" sz="1800" b="1">
              <a:ea typeface="微软雅黑" panose="020B0503020204020204" pitchFamily="34" charset="-122"/>
            </a:endParaRPr>
          </a:p>
          <a:p>
            <a:pPr eaLnBrk="1" hangingPunct="1">
              <a:buClr>
                <a:srgbClr val="FF0000"/>
              </a:buClr>
              <a:buSzPct val="55000"/>
            </a:pPr>
            <a:endParaRPr lang="en-US" altLang="zh-CN" sz="800">
              <a:ea typeface="微软雅黑" panose="020B0503020204020204" pitchFamily="34" charset="-122"/>
            </a:endParaRPr>
          </a:p>
          <a:p>
            <a:pPr eaLnBrk="1" hangingPunct="1">
              <a:buClr>
                <a:srgbClr val="FF0000"/>
              </a:buClr>
              <a:buSzPct val="55000"/>
              <a:buFont typeface="Wingdings" panose="05000000000000000000" pitchFamily="2" charset="2"/>
              <a:buChar char="u"/>
            </a:pPr>
            <a:r>
              <a:rPr lang="zh-CN" altLang="en-US" sz="1800">
                <a:ea typeface="微软雅黑" panose="020B0503020204020204" pitchFamily="34" charset="-122"/>
              </a:rPr>
              <a:t>然后仍然根据贝叶斯推理依次地得出：</a:t>
            </a:r>
            <a:endParaRPr lang="en-US" altLang="zh-CN" sz="1800">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800" b="1">
              <a:solidFill>
                <a:srgbClr val="00B050"/>
              </a:solidFill>
              <a:ea typeface="微软雅黑" panose="020B0503020204020204" pitchFamily="34" charset="-122"/>
            </a:endParaRPr>
          </a:p>
          <a:p>
            <a:pPr eaLnBrk="1" hangingPunct="1">
              <a:buClr>
                <a:srgbClr val="FF0000"/>
              </a:buClr>
              <a:buSzPct val="55000"/>
              <a:buFont typeface="Wingdings" panose="05000000000000000000" pitchFamily="2" charset="2"/>
              <a:buChar char="Ø"/>
            </a:pPr>
            <a:r>
              <a:rPr lang="en-US" altLang="zh-CN" sz="1800" b="1">
                <a:solidFill>
                  <a:srgbClr val="00B050"/>
                </a:solidFill>
                <a:ea typeface="微软雅黑" panose="020B0503020204020204" pitchFamily="34" charset="-122"/>
              </a:rPr>
              <a:t>P(H1/E)</a:t>
            </a:r>
            <a:r>
              <a:rPr lang="zh-CN" altLang="en-US" sz="1800" b="1">
                <a:solidFill>
                  <a:srgbClr val="00B050"/>
                </a:solidFill>
                <a:ea typeface="微软雅黑" panose="020B0503020204020204" pitchFamily="34" charset="-122"/>
              </a:rPr>
              <a:t> </a:t>
            </a:r>
            <a:r>
              <a:rPr lang="en-US" altLang="zh-CN" sz="1800" b="1">
                <a:solidFill>
                  <a:srgbClr val="00B050"/>
                </a:solidFill>
                <a:ea typeface="微软雅黑" panose="020B0503020204020204" pitchFamily="34" charset="-122"/>
              </a:rPr>
              <a:t>=</a:t>
            </a:r>
            <a:r>
              <a:rPr lang="zh-CN" altLang="en-US" sz="1800" b="1">
                <a:solidFill>
                  <a:srgbClr val="00B050"/>
                </a:solidFill>
                <a:ea typeface="微软雅黑" panose="020B0503020204020204" pitchFamily="34" charset="-122"/>
              </a:rPr>
              <a:t>  </a:t>
            </a:r>
            <a:r>
              <a:rPr lang="en-US" altLang="zh-CN" sz="1800" b="1">
                <a:solidFill>
                  <a:srgbClr val="00B050"/>
                </a:solidFill>
                <a:ea typeface="微软雅黑" panose="020B0503020204020204" pitchFamily="34" charset="-122"/>
              </a:rPr>
              <a:t>0.1 x 0.09 / (( 0.1 x 0.09)</a:t>
            </a:r>
            <a:r>
              <a:rPr lang="zh-CN" altLang="en-US" sz="1800" b="1">
                <a:solidFill>
                  <a:srgbClr val="00B050"/>
                </a:solidFill>
                <a:ea typeface="微软雅黑" panose="020B0503020204020204" pitchFamily="34" charset="-122"/>
              </a:rPr>
              <a:t>＋</a:t>
            </a:r>
            <a:r>
              <a:rPr lang="en-US" altLang="zh-CN" sz="1800" b="1">
                <a:solidFill>
                  <a:srgbClr val="00B050"/>
                </a:solidFill>
                <a:ea typeface="微软雅黑" panose="020B0503020204020204" pitchFamily="34" charset="-122"/>
              </a:rPr>
              <a:t>(0.25 x 0.04)</a:t>
            </a:r>
            <a:r>
              <a:rPr lang="zh-CN" altLang="en-US" sz="1800" b="1">
                <a:solidFill>
                  <a:srgbClr val="00B050"/>
                </a:solidFill>
                <a:ea typeface="微软雅黑" panose="020B0503020204020204" pitchFamily="34" charset="-122"/>
              </a:rPr>
              <a:t>＋</a:t>
            </a:r>
            <a:r>
              <a:rPr lang="en-US" altLang="zh-CN" sz="1800" b="1">
                <a:solidFill>
                  <a:srgbClr val="00B050"/>
                </a:solidFill>
                <a:ea typeface="微软雅黑" panose="020B0503020204020204" pitchFamily="34" charset="-122"/>
              </a:rPr>
              <a:t>(0.65 x 0.01))</a:t>
            </a:r>
            <a:r>
              <a:rPr lang="zh-CN" altLang="en-US" sz="1800" b="1">
                <a:solidFill>
                  <a:srgbClr val="00B050"/>
                </a:solidFill>
                <a:ea typeface="微软雅黑" panose="020B0503020204020204" pitchFamily="34" charset="-122"/>
              </a:rPr>
              <a:t>＝</a:t>
            </a:r>
            <a:r>
              <a:rPr lang="en-US" altLang="zh-CN" sz="1800" b="1">
                <a:solidFill>
                  <a:srgbClr val="00B050"/>
                </a:solidFill>
                <a:ea typeface="微软雅黑" panose="020B0503020204020204" pitchFamily="34" charset="-122"/>
              </a:rPr>
              <a:t>0.353</a:t>
            </a:r>
          </a:p>
          <a:p>
            <a:pPr eaLnBrk="1" hangingPunct="1">
              <a:buClr>
                <a:srgbClr val="FF0000"/>
              </a:buClr>
              <a:buSzPct val="55000"/>
              <a:buFont typeface="Wingdings" panose="05000000000000000000" pitchFamily="2" charset="2"/>
              <a:buChar char="Ø"/>
            </a:pPr>
            <a:r>
              <a:rPr lang="en-US" altLang="zh-CN" sz="1800" b="1">
                <a:solidFill>
                  <a:srgbClr val="00B050"/>
                </a:solidFill>
                <a:ea typeface="微软雅黑" panose="020B0503020204020204" pitchFamily="34" charset="-122"/>
              </a:rPr>
              <a:t>P(H2/E)</a:t>
            </a:r>
            <a:r>
              <a:rPr lang="zh-CN" altLang="en-US" sz="1800" b="1">
                <a:solidFill>
                  <a:srgbClr val="00B050"/>
                </a:solidFill>
                <a:ea typeface="微软雅黑" panose="020B0503020204020204" pitchFamily="34" charset="-122"/>
              </a:rPr>
              <a:t> ＝</a:t>
            </a:r>
            <a:r>
              <a:rPr lang="en-US" altLang="zh-CN" sz="1800" b="1">
                <a:solidFill>
                  <a:srgbClr val="00B050"/>
                </a:solidFill>
                <a:ea typeface="微软雅黑" panose="020B0503020204020204" pitchFamily="34" charset="-122"/>
              </a:rPr>
              <a:t>0.25 x 0.04 / (( 0.1 x 0.09)</a:t>
            </a:r>
            <a:r>
              <a:rPr lang="zh-CN" altLang="en-US" sz="1800" b="1">
                <a:solidFill>
                  <a:srgbClr val="00B050"/>
                </a:solidFill>
                <a:ea typeface="微软雅黑" panose="020B0503020204020204" pitchFamily="34" charset="-122"/>
              </a:rPr>
              <a:t>＋</a:t>
            </a:r>
            <a:r>
              <a:rPr lang="en-US" altLang="zh-CN" sz="1800" b="1">
                <a:solidFill>
                  <a:srgbClr val="00B050"/>
                </a:solidFill>
                <a:ea typeface="微软雅黑" panose="020B0503020204020204" pitchFamily="34" charset="-122"/>
              </a:rPr>
              <a:t>(0.25 x 0.04)</a:t>
            </a:r>
            <a:r>
              <a:rPr lang="zh-CN" altLang="en-US" sz="1800" b="1">
                <a:solidFill>
                  <a:srgbClr val="00B050"/>
                </a:solidFill>
                <a:ea typeface="微软雅黑" panose="020B0503020204020204" pitchFamily="34" charset="-122"/>
              </a:rPr>
              <a:t>＋</a:t>
            </a:r>
            <a:r>
              <a:rPr lang="en-US" altLang="zh-CN" sz="1800" b="1">
                <a:solidFill>
                  <a:srgbClr val="00B050"/>
                </a:solidFill>
                <a:ea typeface="微软雅黑" panose="020B0503020204020204" pitchFamily="34" charset="-122"/>
              </a:rPr>
              <a:t>(0.65 x 0.01))</a:t>
            </a:r>
            <a:r>
              <a:rPr lang="zh-CN" altLang="en-US" sz="1800" b="1">
                <a:solidFill>
                  <a:srgbClr val="00B050"/>
                </a:solidFill>
                <a:ea typeface="微软雅黑" panose="020B0503020204020204" pitchFamily="34" charset="-122"/>
              </a:rPr>
              <a:t>＝</a:t>
            </a:r>
            <a:r>
              <a:rPr lang="en-US" altLang="zh-CN" sz="1800" b="1">
                <a:solidFill>
                  <a:srgbClr val="00B050"/>
                </a:solidFill>
                <a:ea typeface="微软雅黑" panose="020B0503020204020204" pitchFamily="34" charset="-122"/>
              </a:rPr>
              <a:t>0.392</a:t>
            </a:r>
          </a:p>
          <a:p>
            <a:pPr eaLnBrk="1" hangingPunct="1">
              <a:buClr>
                <a:srgbClr val="FF0000"/>
              </a:buClr>
              <a:buSzPct val="55000"/>
              <a:buFont typeface="Wingdings" panose="05000000000000000000" pitchFamily="2" charset="2"/>
              <a:buChar char="Ø"/>
            </a:pPr>
            <a:r>
              <a:rPr lang="en-US" altLang="zh-CN" sz="1800" b="1">
                <a:solidFill>
                  <a:srgbClr val="00B050"/>
                </a:solidFill>
                <a:ea typeface="微软雅黑" panose="020B0503020204020204" pitchFamily="34" charset="-122"/>
              </a:rPr>
              <a:t>P(H3/E)</a:t>
            </a:r>
            <a:r>
              <a:rPr lang="zh-CN" altLang="en-US" sz="1800" b="1">
                <a:solidFill>
                  <a:srgbClr val="00B050"/>
                </a:solidFill>
                <a:ea typeface="微软雅黑" panose="020B0503020204020204" pitchFamily="34" charset="-122"/>
              </a:rPr>
              <a:t>＝</a:t>
            </a:r>
            <a:r>
              <a:rPr lang="en-US" altLang="zh-CN" sz="1800" b="1">
                <a:solidFill>
                  <a:srgbClr val="00B050"/>
                </a:solidFill>
                <a:ea typeface="微软雅黑" panose="020B0503020204020204" pitchFamily="34" charset="-122"/>
              </a:rPr>
              <a:t>0.65 x 0.01 / ((0.1×0.09)</a:t>
            </a:r>
            <a:r>
              <a:rPr lang="zh-CN" altLang="en-US" sz="1800" b="1">
                <a:solidFill>
                  <a:srgbClr val="00B050"/>
                </a:solidFill>
                <a:ea typeface="微软雅黑" panose="020B0503020204020204" pitchFamily="34" charset="-122"/>
              </a:rPr>
              <a:t>＋</a:t>
            </a:r>
            <a:r>
              <a:rPr lang="en-US" altLang="zh-CN" sz="1800" b="1">
                <a:solidFill>
                  <a:srgbClr val="00B050"/>
                </a:solidFill>
                <a:ea typeface="微软雅黑" panose="020B0503020204020204" pitchFamily="34" charset="-122"/>
              </a:rPr>
              <a:t>(0.25 x 0.04)</a:t>
            </a:r>
            <a:r>
              <a:rPr lang="zh-CN" altLang="en-US" sz="1800" b="1">
                <a:solidFill>
                  <a:srgbClr val="00B050"/>
                </a:solidFill>
                <a:ea typeface="微软雅黑" panose="020B0503020204020204" pitchFamily="34" charset="-122"/>
              </a:rPr>
              <a:t>＋</a:t>
            </a:r>
            <a:r>
              <a:rPr lang="en-US" altLang="zh-CN" sz="1800" b="1">
                <a:solidFill>
                  <a:srgbClr val="00B050"/>
                </a:solidFill>
                <a:ea typeface="微软雅黑" panose="020B0503020204020204" pitchFamily="34" charset="-122"/>
              </a:rPr>
              <a:t>(0.65x0.01))</a:t>
            </a:r>
            <a:r>
              <a:rPr lang="zh-CN" altLang="en-US" sz="1800" b="1">
                <a:solidFill>
                  <a:srgbClr val="00B050"/>
                </a:solidFill>
                <a:ea typeface="微软雅黑" panose="020B0503020204020204" pitchFamily="34" charset="-122"/>
              </a:rPr>
              <a:t>＝</a:t>
            </a:r>
            <a:r>
              <a:rPr lang="en-US" altLang="zh-CN" sz="1800" b="1">
                <a:solidFill>
                  <a:srgbClr val="00B050"/>
                </a:solidFill>
                <a:ea typeface="微软雅黑" panose="020B0503020204020204" pitchFamily="34" charset="-122"/>
              </a:rPr>
              <a:t>0.255</a:t>
            </a:r>
          </a:p>
          <a:p>
            <a:pPr eaLnBrk="1" hangingPunct="1">
              <a:buClr>
                <a:srgbClr val="FF0000"/>
              </a:buClr>
              <a:buSzPct val="55000"/>
              <a:buFont typeface="Wingdings" panose="05000000000000000000" pitchFamily="2" charset="2"/>
              <a:buChar char="u"/>
            </a:pPr>
            <a:endParaRPr lang="en-US" altLang="zh-CN" sz="1800">
              <a:solidFill>
                <a:schemeClr val="tx1"/>
              </a:solidFill>
              <a:ea typeface="微软雅黑" panose="020B0503020204020204" pitchFamily="34" charset="-122"/>
            </a:endParaRPr>
          </a:p>
          <a:p>
            <a:pPr eaLnBrk="1" hangingPunct="1">
              <a:buClr>
                <a:srgbClr val="FF0000"/>
              </a:buClr>
              <a:buSzPct val="55000"/>
              <a:buFont typeface="Wingdings" panose="05000000000000000000" pitchFamily="2" charset="2"/>
              <a:buChar char="u"/>
            </a:pPr>
            <a:r>
              <a:rPr lang="zh-CN" altLang="en-US" sz="1800">
                <a:ea typeface="微软雅黑" panose="020B0503020204020204" pitchFamily="34" charset="-122"/>
              </a:rPr>
              <a:t>根据上面的结果，我们可看到，如果连续两次抽取的都是不合格品，则这批产品来自甲、乙、丙三厂的可能性为 </a:t>
            </a:r>
            <a:r>
              <a:rPr lang="en-US" altLang="zh-CN" sz="1800">
                <a:solidFill>
                  <a:srgbClr val="0000FF"/>
                </a:solidFill>
                <a:ea typeface="微软雅黑" panose="020B0503020204020204" pitchFamily="34" charset="-122"/>
              </a:rPr>
              <a:t>35.3%</a:t>
            </a:r>
            <a:r>
              <a:rPr lang="zh-CN" altLang="en-US" sz="1800">
                <a:ea typeface="微软雅黑" panose="020B0503020204020204" pitchFamily="34" charset="-122"/>
              </a:rPr>
              <a:t>、</a:t>
            </a:r>
            <a:r>
              <a:rPr lang="en-US" altLang="zh-CN" sz="1800">
                <a:solidFill>
                  <a:srgbClr val="0000FF"/>
                </a:solidFill>
                <a:ea typeface="微软雅黑" panose="020B0503020204020204" pitchFamily="34" charset="-122"/>
              </a:rPr>
              <a:t>39.2%</a:t>
            </a:r>
            <a:r>
              <a:rPr lang="en-US" altLang="zh-CN" sz="1800">
                <a:ea typeface="微软雅黑" panose="020B0503020204020204" pitchFamily="34" charset="-122"/>
              </a:rPr>
              <a:t> </a:t>
            </a:r>
            <a:r>
              <a:rPr lang="zh-CN" altLang="en-US" sz="1800">
                <a:ea typeface="微软雅黑" panose="020B0503020204020204" pitchFamily="34" charset="-122"/>
              </a:rPr>
              <a:t>和 </a:t>
            </a:r>
            <a:r>
              <a:rPr lang="en-US" altLang="zh-CN" sz="1800">
                <a:solidFill>
                  <a:srgbClr val="0000FF"/>
                </a:solidFill>
                <a:ea typeface="微软雅黑" panose="020B0503020204020204" pitchFamily="34" charset="-122"/>
              </a:rPr>
              <a:t>25.5%</a:t>
            </a:r>
            <a:r>
              <a:rPr lang="zh-CN" altLang="en-US" sz="1800">
                <a:ea typeface="微软雅黑" panose="020B0503020204020204" pitchFamily="34" charset="-122"/>
              </a:rPr>
              <a:t>。</a:t>
            </a:r>
            <a:endParaRPr lang="en-US" altLang="zh-CN" sz="1800">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800">
              <a:ea typeface="微软雅黑" panose="020B0503020204020204" pitchFamily="34" charset="-122"/>
            </a:endParaRPr>
          </a:p>
          <a:p>
            <a:pPr eaLnBrk="1" hangingPunct="1">
              <a:buClr>
                <a:srgbClr val="FF0000"/>
              </a:buClr>
              <a:buSzPct val="55000"/>
              <a:buFont typeface="Wingdings" panose="05000000000000000000" pitchFamily="2" charset="2"/>
              <a:buChar char="u"/>
            </a:pPr>
            <a:r>
              <a:rPr lang="zh-CN" altLang="en-US" sz="1800">
                <a:ea typeface="微软雅黑" panose="020B0503020204020204" pitchFamily="34" charset="-122"/>
              </a:rPr>
              <a:t>这种情况下，这批产品来自</a:t>
            </a:r>
            <a:r>
              <a:rPr lang="zh-CN" altLang="en-US" sz="1800">
                <a:solidFill>
                  <a:srgbClr val="0000FF"/>
                </a:solidFill>
                <a:ea typeface="微软雅黑" panose="020B0503020204020204" pitchFamily="34" charset="-122"/>
              </a:rPr>
              <a:t>乙厂</a:t>
            </a:r>
            <a:r>
              <a:rPr lang="zh-CN" altLang="en-US" sz="1800">
                <a:ea typeface="微软雅黑" panose="020B0503020204020204" pitchFamily="34" charset="-122"/>
              </a:rPr>
              <a:t>的可能性变为</a:t>
            </a:r>
            <a:r>
              <a:rPr lang="zh-CN" altLang="en-US" sz="1800">
                <a:solidFill>
                  <a:srgbClr val="0000FF"/>
                </a:solidFill>
                <a:ea typeface="微软雅黑" panose="020B0503020204020204" pitchFamily="34" charset="-122"/>
              </a:rPr>
              <a:t>最大</a:t>
            </a:r>
            <a:r>
              <a:rPr lang="zh-CN" altLang="en-US" sz="1800">
                <a:ea typeface="微软雅黑" panose="020B0503020204020204" pitchFamily="34" charset="-122"/>
              </a:rPr>
              <a:t>。</a:t>
            </a:r>
            <a:endParaRPr lang="en-US" altLang="zh-CN" sz="1800">
              <a:solidFill>
                <a:schemeClr val="tx1"/>
              </a:solidFill>
              <a:ea typeface="微软雅黑" panose="020B0503020204020204" pitchFamily="34" charset="-122"/>
            </a:endParaRPr>
          </a:p>
          <a:p>
            <a:pPr eaLnBrk="1" hangingPunct="1">
              <a:buClr>
                <a:srgbClr val="FF0000"/>
              </a:buClr>
              <a:buSzPct val="55000"/>
            </a:pPr>
            <a:endParaRPr lang="en-US" altLang="zh-CN" sz="800">
              <a:solidFill>
                <a:srgbClr val="0000FF"/>
              </a:solidFill>
              <a:ea typeface="微软雅黑" panose="020B0503020204020204" pitchFamily="34" charset="-122"/>
            </a:endParaRPr>
          </a:p>
        </p:txBody>
      </p:sp>
    </p:spTree>
    <p:extLst>
      <p:ext uri="{BB962C8B-B14F-4D97-AF65-F5344CB8AC3E}">
        <p14:creationId xmlns:p14="http://schemas.microsoft.com/office/powerpoint/2010/main" val="196011052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89CE89D4-C46C-421C-8225-3A9FCD52C853}"/>
              </a:ext>
            </a:extLst>
          </p:cNvPr>
          <p:cNvSpPr>
            <a:spLocks noGrp="1" noChangeArrowheads="1"/>
          </p:cNvSpPr>
          <p:nvPr>
            <p:ph type="title"/>
          </p:nvPr>
        </p:nvSpPr>
        <p:spPr>
          <a:xfrm>
            <a:off x="971550" y="406400"/>
            <a:ext cx="7696200" cy="719138"/>
          </a:xfrm>
        </p:spPr>
        <p:txBody>
          <a:bodyPr/>
          <a:lstStyle/>
          <a:p>
            <a:pPr eaLnBrk="1" hangingPunct="1">
              <a:defRPr/>
            </a:pPr>
            <a:r>
              <a:rPr lang="en-US" altLang="zh-CN" sz="2600" dirty="0">
                <a:latin typeface="+mn-lt"/>
              </a:rPr>
              <a:t> </a:t>
            </a:r>
            <a:r>
              <a:rPr lang="zh-CN" altLang="en-US" sz="2600" dirty="0">
                <a:latin typeface="+mn-lt"/>
              </a:rPr>
              <a:t>贝叶斯推理案例</a:t>
            </a:r>
            <a:r>
              <a:rPr lang="en-US" altLang="zh-CN" sz="2600" dirty="0">
                <a:latin typeface="+mn-lt"/>
              </a:rPr>
              <a:t>——</a:t>
            </a:r>
            <a:r>
              <a:rPr lang="zh-CN" altLang="en-US" sz="2600" dirty="0">
                <a:latin typeface="+mn-lt"/>
              </a:rPr>
              <a:t>案例二</a:t>
            </a:r>
          </a:p>
        </p:txBody>
      </p:sp>
      <p:sp>
        <p:nvSpPr>
          <p:cNvPr id="12291" name="Rectangle 3">
            <a:extLst>
              <a:ext uri="{FF2B5EF4-FFF2-40B4-BE49-F238E27FC236}">
                <a16:creationId xmlns:a16="http://schemas.microsoft.com/office/drawing/2014/main" id="{9419AC45-F76E-4D45-A32E-965A5D4A98F1}"/>
              </a:ext>
            </a:extLst>
          </p:cNvPr>
          <p:cNvSpPr>
            <a:spLocks noGrp="1" noChangeArrowheads="1"/>
          </p:cNvSpPr>
          <p:nvPr>
            <p:ph type="body" idx="1"/>
          </p:nvPr>
        </p:nvSpPr>
        <p:spPr>
          <a:xfrm>
            <a:off x="762000" y="1308125"/>
            <a:ext cx="7770440" cy="4929187"/>
          </a:xfrm>
        </p:spPr>
        <p:txBody>
          <a:bodyPr/>
          <a:lstStyle/>
          <a:p>
            <a:pPr eaLnBrk="1" hangingPunct="1">
              <a:buClr>
                <a:srgbClr val="FF0000"/>
              </a:buClr>
              <a:buSzPct val="55000"/>
            </a:pPr>
            <a:r>
              <a:rPr lang="zh-CN" altLang="en-US" sz="1800" b="1">
                <a:ea typeface="微软雅黑" panose="020B0503020204020204" pitchFamily="34" charset="-122"/>
              </a:rPr>
              <a:t>解：</a:t>
            </a:r>
            <a:endParaRPr lang="en-US" altLang="zh-CN" sz="1800" b="1">
              <a:ea typeface="微软雅黑" panose="020B0503020204020204" pitchFamily="34" charset="-122"/>
            </a:endParaRPr>
          </a:p>
          <a:p>
            <a:pPr eaLnBrk="1" hangingPunct="1">
              <a:buClr>
                <a:srgbClr val="FF0000"/>
              </a:buClr>
              <a:buSzPct val="55000"/>
            </a:pPr>
            <a:endParaRPr lang="en-US" altLang="zh-CN" sz="800">
              <a:ea typeface="微软雅黑" panose="020B0503020204020204" pitchFamily="34" charset="-122"/>
            </a:endParaRPr>
          </a:p>
          <a:p>
            <a:pPr eaLnBrk="1" hangingPunct="1">
              <a:buClr>
                <a:srgbClr val="FF0000"/>
              </a:buClr>
              <a:buSzPct val="55000"/>
              <a:buFont typeface="Wingdings" panose="05000000000000000000" pitchFamily="2" charset="2"/>
              <a:buChar char="u"/>
            </a:pPr>
            <a:r>
              <a:rPr lang="zh-CN" altLang="en-US" sz="1800">
                <a:ea typeface="微软雅黑" panose="020B0503020204020204" pitchFamily="34" charset="-122"/>
              </a:rPr>
              <a:t>我们还可以再进一步，假定从一批产品中随机抽取三件产品，抽样结果是：不合格、不合格、合格。</a:t>
            </a:r>
            <a:endParaRPr lang="en-US" altLang="zh-CN" sz="1800">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800">
              <a:ea typeface="微软雅黑" panose="020B0503020204020204" pitchFamily="34" charset="-122"/>
            </a:endParaRPr>
          </a:p>
          <a:p>
            <a:pPr eaLnBrk="1" hangingPunct="1">
              <a:buClr>
                <a:srgbClr val="FF0000"/>
              </a:buClr>
              <a:buSzPct val="55000"/>
              <a:buFont typeface="Wingdings" panose="05000000000000000000" pitchFamily="2" charset="2"/>
              <a:buChar char="u"/>
            </a:pPr>
            <a:r>
              <a:rPr lang="zh-CN" altLang="en-US" sz="1800">
                <a:ea typeface="微软雅黑" panose="020B0503020204020204" pitchFamily="34" charset="-122"/>
              </a:rPr>
              <a:t>此时甲厂、乙厂、丙厂产品抽取结果为不合格、不合格、合格的概率分别为（此时</a:t>
            </a:r>
            <a:r>
              <a:rPr lang="en-US" altLang="zh-CN" sz="1800">
                <a:ea typeface="微软雅黑" panose="020B0503020204020204" pitchFamily="34" charset="-122"/>
              </a:rPr>
              <a:t>A</a:t>
            </a:r>
            <a:r>
              <a:rPr lang="zh-CN" altLang="en-US" sz="1800">
                <a:ea typeface="微软雅黑" panose="020B0503020204020204" pitchFamily="34" charset="-122"/>
              </a:rPr>
              <a:t>表示“抽出的零件是不合格、不合格、合格”）：</a:t>
            </a:r>
            <a:endParaRPr lang="en-US" altLang="zh-CN" sz="1800">
              <a:ea typeface="微软雅黑" panose="020B0503020204020204" pitchFamily="34" charset="-122"/>
            </a:endParaRPr>
          </a:p>
          <a:p>
            <a:pPr eaLnBrk="1" hangingPunct="1">
              <a:buClr>
                <a:srgbClr val="FF0000"/>
              </a:buClr>
              <a:buSzPct val="55000"/>
              <a:buFont typeface="Wingdings" panose="05000000000000000000" pitchFamily="2" charset="2"/>
              <a:buChar char="Ø"/>
            </a:pPr>
            <a:endParaRPr lang="en-US" altLang="zh-CN" sz="800" b="1">
              <a:solidFill>
                <a:srgbClr val="00B050"/>
              </a:solidFill>
              <a:ea typeface="微软雅黑" panose="020B0503020204020204" pitchFamily="34" charset="-122"/>
            </a:endParaRPr>
          </a:p>
          <a:p>
            <a:pPr eaLnBrk="1" hangingPunct="1">
              <a:buClr>
                <a:srgbClr val="FF0000"/>
              </a:buClr>
              <a:buSzPct val="55000"/>
              <a:buFont typeface="Wingdings" panose="05000000000000000000" pitchFamily="2" charset="2"/>
              <a:buChar char="Ø"/>
            </a:pPr>
            <a:r>
              <a:rPr lang="en-US" altLang="zh-CN" sz="1800" b="1">
                <a:solidFill>
                  <a:srgbClr val="00B050"/>
                </a:solidFill>
                <a:ea typeface="微软雅黑" panose="020B0503020204020204" pitchFamily="34" charset="-122"/>
              </a:rPr>
              <a:t>P(E/H1)</a:t>
            </a:r>
            <a:r>
              <a:rPr lang="zh-CN" altLang="en-US" sz="1800" b="1">
                <a:solidFill>
                  <a:srgbClr val="00B050"/>
                </a:solidFill>
                <a:ea typeface="微软雅黑" panose="020B0503020204020204" pitchFamily="34" charset="-122"/>
              </a:rPr>
              <a:t>＝</a:t>
            </a:r>
            <a:r>
              <a:rPr lang="en-US" altLang="zh-CN" sz="1800" b="1">
                <a:solidFill>
                  <a:srgbClr val="00B050"/>
                </a:solidFill>
                <a:ea typeface="微软雅黑" panose="020B0503020204020204" pitchFamily="34" charset="-122"/>
              </a:rPr>
              <a:t>0.3 x 0.3 x (1</a:t>
            </a:r>
            <a:r>
              <a:rPr lang="zh-CN" altLang="en-US" sz="1800" b="1">
                <a:solidFill>
                  <a:srgbClr val="00B050"/>
                </a:solidFill>
                <a:ea typeface="微软雅黑" panose="020B0503020204020204" pitchFamily="34" charset="-122"/>
              </a:rPr>
              <a:t>－</a:t>
            </a:r>
            <a:r>
              <a:rPr lang="en-US" altLang="zh-CN" sz="1800" b="1">
                <a:solidFill>
                  <a:srgbClr val="00B050"/>
                </a:solidFill>
                <a:ea typeface="微软雅黑" panose="020B0503020204020204" pitchFamily="34" charset="-122"/>
              </a:rPr>
              <a:t>0.3)</a:t>
            </a:r>
            <a:r>
              <a:rPr lang="zh-CN" altLang="en-US" sz="1800" b="1">
                <a:solidFill>
                  <a:srgbClr val="00B050"/>
                </a:solidFill>
                <a:ea typeface="微软雅黑" panose="020B0503020204020204" pitchFamily="34" charset="-122"/>
              </a:rPr>
              <a:t>＝</a:t>
            </a:r>
            <a:r>
              <a:rPr lang="en-US" altLang="zh-CN" sz="1800" b="1">
                <a:solidFill>
                  <a:srgbClr val="00B050"/>
                </a:solidFill>
                <a:ea typeface="微软雅黑" panose="020B0503020204020204" pitchFamily="34" charset="-122"/>
              </a:rPr>
              <a:t>0.063</a:t>
            </a:r>
          </a:p>
          <a:p>
            <a:pPr eaLnBrk="1" hangingPunct="1">
              <a:buClr>
                <a:srgbClr val="FF0000"/>
              </a:buClr>
              <a:buSzPct val="55000"/>
              <a:buFont typeface="Wingdings" panose="05000000000000000000" pitchFamily="2" charset="2"/>
              <a:buChar char="Ø"/>
            </a:pPr>
            <a:r>
              <a:rPr lang="en-US" altLang="zh-CN" sz="1800" b="1">
                <a:solidFill>
                  <a:srgbClr val="00B050"/>
                </a:solidFill>
                <a:ea typeface="微软雅黑" panose="020B0503020204020204" pitchFamily="34" charset="-122"/>
              </a:rPr>
              <a:t>P(E/H2)</a:t>
            </a:r>
            <a:r>
              <a:rPr lang="zh-CN" altLang="en-US" sz="1800" b="1">
                <a:solidFill>
                  <a:srgbClr val="00B050"/>
                </a:solidFill>
                <a:ea typeface="微软雅黑" panose="020B0503020204020204" pitchFamily="34" charset="-122"/>
              </a:rPr>
              <a:t>＝</a:t>
            </a:r>
            <a:r>
              <a:rPr lang="en-US" altLang="zh-CN" sz="1800" b="1">
                <a:solidFill>
                  <a:srgbClr val="00B050"/>
                </a:solidFill>
                <a:ea typeface="微软雅黑" panose="020B0503020204020204" pitchFamily="34" charset="-122"/>
              </a:rPr>
              <a:t>0.2 x 0.2 x (1</a:t>
            </a:r>
            <a:r>
              <a:rPr lang="zh-CN" altLang="en-US" sz="1800" b="1">
                <a:solidFill>
                  <a:srgbClr val="00B050"/>
                </a:solidFill>
                <a:ea typeface="微软雅黑" panose="020B0503020204020204" pitchFamily="34" charset="-122"/>
              </a:rPr>
              <a:t>－</a:t>
            </a:r>
            <a:r>
              <a:rPr lang="en-US" altLang="zh-CN" sz="1800" b="1">
                <a:solidFill>
                  <a:srgbClr val="00B050"/>
                </a:solidFill>
                <a:ea typeface="微软雅黑" panose="020B0503020204020204" pitchFamily="34" charset="-122"/>
              </a:rPr>
              <a:t>0.2)</a:t>
            </a:r>
            <a:r>
              <a:rPr lang="zh-CN" altLang="en-US" sz="1800" b="1">
                <a:solidFill>
                  <a:srgbClr val="00B050"/>
                </a:solidFill>
                <a:ea typeface="微软雅黑" panose="020B0503020204020204" pitchFamily="34" charset="-122"/>
              </a:rPr>
              <a:t>＝</a:t>
            </a:r>
            <a:r>
              <a:rPr lang="en-US" altLang="zh-CN" sz="1800" b="1">
                <a:solidFill>
                  <a:srgbClr val="00B050"/>
                </a:solidFill>
                <a:ea typeface="微软雅黑" panose="020B0503020204020204" pitchFamily="34" charset="-122"/>
              </a:rPr>
              <a:t>0.032</a:t>
            </a:r>
          </a:p>
          <a:p>
            <a:pPr eaLnBrk="1" hangingPunct="1">
              <a:buClr>
                <a:srgbClr val="FF0000"/>
              </a:buClr>
              <a:buSzPct val="55000"/>
              <a:buFont typeface="Wingdings" panose="05000000000000000000" pitchFamily="2" charset="2"/>
              <a:buChar char="Ø"/>
            </a:pPr>
            <a:r>
              <a:rPr lang="en-US" altLang="zh-CN" sz="1800" b="1">
                <a:solidFill>
                  <a:srgbClr val="00B050"/>
                </a:solidFill>
                <a:ea typeface="微软雅黑" panose="020B0503020204020204" pitchFamily="34" charset="-122"/>
              </a:rPr>
              <a:t>P(E/H3)</a:t>
            </a:r>
            <a:r>
              <a:rPr lang="zh-CN" altLang="en-US" sz="1800" b="1">
                <a:solidFill>
                  <a:srgbClr val="00B050"/>
                </a:solidFill>
                <a:ea typeface="微软雅黑" panose="020B0503020204020204" pitchFamily="34" charset="-122"/>
              </a:rPr>
              <a:t>＝</a:t>
            </a:r>
            <a:r>
              <a:rPr lang="en-US" altLang="zh-CN" sz="1800" b="1">
                <a:solidFill>
                  <a:srgbClr val="00B050"/>
                </a:solidFill>
                <a:ea typeface="微软雅黑" panose="020B0503020204020204" pitchFamily="34" charset="-122"/>
              </a:rPr>
              <a:t>0.1 x 0.1 x (1</a:t>
            </a:r>
            <a:r>
              <a:rPr lang="zh-CN" altLang="en-US" sz="1800" b="1">
                <a:solidFill>
                  <a:srgbClr val="00B050"/>
                </a:solidFill>
                <a:ea typeface="微软雅黑" panose="020B0503020204020204" pitchFamily="34" charset="-122"/>
              </a:rPr>
              <a:t>－</a:t>
            </a:r>
            <a:r>
              <a:rPr lang="en-US" altLang="zh-CN" sz="1800" b="1">
                <a:solidFill>
                  <a:srgbClr val="00B050"/>
                </a:solidFill>
                <a:ea typeface="微软雅黑" panose="020B0503020204020204" pitchFamily="34" charset="-122"/>
              </a:rPr>
              <a:t>0.1)</a:t>
            </a:r>
            <a:r>
              <a:rPr lang="zh-CN" altLang="en-US" sz="1800" b="1">
                <a:solidFill>
                  <a:srgbClr val="00B050"/>
                </a:solidFill>
                <a:ea typeface="微软雅黑" panose="020B0503020204020204" pitchFamily="34" charset="-122"/>
              </a:rPr>
              <a:t> </a:t>
            </a:r>
            <a:r>
              <a:rPr lang="en-US" altLang="zh-CN" sz="1800" b="1">
                <a:solidFill>
                  <a:srgbClr val="00B050"/>
                </a:solidFill>
                <a:ea typeface="微软雅黑" panose="020B0503020204020204" pitchFamily="34" charset="-122"/>
              </a:rPr>
              <a:t>= 0.009</a:t>
            </a:r>
          </a:p>
          <a:p>
            <a:pPr eaLnBrk="1" hangingPunct="1">
              <a:buClr>
                <a:srgbClr val="FF0000"/>
              </a:buClr>
              <a:buSzPct val="55000"/>
            </a:pPr>
            <a:endParaRPr lang="en-US" altLang="zh-CN" sz="800">
              <a:solidFill>
                <a:srgbClr val="0000FF"/>
              </a:solidFill>
              <a:ea typeface="微软雅黑" panose="020B0503020204020204" pitchFamily="34" charset="-122"/>
            </a:endParaRPr>
          </a:p>
        </p:txBody>
      </p:sp>
    </p:spTree>
    <p:extLst>
      <p:ext uri="{BB962C8B-B14F-4D97-AF65-F5344CB8AC3E}">
        <p14:creationId xmlns:p14="http://schemas.microsoft.com/office/powerpoint/2010/main" val="40201277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74250BA4-A3DD-4816-85BF-F7B55A4C3BDE}"/>
              </a:ext>
            </a:extLst>
          </p:cNvPr>
          <p:cNvSpPr>
            <a:spLocks noGrp="1" noChangeArrowheads="1"/>
          </p:cNvSpPr>
          <p:nvPr>
            <p:ph type="title"/>
          </p:nvPr>
        </p:nvSpPr>
        <p:spPr>
          <a:xfrm>
            <a:off x="971550" y="406400"/>
            <a:ext cx="7696200" cy="719138"/>
          </a:xfrm>
        </p:spPr>
        <p:txBody>
          <a:bodyPr/>
          <a:lstStyle/>
          <a:p>
            <a:pPr eaLnBrk="1" hangingPunct="1">
              <a:defRPr/>
            </a:pPr>
            <a:r>
              <a:rPr lang="zh-CN" altLang="en-US" dirty="0">
                <a:latin typeface="+mn-lt"/>
              </a:rPr>
              <a:t>什么是不确定性</a:t>
            </a:r>
          </a:p>
        </p:txBody>
      </p:sp>
      <p:sp>
        <p:nvSpPr>
          <p:cNvPr id="7171" name="Rectangle 3">
            <a:extLst>
              <a:ext uri="{FF2B5EF4-FFF2-40B4-BE49-F238E27FC236}">
                <a16:creationId xmlns:a16="http://schemas.microsoft.com/office/drawing/2014/main" id="{5FD43A1E-5E18-4FAE-82A6-8CF89CB02E41}"/>
              </a:ext>
            </a:extLst>
          </p:cNvPr>
          <p:cNvSpPr>
            <a:spLocks noGrp="1" noChangeArrowheads="1"/>
          </p:cNvSpPr>
          <p:nvPr>
            <p:ph type="body" idx="1"/>
          </p:nvPr>
        </p:nvSpPr>
        <p:spPr>
          <a:xfrm>
            <a:off x="723900" y="1444625"/>
            <a:ext cx="7696200" cy="4929188"/>
          </a:xfrm>
        </p:spPr>
        <p:txBody>
          <a:bodyPr/>
          <a:lstStyle/>
          <a:p>
            <a:pPr eaLnBrk="1" hangingPunct="1">
              <a:buClr>
                <a:srgbClr val="FF0000"/>
              </a:buClr>
              <a:buSzPct val="55000"/>
            </a:pPr>
            <a:r>
              <a:rPr lang="zh-CN" altLang="en-US" sz="2400" b="1" dirty="0">
                <a:ea typeface="微软雅黑" panose="020B0503020204020204" pitchFamily="34" charset="-122"/>
              </a:rPr>
              <a:t>首先我们先介绍一下不确定性指什么？</a:t>
            </a:r>
            <a:endParaRPr lang="en-US" altLang="zh-CN" sz="2400" b="1" dirty="0">
              <a:ea typeface="微软雅黑" panose="020B0503020204020204" pitchFamily="34" charset="-122"/>
            </a:endParaRPr>
          </a:p>
          <a:p>
            <a:pPr eaLnBrk="1" hangingPunct="1">
              <a:buClr>
                <a:srgbClr val="FF0000"/>
              </a:buClr>
              <a:buSzPct val="55000"/>
              <a:buFont typeface="Wingdings" panose="05000000000000000000" pitchFamily="2" charset="2"/>
              <a:buChar char="Ø"/>
            </a:pPr>
            <a:endParaRPr lang="en-US" altLang="zh-CN" sz="1000" dirty="0">
              <a:solidFill>
                <a:srgbClr val="00B050"/>
              </a:solidFill>
              <a:latin typeface="微软雅黑" panose="020B0503020204020204" pitchFamily="34" charset="-122"/>
              <a:ea typeface="微软雅黑" panose="020B0503020204020204" pitchFamily="34" charset="-122"/>
            </a:endParaRPr>
          </a:p>
          <a:p>
            <a:pPr eaLnBrk="1" hangingPunct="1">
              <a:buClr>
                <a:srgbClr val="FF0000"/>
              </a:buClr>
              <a:buSzPct val="55000"/>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rPr>
              <a:t>不确定性是指，不具有使我们得出完美可信结论所需的准确知识。传统逻辑只允许精确推理，像如下规则：</a:t>
            </a:r>
            <a:endParaRPr lang="en-US" altLang="zh-CN" sz="2000" dirty="0">
              <a:latin typeface="微软雅黑" panose="020B0503020204020204" pitchFamily="34" charset="-122"/>
              <a:ea typeface="微软雅黑" panose="020B0503020204020204" pitchFamily="34" charset="-122"/>
            </a:endParaRPr>
          </a:p>
          <a:p>
            <a:pPr eaLnBrk="1" hangingPunct="1">
              <a:buClr>
                <a:srgbClr val="FF0000"/>
              </a:buClr>
              <a:buSzPct val="55000"/>
              <a:buFont typeface="Wingdings" panose="05000000000000000000" pitchFamily="2" charset="2"/>
              <a:buChar char="Ø"/>
            </a:pPr>
            <a:endParaRPr lang="en-US" altLang="zh-CN" sz="1000" dirty="0">
              <a:latin typeface="微软雅黑" panose="020B0503020204020204" pitchFamily="34" charset="-122"/>
              <a:ea typeface="微软雅黑" panose="020B0503020204020204" pitchFamily="34" charset="-122"/>
            </a:endParaRPr>
          </a:p>
          <a:p>
            <a:pPr eaLnBrk="1" hangingPunct="1">
              <a:buClr>
                <a:srgbClr val="FF0000"/>
              </a:buClr>
              <a:buSzPct val="55000"/>
              <a:buFont typeface="Wingdings" panose="05000000000000000000" pitchFamily="2" charset="2"/>
              <a:buChar char="Ø"/>
            </a:pPr>
            <a:r>
              <a:rPr lang="en-US" altLang="zh-CN" sz="2000" b="1" dirty="0">
                <a:solidFill>
                  <a:srgbClr val="00B050"/>
                </a:solidFill>
                <a:latin typeface="微软雅黑" panose="020B0503020204020204" pitchFamily="34" charset="-122"/>
                <a:ea typeface="微软雅黑" panose="020B0503020204020204" pitchFamily="34" charset="-122"/>
              </a:rPr>
              <a:t>IF		A</a:t>
            </a:r>
            <a:r>
              <a:rPr lang="zh-CN" altLang="en-US" sz="2000" b="1" dirty="0">
                <a:solidFill>
                  <a:srgbClr val="00B050"/>
                </a:solidFill>
                <a:latin typeface="微软雅黑" panose="020B0503020204020204" pitchFamily="34" charset="-122"/>
                <a:ea typeface="微软雅黑" panose="020B0503020204020204" pitchFamily="34" charset="-122"/>
              </a:rPr>
              <a:t> </a:t>
            </a:r>
            <a:r>
              <a:rPr lang="en-US" altLang="zh-CN" sz="2000" b="1" dirty="0">
                <a:solidFill>
                  <a:srgbClr val="00B050"/>
                </a:solidFill>
                <a:latin typeface="微软雅黑" panose="020B0503020204020204" pitchFamily="34" charset="-122"/>
                <a:ea typeface="微软雅黑" panose="020B0503020204020204" pitchFamily="34" charset="-122"/>
              </a:rPr>
              <a:t>is true</a:t>
            </a:r>
          </a:p>
          <a:p>
            <a:pPr eaLnBrk="1" hangingPunct="1">
              <a:buClr>
                <a:srgbClr val="FF0000"/>
              </a:buClr>
              <a:buSzPct val="55000"/>
              <a:buFont typeface="Wingdings" panose="05000000000000000000" pitchFamily="2" charset="2"/>
              <a:buChar char="Ø"/>
            </a:pPr>
            <a:r>
              <a:rPr lang="en-US" altLang="zh-CN" sz="2000" b="1" dirty="0">
                <a:solidFill>
                  <a:srgbClr val="00B050"/>
                </a:solidFill>
                <a:latin typeface="微软雅黑" panose="020B0503020204020204" pitchFamily="34" charset="-122"/>
                <a:ea typeface="微软雅黑" panose="020B0503020204020204" pitchFamily="34" charset="-122"/>
              </a:rPr>
              <a:t>THEN	A is not false</a:t>
            </a:r>
            <a:endParaRPr lang="en-US" altLang="zh-CN" sz="800" b="1" dirty="0">
              <a:solidFill>
                <a:srgbClr val="00B050"/>
              </a:solidFill>
              <a:latin typeface="微软雅黑" panose="020B0503020204020204" pitchFamily="34" charset="-122"/>
              <a:ea typeface="微软雅黑" panose="020B0503020204020204" pitchFamily="34" charset="-122"/>
            </a:endParaRPr>
          </a:p>
          <a:p>
            <a:pPr eaLnBrk="1" hangingPunct="1">
              <a:buClr>
                <a:srgbClr val="FF0000"/>
              </a:buClr>
              <a:buSzPct val="55000"/>
              <a:buFont typeface="Wingdings" panose="05000000000000000000" pitchFamily="2" charset="2"/>
              <a:buChar char="Ø"/>
            </a:pPr>
            <a:endParaRPr lang="en-US" altLang="zh-CN" sz="2000" b="1" dirty="0">
              <a:solidFill>
                <a:srgbClr val="00B050"/>
              </a:solidFill>
              <a:latin typeface="微软雅黑" panose="020B0503020204020204" pitchFamily="34" charset="-122"/>
              <a:ea typeface="微软雅黑" panose="020B0503020204020204" pitchFamily="34" charset="-122"/>
            </a:endParaRPr>
          </a:p>
          <a:p>
            <a:pPr eaLnBrk="1" hangingPunct="1">
              <a:buClr>
                <a:srgbClr val="FF0000"/>
              </a:buClr>
              <a:buSzPct val="55000"/>
            </a:pPr>
            <a:r>
              <a:rPr lang="zh-CN" altLang="en-US" sz="2000" b="1" dirty="0">
                <a:latin typeface="微软雅黑" panose="020B0503020204020204" pitchFamily="34" charset="-122"/>
                <a:ea typeface="微软雅黑" panose="020B0503020204020204" pitchFamily="34" charset="-122"/>
              </a:rPr>
              <a:t>然而，大多数实际问题并不都存在精确的知识和结论来证明它们</a:t>
            </a:r>
            <a:endParaRPr lang="en-US" altLang="zh-CN" sz="8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30283742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89CE89D4-C46C-421C-8225-3A9FCD52C853}"/>
              </a:ext>
            </a:extLst>
          </p:cNvPr>
          <p:cNvSpPr>
            <a:spLocks noGrp="1" noChangeArrowheads="1"/>
          </p:cNvSpPr>
          <p:nvPr>
            <p:ph type="title"/>
          </p:nvPr>
        </p:nvSpPr>
        <p:spPr>
          <a:xfrm>
            <a:off x="971550" y="406400"/>
            <a:ext cx="7696200" cy="719138"/>
          </a:xfrm>
        </p:spPr>
        <p:txBody>
          <a:bodyPr/>
          <a:lstStyle/>
          <a:p>
            <a:pPr eaLnBrk="1" hangingPunct="1">
              <a:defRPr/>
            </a:pPr>
            <a:r>
              <a:rPr lang="en-US" altLang="zh-CN" sz="2600" dirty="0">
                <a:latin typeface="+mn-lt"/>
              </a:rPr>
              <a:t> </a:t>
            </a:r>
            <a:r>
              <a:rPr lang="zh-CN" altLang="en-US" sz="2600" dirty="0">
                <a:latin typeface="+mn-lt"/>
              </a:rPr>
              <a:t>贝叶斯推理案例</a:t>
            </a:r>
            <a:r>
              <a:rPr lang="en-US" altLang="zh-CN" sz="2600" dirty="0">
                <a:latin typeface="+mn-lt"/>
              </a:rPr>
              <a:t>——</a:t>
            </a:r>
            <a:r>
              <a:rPr lang="zh-CN" altLang="en-US" sz="2600" dirty="0">
                <a:latin typeface="+mn-lt"/>
              </a:rPr>
              <a:t>案例二</a:t>
            </a:r>
          </a:p>
        </p:txBody>
      </p:sp>
      <p:sp>
        <p:nvSpPr>
          <p:cNvPr id="12291" name="Rectangle 3">
            <a:extLst>
              <a:ext uri="{FF2B5EF4-FFF2-40B4-BE49-F238E27FC236}">
                <a16:creationId xmlns:a16="http://schemas.microsoft.com/office/drawing/2014/main" id="{9419AC45-F76E-4D45-A32E-965A5D4A98F1}"/>
              </a:ext>
            </a:extLst>
          </p:cNvPr>
          <p:cNvSpPr>
            <a:spLocks noGrp="1" noChangeArrowheads="1"/>
          </p:cNvSpPr>
          <p:nvPr>
            <p:ph type="body" idx="1"/>
          </p:nvPr>
        </p:nvSpPr>
        <p:spPr>
          <a:xfrm>
            <a:off x="762000" y="1308125"/>
            <a:ext cx="7905750" cy="4929187"/>
          </a:xfrm>
        </p:spPr>
        <p:txBody>
          <a:bodyPr/>
          <a:lstStyle/>
          <a:p>
            <a:pPr eaLnBrk="1" hangingPunct="1">
              <a:buClr>
                <a:srgbClr val="FF0000"/>
              </a:buClr>
              <a:buSzPct val="55000"/>
            </a:pPr>
            <a:r>
              <a:rPr lang="zh-CN" altLang="en-US" sz="1800" b="1">
                <a:ea typeface="微软雅黑" panose="020B0503020204020204" pitchFamily="34" charset="-122"/>
              </a:rPr>
              <a:t>解：</a:t>
            </a:r>
            <a:endParaRPr lang="en-US" altLang="zh-CN" sz="1800" b="1">
              <a:ea typeface="微软雅黑" panose="020B0503020204020204" pitchFamily="34" charset="-122"/>
            </a:endParaRPr>
          </a:p>
          <a:p>
            <a:pPr eaLnBrk="1" hangingPunct="1">
              <a:buClr>
                <a:srgbClr val="FF0000"/>
              </a:buClr>
              <a:buSzPct val="55000"/>
            </a:pPr>
            <a:endParaRPr lang="en-US" altLang="zh-CN" sz="800">
              <a:ea typeface="微软雅黑" panose="020B0503020204020204" pitchFamily="34" charset="-122"/>
            </a:endParaRPr>
          </a:p>
          <a:p>
            <a:pPr eaLnBrk="1" hangingPunct="1">
              <a:buClr>
                <a:srgbClr val="FF0000"/>
              </a:buClr>
              <a:buSzPct val="55000"/>
              <a:buFont typeface="Wingdings" panose="05000000000000000000" pitchFamily="2" charset="2"/>
              <a:buChar char="u"/>
            </a:pPr>
            <a:r>
              <a:rPr lang="zh-CN" altLang="en-US" sz="1800">
                <a:ea typeface="微软雅黑" panose="020B0503020204020204" pitchFamily="34" charset="-122"/>
              </a:rPr>
              <a:t>根据贝叶斯推理依次地可得出这批产品来自甲、乙、丙三厂的可能性分别为：</a:t>
            </a:r>
            <a:endParaRPr lang="en-US" altLang="zh-CN" sz="1800">
              <a:ea typeface="微软雅黑" panose="020B0503020204020204" pitchFamily="34" charset="-122"/>
            </a:endParaRPr>
          </a:p>
          <a:p>
            <a:pPr eaLnBrk="1" hangingPunct="1">
              <a:buClr>
                <a:srgbClr val="FF0000"/>
              </a:buClr>
              <a:buSzPct val="55000"/>
              <a:buFont typeface="Wingdings" panose="05000000000000000000" pitchFamily="2" charset="2"/>
              <a:buChar char="Ø"/>
            </a:pPr>
            <a:endParaRPr lang="en-US" altLang="zh-CN" sz="800" b="1">
              <a:solidFill>
                <a:srgbClr val="00B050"/>
              </a:solidFill>
              <a:ea typeface="微软雅黑" panose="020B0503020204020204" pitchFamily="34" charset="-122"/>
            </a:endParaRPr>
          </a:p>
          <a:p>
            <a:pPr eaLnBrk="1" hangingPunct="1">
              <a:buClr>
                <a:srgbClr val="FF0000"/>
              </a:buClr>
              <a:buSzPct val="55000"/>
              <a:buFont typeface="Wingdings" panose="05000000000000000000" pitchFamily="2" charset="2"/>
              <a:buChar char="Ø"/>
            </a:pPr>
            <a:r>
              <a:rPr lang="en-US" altLang="zh-CN" sz="1800" b="1">
                <a:solidFill>
                  <a:srgbClr val="00B050"/>
                </a:solidFill>
                <a:ea typeface="微软雅黑" panose="020B0503020204020204" pitchFamily="34" charset="-122"/>
              </a:rPr>
              <a:t>P(H1/E)</a:t>
            </a:r>
            <a:r>
              <a:rPr lang="zh-CN" altLang="en-US" sz="1800" b="1">
                <a:solidFill>
                  <a:srgbClr val="00B050"/>
                </a:solidFill>
                <a:ea typeface="微软雅黑" panose="020B0503020204020204" pitchFamily="34" charset="-122"/>
              </a:rPr>
              <a:t>＝</a:t>
            </a:r>
            <a:r>
              <a:rPr lang="en-US" altLang="zh-CN" sz="1800" b="1">
                <a:solidFill>
                  <a:srgbClr val="00B050"/>
                </a:solidFill>
                <a:ea typeface="微软雅黑" panose="020B0503020204020204" pitchFamily="34" charset="-122"/>
              </a:rPr>
              <a:t>0.1 x 0.063 / (( 0.1 x 0.063)</a:t>
            </a:r>
            <a:r>
              <a:rPr lang="zh-CN" altLang="en-US" sz="1800" b="1">
                <a:solidFill>
                  <a:srgbClr val="00B050"/>
                </a:solidFill>
                <a:ea typeface="微软雅黑" panose="020B0503020204020204" pitchFamily="34" charset="-122"/>
              </a:rPr>
              <a:t>＋</a:t>
            </a:r>
            <a:r>
              <a:rPr lang="en-US" altLang="zh-CN" sz="1800" b="1">
                <a:solidFill>
                  <a:srgbClr val="00B050"/>
                </a:solidFill>
                <a:ea typeface="微软雅黑" panose="020B0503020204020204" pitchFamily="34" charset="-122"/>
              </a:rPr>
              <a:t>(0.25 x 0.032)</a:t>
            </a:r>
            <a:r>
              <a:rPr lang="zh-CN" altLang="en-US" sz="1800" b="1">
                <a:solidFill>
                  <a:srgbClr val="00B050"/>
                </a:solidFill>
                <a:ea typeface="微软雅黑" panose="020B0503020204020204" pitchFamily="34" charset="-122"/>
              </a:rPr>
              <a:t>＋</a:t>
            </a:r>
            <a:r>
              <a:rPr lang="en-US" altLang="zh-CN" sz="1800" b="1">
                <a:solidFill>
                  <a:srgbClr val="00B050"/>
                </a:solidFill>
                <a:ea typeface="微软雅黑" panose="020B0503020204020204" pitchFamily="34" charset="-122"/>
              </a:rPr>
              <a:t>(0.65 x 0.009))</a:t>
            </a:r>
            <a:r>
              <a:rPr lang="zh-CN" altLang="en-US" sz="1800" b="1">
                <a:solidFill>
                  <a:srgbClr val="00B050"/>
                </a:solidFill>
                <a:ea typeface="微软雅黑" panose="020B0503020204020204" pitchFamily="34" charset="-122"/>
              </a:rPr>
              <a:t>＝</a:t>
            </a:r>
            <a:r>
              <a:rPr lang="en-US" altLang="zh-CN" sz="1800" b="1">
                <a:solidFill>
                  <a:srgbClr val="00B050"/>
                </a:solidFill>
                <a:ea typeface="微软雅黑" panose="020B0503020204020204" pitchFamily="34" charset="-122"/>
              </a:rPr>
              <a:t>0.313</a:t>
            </a:r>
          </a:p>
          <a:p>
            <a:pPr eaLnBrk="1" hangingPunct="1">
              <a:buClr>
                <a:srgbClr val="FF0000"/>
              </a:buClr>
              <a:buSzPct val="55000"/>
              <a:buFont typeface="Wingdings" panose="05000000000000000000" pitchFamily="2" charset="2"/>
              <a:buChar char="Ø"/>
            </a:pPr>
            <a:r>
              <a:rPr lang="en-US" altLang="zh-CN" sz="1800" b="1">
                <a:solidFill>
                  <a:srgbClr val="00B050"/>
                </a:solidFill>
                <a:ea typeface="微软雅黑" panose="020B0503020204020204" pitchFamily="34" charset="-122"/>
              </a:rPr>
              <a:t>P(H2/E) = 0.25 x 0.032 / (( 0.1 x 0.063)</a:t>
            </a:r>
            <a:r>
              <a:rPr lang="zh-CN" altLang="en-US" sz="1800" b="1">
                <a:solidFill>
                  <a:srgbClr val="00B050"/>
                </a:solidFill>
                <a:ea typeface="微软雅黑" panose="020B0503020204020204" pitchFamily="34" charset="-122"/>
              </a:rPr>
              <a:t>＋</a:t>
            </a:r>
            <a:r>
              <a:rPr lang="en-US" altLang="zh-CN" sz="1800" b="1">
                <a:solidFill>
                  <a:srgbClr val="00B050"/>
                </a:solidFill>
                <a:ea typeface="微软雅黑" panose="020B0503020204020204" pitchFamily="34" charset="-122"/>
              </a:rPr>
              <a:t>(0.25 x 0.032)</a:t>
            </a:r>
            <a:r>
              <a:rPr lang="zh-CN" altLang="en-US" sz="1800" b="1">
                <a:solidFill>
                  <a:srgbClr val="00B050"/>
                </a:solidFill>
                <a:ea typeface="微软雅黑" panose="020B0503020204020204" pitchFamily="34" charset="-122"/>
              </a:rPr>
              <a:t>＋</a:t>
            </a:r>
            <a:r>
              <a:rPr lang="en-US" altLang="zh-CN" sz="1800" b="1">
                <a:solidFill>
                  <a:srgbClr val="00B050"/>
                </a:solidFill>
                <a:ea typeface="微软雅黑" panose="020B0503020204020204" pitchFamily="34" charset="-122"/>
              </a:rPr>
              <a:t>(0.65 x 0.009))</a:t>
            </a:r>
            <a:r>
              <a:rPr lang="zh-CN" altLang="en-US" sz="1800" b="1">
                <a:solidFill>
                  <a:srgbClr val="00B050"/>
                </a:solidFill>
                <a:ea typeface="微软雅黑" panose="020B0503020204020204" pitchFamily="34" charset="-122"/>
              </a:rPr>
              <a:t>＝</a:t>
            </a:r>
            <a:r>
              <a:rPr lang="en-US" altLang="zh-CN" sz="1800" b="1">
                <a:solidFill>
                  <a:srgbClr val="00B050"/>
                </a:solidFill>
                <a:ea typeface="微软雅黑" panose="020B0503020204020204" pitchFamily="34" charset="-122"/>
              </a:rPr>
              <a:t>0.397</a:t>
            </a:r>
          </a:p>
          <a:p>
            <a:pPr eaLnBrk="1" hangingPunct="1">
              <a:buClr>
                <a:srgbClr val="FF0000"/>
              </a:buClr>
              <a:buSzPct val="55000"/>
              <a:buFont typeface="Wingdings" panose="05000000000000000000" pitchFamily="2" charset="2"/>
              <a:buChar char="Ø"/>
            </a:pPr>
            <a:r>
              <a:rPr lang="en-US" altLang="zh-CN" sz="1800" b="1">
                <a:solidFill>
                  <a:srgbClr val="00B050"/>
                </a:solidFill>
                <a:ea typeface="微软雅黑" panose="020B0503020204020204" pitchFamily="34" charset="-122"/>
              </a:rPr>
              <a:t>P(H3/E) </a:t>
            </a:r>
            <a:r>
              <a:rPr lang="zh-CN" altLang="en-US" sz="1800" b="1">
                <a:solidFill>
                  <a:srgbClr val="00B050"/>
                </a:solidFill>
                <a:ea typeface="微软雅黑" panose="020B0503020204020204" pitchFamily="34" charset="-122"/>
              </a:rPr>
              <a:t>＝ </a:t>
            </a:r>
            <a:r>
              <a:rPr lang="en-US" altLang="zh-CN" sz="1800" b="1">
                <a:solidFill>
                  <a:srgbClr val="00B050"/>
                </a:solidFill>
                <a:ea typeface="微软雅黑" panose="020B0503020204020204" pitchFamily="34" charset="-122"/>
              </a:rPr>
              <a:t>0.65 x 0.009 / (( 0.1 x 0.063)</a:t>
            </a:r>
            <a:r>
              <a:rPr lang="zh-CN" altLang="en-US" sz="1800" b="1">
                <a:solidFill>
                  <a:srgbClr val="00B050"/>
                </a:solidFill>
                <a:ea typeface="微软雅黑" panose="020B0503020204020204" pitchFamily="34" charset="-122"/>
              </a:rPr>
              <a:t>＋</a:t>
            </a:r>
            <a:r>
              <a:rPr lang="en-US" altLang="zh-CN" sz="1800" b="1">
                <a:solidFill>
                  <a:srgbClr val="00B050"/>
                </a:solidFill>
                <a:ea typeface="微软雅黑" panose="020B0503020204020204" pitchFamily="34" charset="-122"/>
              </a:rPr>
              <a:t>(0.25 x 0.032)</a:t>
            </a:r>
            <a:r>
              <a:rPr lang="zh-CN" altLang="en-US" sz="1800" b="1">
                <a:solidFill>
                  <a:srgbClr val="00B050"/>
                </a:solidFill>
                <a:ea typeface="微软雅黑" panose="020B0503020204020204" pitchFamily="34" charset="-122"/>
              </a:rPr>
              <a:t>＋</a:t>
            </a:r>
            <a:r>
              <a:rPr lang="en-US" altLang="zh-CN" sz="1800" b="1">
                <a:solidFill>
                  <a:srgbClr val="00B050"/>
                </a:solidFill>
                <a:ea typeface="微软雅黑" panose="020B0503020204020204" pitchFamily="34" charset="-122"/>
              </a:rPr>
              <a:t>(0.65 x 0.009))</a:t>
            </a:r>
            <a:r>
              <a:rPr lang="zh-CN" altLang="en-US" sz="1800" b="1">
                <a:solidFill>
                  <a:srgbClr val="00B050"/>
                </a:solidFill>
                <a:ea typeface="微软雅黑" panose="020B0503020204020204" pitchFamily="34" charset="-122"/>
              </a:rPr>
              <a:t>＝</a:t>
            </a:r>
            <a:r>
              <a:rPr lang="en-US" altLang="zh-CN" sz="1800" b="1">
                <a:solidFill>
                  <a:srgbClr val="00B050"/>
                </a:solidFill>
                <a:ea typeface="微软雅黑" panose="020B0503020204020204" pitchFamily="34" charset="-122"/>
              </a:rPr>
              <a:t>0.290</a:t>
            </a:r>
          </a:p>
          <a:p>
            <a:pPr eaLnBrk="1" hangingPunct="1">
              <a:buClr>
                <a:srgbClr val="FF0000"/>
              </a:buClr>
              <a:buSzPct val="55000"/>
              <a:buFont typeface="Wingdings" panose="05000000000000000000" pitchFamily="2" charset="2"/>
              <a:buChar char="Ø"/>
            </a:pPr>
            <a:endParaRPr lang="en-US" altLang="zh-CN" sz="1800" b="1">
              <a:solidFill>
                <a:srgbClr val="00B050"/>
              </a:solidFill>
              <a:ea typeface="微软雅黑" panose="020B0503020204020204" pitchFamily="34" charset="-122"/>
            </a:endParaRPr>
          </a:p>
          <a:p>
            <a:pPr eaLnBrk="1" hangingPunct="1">
              <a:buClr>
                <a:srgbClr val="FF0000"/>
              </a:buClr>
              <a:buSzPct val="55000"/>
              <a:buFont typeface="Wingdings" panose="05000000000000000000" pitchFamily="2" charset="2"/>
              <a:buChar char="u"/>
            </a:pPr>
            <a:r>
              <a:rPr lang="zh-CN" altLang="en-US" sz="1800">
                <a:ea typeface="微软雅黑" panose="020B0503020204020204" pitchFamily="34" charset="-122"/>
              </a:rPr>
              <a:t>显然，根据新的抽样信息，我们修正了先验概率，使来自甲、乙、丙三厂的概率分别修正为 </a:t>
            </a:r>
            <a:r>
              <a:rPr lang="en-US" altLang="zh-CN" sz="1800">
                <a:ea typeface="微软雅黑" panose="020B0503020204020204" pitchFamily="34" charset="-122"/>
              </a:rPr>
              <a:t>31.3%</a:t>
            </a:r>
            <a:r>
              <a:rPr lang="zh-CN" altLang="en-US" sz="1800">
                <a:ea typeface="微软雅黑" panose="020B0503020204020204" pitchFamily="34" charset="-122"/>
              </a:rPr>
              <a:t>、</a:t>
            </a:r>
            <a:r>
              <a:rPr lang="en-US" altLang="zh-CN" sz="1800">
                <a:ea typeface="微软雅黑" panose="020B0503020204020204" pitchFamily="34" charset="-122"/>
              </a:rPr>
              <a:t>39.7% </a:t>
            </a:r>
            <a:r>
              <a:rPr lang="zh-CN" altLang="en-US" sz="1800">
                <a:ea typeface="微软雅黑" panose="020B0503020204020204" pitchFamily="34" charset="-122"/>
              </a:rPr>
              <a:t>和 </a:t>
            </a:r>
            <a:r>
              <a:rPr lang="en-US" altLang="zh-CN" sz="1800">
                <a:ea typeface="微软雅黑" panose="020B0503020204020204" pitchFamily="34" charset="-122"/>
              </a:rPr>
              <a:t>29.0%</a:t>
            </a:r>
          </a:p>
          <a:p>
            <a:pPr eaLnBrk="1" hangingPunct="1">
              <a:buClr>
                <a:srgbClr val="FF0000"/>
              </a:buClr>
              <a:buSzPct val="55000"/>
            </a:pPr>
            <a:endParaRPr lang="en-US" altLang="zh-CN" sz="800">
              <a:solidFill>
                <a:srgbClr val="0000FF"/>
              </a:solidFill>
              <a:ea typeface="微软雅黑" panose="020B0503020204020204" pitchFamily="34" charset="-122"/>
            </a:endParaRPr>
          </a:p>
        </p:txBody>
      </p:sp>
    </p:spTree>
    <p:extLst>
      <p:ext uri="{BB962C8B-B14F-4D97-AF65-F5344CB8AC3E}">
        <p14:creationId xmlns:p14="http://schemas.microsoft.com/office/powerpoint/2010/main" val="388282680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89CE89D4-C46C-421C-8225-3A9FCD52C853}"/>
              </a:ext>
            </a:extLst>
          </p:cNvPr>
          <p:cNvSpPr>
            <a:spLocks noGrp="1" noChangeArrowheads="1"/>
          </p:cNvSpPr>
          <p:nvPr>
            <p:ph type="title"/>
          </p:nvPr>
        </p:nvSpPr>
        <p:spPr>
          <a:xfrm>
            <a:off x="971550" y="406400"/>
            <a:ext cx="7696200" cy="719138"/>
          </a:xfrm>
        </p:spPr>
        <p:txBody>
          <a:bodyPr/>
          <a:lstStyle/>
          <a:p>
            <a:pPr eaLnBrk="1" hangingPunct="1">
              <a:defRPr/>
            </a:pPr>
            <a:r>
              <a:rPr lang="en-US" altLang="zh-CN" sz="2800" dirty="0">
                <a:latin typeface="+mn-lt"/>
              </a:rPr>
              <a:t> </a:t>
            </a:r>
            <a:r>
              <a:rPr lang="zh-CN" altLang="en-US" sz="2800" dirty="0">
                <a:latin typeface="+mn-lt"/>
              </a:rPr>
              <a:t>贝叶斯推理案例</a:t>
            </a:r>
          </a:p>
        </p:txBody>
      </p:sp>
      <p:sp>
        <p:nvSpPr>
          <p:cNvPr id="12291" name="Rectangle 3">
            <a:extLst>
              <a:ext uri="{FF2B5EF4-FFF2-40B4-BE49-F238E27FC236}">
                <a16:creationId xmlns:a16="http://schemas.microsoft.com/office/drawing/2014/main" id="{9419AC45-F76E-4D45-A32E-965A5D4A98F1}"/>
              </a:ext>
            </a:extLst>
          </p:cNvPr>
          <p:cNvSpPr>
            <a:spLocks noGrp="1" noChangeArrowheads="1"/>
          </p:cNvSpPr>
          <p:nvPr>
            <p:ph type="body" idx="1"/>
          </p:nvPr>
        </p:nvSpPr>
        <p:spPr>
          <a:xfrm>
            <a:off x="762000" y="1308125"/>
            <a:ext cx="7696200" cy="5001195"/>
          </a:xfrm>
        </p:spPr>
        <p:txBody>
          <a:bodyPr/>
          <a:lstStyle/>
          <a:p>
            <a:pPr eaLnBrk="1" hangingPunct="1">
              <a:buClr>
                <a:srgbClr val="FF0000"/>
              </a:buClr>
              <a:buSzPct val="55000"/>
            </a:pPr>
            <a:r>
              <a:rPr lang="zh-CN" altLang="en-US" sz="1800" b="1">
                <a:ea typeface="微软雅黑" panose="020B0503020204020204" pitchFamily="34" charset="-122"/>
              </a:rPr>
              <a:t>案例三</a:t>
            </a:r>
            <a:endParaRPr lang="en-US" altLang="zh-CN" sz="1800" b="1">
              <a:ea typeface="微软雅黑" panose="020B0503020204020204" pitchFamily="34" charset="-122"/>
            </a:endParaRPr>
          </a:p>
          <a:p>
            <a:pPr eaLnBrk="1" hangingPunct="1">
              <a:buClr>
                <a:srgbClr val="FF0000"/>
              </a:buClr>
              <a:buSzPct val="55000"/>
            </a:pPr>
            <a:endParaRPr lang="en-US" altLang="zh-CN" sz="800">
              <a:solidFill>
                <a:srgbClr val="0000FF"/>
              </a:solidFill>
              <a:ea typeface="微软雅黑" panose="020B0503020204020204" pitchFamily="34" charset="-122"/>
            </a:endParaRPr>
          </a:p>
          <a:p>
            <a:pPr eaLnBrk="1" hangingPunct="1">
              <a:buClr>
                <a:srgbClr val="FF0000"/>
              </a:buClr>
              <a:buSzPct val="55000"/>
              <a:buFont typeface="Wingdings" panose="05000000000000000000" pitchFamily="2" charset="2"/>
              <a:buChar char="u"/>
            </a:pPr>
            <a:r>
              <a:rPr lang="zh-CN" altLang="en-US" sz="1800" b="1">
                <a:ea typeface="微软雅黑" panose="020B0503020204020204" pitchFamily="34" charset="-122"/>
              </a:rPr>
              <a:t>用贝叶斯推理分析伊索寓言“孩子与狼”</a:t>
            </a:r>
            <a:endParaRPr lang="en-US" altLang="zh-CN" sz="1800" b="1">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1800">
              <a:solidFill>
                <a:srgbClr val="0000FF"/>
              </a:solidFill>
              <a:latin typeface="微软雅黑" panose="020B0503020204020204" pitchFamily="34" charset="-122"/>
              <a:ea typeface="微软雅黑" panose="020B0503020204020204" pitchFamily="34" charset="-122"/>
            </a:endParaRPr>
          </a:p>
          <a:p>
            <a:pPr eaLnBrk="1" hangingPunct="1">
              <a:buClr>
                <a:srgbClr val="FF0000"/>
              </a:buClr>
              <a:buSzPct val="55000"/>
              <a:buFont typeface="Wingdings" panose="05000000000000000000" pitchFamily="2" charset="2"/>
              <a:buChar char="Ø"/>
            </a:pPr>
            <a:r>
              <a:rPr lang="zh-CN" altLang="en-US" sz="1800">
                <a:latin typeface="微软雅黑" panose="020B0503020204020204" pitchFamily="34" charset="-122"/>
                <a:ea typeface="微软雅黑" panose="020B0503020204020204" pitchFamily="34" charset="-122"/>
              </a:rPr>
              <a:t>伊索寓言“孩子与狼”讲的是一个小孩每天到山上放羊，山里有狼出没。第一天，他在山上喊：“狼来了！狼来了！”，山下的村民闻声便去打狼，可到山上发现狼没有来。第二天仍是如此。第三天狼真的来了，可无论小孩怎么喊叫，也没有人来救他，因为前二次他说了谎，人们不再相信他了。现在用贝叶斯推理来分析此寓言中村民对这个小孩的可信程度是如何下降的。</a:t>
            </a:r>
            <a:endParaRPr lang="en-US" altLang="zh-CN" sz="1800">
              <a:latin typeface="微软雅黑" panose="020B0503020204020204" pitchFamily="34" charset="-122"/>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1800">
              <a:solidFill>
                <a:srgbClr val="0000FF"/>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09478963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89CE89D4-C46C-421C-8225-3A9FCD52C853}"/>
              </a:ext>
            </a:extLst>
          </p:cNvPr>
          <p:cNvSpPr>
            <a:spLocks noGrp="1" noChangeArrowheads="1"/>
          </p:cNvSpPr>
          <p:nvPr>
            <p:ph type="title"/>
          </p:nvPr>
        </p:nvSpPr>
        <p:spPr>
          <a:xfrm>
            <a:off x="971550" y="406400"/>
            <a:ext cx="7696200" cy="719138"/>
          </a:xfrm>
        </p:spPr>
        <p:txBody>
          <a:bodyPr/>
          <a:lstStyle/>
          <a:p>
            <a:pPr eaLnBrk="1" hangingPunct="1">
              <a:defRPr/>
            </a:pPr>
            <a:r>
              <a:rPr lang="en-US" altLang="zh-CN" sz="2800" dirty="0">
                <a:latin typeface="+mn-lt"/>
              </a:rPr>
              <a:t> </a:t>
            </a:r>
            <a:r>
              <a:rPr lang="zh-CN" altLang="en-US" sz="2800" dirty="0">
                <a:latin typeface="+mn-lt"/>
              </a:rPr>
              <a:t>贝叶斯推理案例</a:t>
            </a:r>
            <a:r>
              <a:rPr lang="en-US" altLang="zh-CN" sz="2800" dirty="0">
                <a:latin typeface="+mn-lt"/>
              </a:rPr>
              <a:t>——</a:t>
            </a:r>
            <a:r>
              <a:rPr lang="zh-CN" altLang="en-US" sz="2800" dirty="0">
                <a:latin typeface="+mn-lt"/>
              </a:rPr>
              <a:t>案例三</a:t>
            </a:r>
          </a:p>
        </p:txBody>
      </p:sp>
      <mc:AlternateContent xmlns:mc="http://schemas.openxmlformats.org/markup-compatibility/2006" xmlns:a14="http://schemas.microsoft.com/office/drawing/2010/main">
        <mc:Choice Requires="a14">
          <p:sp>
            <p:nvSpPr>
              <p:cNvPr id="12291" name="Rectangle 3">
                <a:extLst>
                  <a:ext uri="{FF2B5EF4-FFF2-40B4-BE49-F238E27FC236}">
                    <a16:creationId xmlns:a16="http://schemas.microsoft.com/office/drawing/2014/main" id="{9419AC45-F76E-4D45-A32E-965A5D4A98F1}"/>
                  </a:ext>
                </a:extLst>
              </p:cNvPr>
              <p:cNvSpPr>
                <a:spLocks noGrp="1" noChangeArrowheads="1"/>
              </p:cNvSpPr>
              <p:nvPr>
                <p:ph type="body" idx="1"/>
              </p:nvPr>
            </p:nvSpPr>
            <p:spPr>
              <a:xfrm>
                <a:off x="762000" y="1308125"/>
                <a:ext cx="7696200" cy="5001195"/>
              </a:xfrm>
            </p:spPr>
            <p:txBody>
              <a:bodyPr/>
              <a:lstStyle/>
              <a:p>
                <a:pPr eaLnBrk="1" hangingPunct="1">
                  <a:buClr>
                    <a:srgbClr val="FF0000"/>
                  </a:buClr>
                  <a:buSzPct val="55000"/>
                </a:pPr>
                <a:r>
                  <a:rPr lang="zh-CN" altLang="en-US" sz="1800" b="1">
                    <a:ea typeface="微软雅黑" panose="020B0503020204020204" pitchFamily="34" charset="-122"/>
                  </a:rPr>
                  <a:t>解：</a:t>
                </a:r>
                <a:endParaRPr lang="en-US" altLang="zh-CN" sz="1800" b="1">
                  <a:ea typeface="微软雅黑" panose="020B0503020204020204" pitchFamily="34" charset="-122"/>
                </a:endParaRPr>
              </a:p>
              <a:p>
                <a:pPr eaLnBrk="1" hangingPunct="1">
                  <a:buClr>
                    <a:srgbClr val="FF0000"/>
                  </a:buClr>
                  <a:buSzPct val="55000"/>
                </a:pPr>
                <a:endParaRPr lang="en-US" altLang="zh-CN" sz="800">
                  <a:solidFill>
                    <a:srgbClr val="0000FF"/>
                  </a:solidFill>
                  <a:ea typeface="微软雅黑" panose="020B0503020204020204" pitchFamily="34" charset="-122"/>
                </a:endParaRPr>
              </a:p>
              <a:p>
                <a:pPr eaLnBrk="1" hangingPunct="1">
                  <a:buClr>
                    <a:srgbClr val="FF0000"/>
                  </a:buClr>
                  <a:buSzPct val="55000"/>
                  <a:buFont typeface="Wingdings" panose="05000000000000000000" pitchFamily="2" charset="2"/>
                  <a:buChar char="Ø"/>
                </a:pPr>
                <a:r>
                  <a:rPr lang="zh-CN" altLang="en-US" sz="1600">
                    <a:ea typeface="微软雅黑" panose="020B0503020204020204" pitchFamily="34" charset="-122"/>
                  </a:rPr>
                  <a:t>我们用 </a:t>
                </a:r>
                <a:r>
                  <a:rPr lang="en-US" altLang="zh-CN" sz="1600" b="1">
                    <a:solidFill>
                      <a:srgbClr val="0000FF"/>
                    </a:solidFill>
                    <a:ea typeface="微软雅黑" panose="020B0503020204020204" pitchFamily="34" charset="-122"/>
                  </a:rPr>
                  <a:t>E</a:t>
                </a:r>
                <a:r>
                  <a:rPr lang="en-US" altLang="zh-CN" sz="1600">
                    <a:ea typeface="微软雅黑" panose="020B0503020204020204" pitchFamily="34" charset="-122"/>
                  </a:rPr>
                  <a:t> </a:t>
                </a:r>
                <a:r>
                  <a:rPr lang="zh-CN" altLang="en-US" sz="1600">
                    <a:ea typeface="微软雅黑" panose="020B0503020204020204" pitchFamily="34" charset="-122"/>
                  </a:rPr>
                  <a:t>表示“</a:t>
                </a:r>
                <a:r>
                  <a:rPr lang="zh-CN" altLang="en-US" sz="1600" b="1">
                    <a:solidFill>
                      <a:srgbClr val="0000FF"/>
                    </a:solidFill>
                    <a:ea typeface="微软雅黑" panose="020B0503020204020204" pitchFamily="34" charset="-122"/>
                  </a:rPr>
                  <a:t>小孩说谎</a:t>
                </a:r>
                <a:r>
                  <a:rPr lang="zh-CN" altLang="en-US" sz="1600">
                    <a:ea typeface="微软雅黑" panose="020B0503020204020204" pitchFamily="34" charset="-122"/>
                  </a:rPr>
                  <a:t>”用 </a:t>
                </a:r>
                <a:r>
                  <a:rPr lang="en-US" altLang="zh-CN" sz="1600" b="1">
                    <a:solidFill>
                      <a:srgbClr val="0000FF"/>
                    </a:solidFill>
                    <a:ea typeface="微软雅黑" panose="020B0503020204020204" pitchFamily="34" charset="-122"/>
                  </a:rPr>
                  <a:t>H</a:t>
                </a:r>
                <a:r>
                  <a:rPr lang="en-US" altLang="zh-CN" sz="1600">
                    <a:ea typeface="微软雅黑" panose="020B0503020204020204" pitchFamily="34" charset="-122"/>
                  </a:rPr>
                  <a:t> </a:t>
                </a:r>
                <a:r>
                  <a:rPr lang="zh-CN" altLang="en-US" sz="1600">
                    <a:ea typeface="微软雅黑" panose="020B0503020204020204" pitchFamily="34" charset="-122"/>
                  </a:rPr>
                  <a:t>表示“</a:t>
                </a:r>
                <a:r>
                  <a:rPr lang="zh-CN" altLang="en-US" sz="1600" b="1">
                    <a:solidFill>
                      <a:srgbClr val="0000FF"/>
                    </a:solidFill>
                    <a:ea typeface="微软雅黑" panose="020B0503020204020204" pitchFamily="34" charset="-122"/>
                  </a:rPr>
                  <a:t>小孩可信</a:t>
                </a:r>
                <a:r>
                  <a:rPr lang="zh-CN" altLang="en-US" sz="1600">
                    <a:ea typeface="微软雅黑" panose="020B0503020204020204" pitchFamily="34" charset="-122"/>
                  </a:rPr>
                  <a:t>”</a:t>
                </a:r>
                <a:endParaRPr lang="en-US" altLang="zh-CN" sz="1600">
                  <a:ea typeface="微软雅黑" panose="020B0503020204020204" pitchFamily="34" charset="-122"/>
                </a:endParaRPr>
              </a:p>
              <a:p>
                <a:pPr eaLnBrk="1" hangingPunct="1">
                  <a:buClr>
                    <a:srgbClr val="FF0000"/>
                  </a:buClr>
                  <a:buSzPct val="55000"/>
                  <a:buFont typeface="Wingdings" panose="05000000000000000000" pitchFamily="2" charset="2"/>
                  <a:buChar char="Ø"/>
                </a:pPr>
                <a:endParaRPr lang="en-US" altLang="zh-CN" sz="800">
                  <a:ea typeface="微软雅黑" panose="020B0503020204020204" pitchFamily="34" charset="-122"/>
                </a:endParaRPr>
              </a:p>
              <a:p>
                <a:pPr eaLnBrk="1" hangingPunct="1">
                  <a:buClr>
                    <a:srgbClr val="FF0000"/>
                  </a:buClr>
                  <a:buSzPct val="55000"/>
                  <a:buFont typeface="Wingdings" panose="05000000000000000000" pitchFamily="2" charset="2"/>
                  <a:buChar char="Ø"/>
                </a:pPr>
                <a:r>
                  <a:rPr lang="zh-CN" altLang="en-US" sz="1600" b="1">
                    <a:latin typeface="微软雅黑" panose="020B0503020204020204" pitchFamily="34" charset="-122"/>
                    <a:ea typeface="微软雅黑" panose="020B0503020204020204" pitchFamily="34" charset="-122"/>
                  </a:rPr>
                  <a:t>不妨设村民过去对这个小孩的印象为：</a:t>
                </a:r>
                <a:endParaRPr lang="en-US" altLang="zh-CN" sz="1600" b="1">
                  <a:latin typeface="微软雅黑" panose="020B0503020204020204" pitchFamily="34" charset="-122"/>
                  <a:ea typeface="微软雅黑" panose="020B0503020204020204" pitchFamily="34" charset="-122"/>
                </a:endParaRPr>
              </a:p>
              <a:p>
                <a:pPr eaLnBrk="1" hangingPunct="1">
                  <a:buClr>
                    <a:srgbClr val="FF0000"/>
                  </a:buClr>
                  <a:buSzPct val="55000"/>
                  <a:buFont typeface="Wingdings" panose="05000000000000000000" pitchFamily="2" charset="2"/>
                  <a:buChar char="Ø"/>
                </a:pPr>
                <a:r>
                  <a:rPr lang="en-US" altLang="zh-CN" sz="1800">
                    <a:ea typeface="微软雅黑" panose="020B0503020204020204" pitchFamily="34" charset="-122"/>
                  </a:rPr>
                  <a:t> </a:t>
                </a:r>
                <a14:m>
                  <m:oMath xmlns:m="http://schemas.openxmlformats.org/officeDocument/2006/math">
                    <m:r>
                      <a:rPr lang="en-US" altLang="zh-CN" sz="1800" b="1" i="1" smtClean="0">
                        <a:solidFill>
                          <a:srgbClr val="00B050"/>
                        </a:solidFill>
                        <a:latin typeface="Cambria Math" panose="02040503050406030204" pitchFamily="18" charset="0"/>
                        <a:ea typeface="微软雅黑" panose="020B0503020204020204" pitchFamily="34" charset="-122"/>
                      </a:rPr>
                      <m:t>𝑷</m:t>
                    </m:r>
                    <m:d>
                      <m:dPr>
                        <m:ctrlPr>
                          <a:rPr lang="en-US" altLang="zh-CN" sz="1800" b="1" i="1" smtClean="0">
                            <a:solidFill>
                              <a:srgbClr val="00B050"/>
                            </a:solidFill>
                            <a:latin typeface="Cambria Math" panose="02040503050406030204" pitchFamily="18" charset="0"/>
                            <a:ea typeface="微软雅黑" panose="020B0503020204020204" pitchFamily="34" charset="-122"/>
                          </a:rPr>
                        </m:ctrlPr>
                      </m:dPr>
                      <m:e>
                        <m:r>
                          <a:rPr lang="en-US" altLang="zh-CN" sz="1800" b="1" i="1" smtClean="0">
                            <a:solidFill>
                              <a:srgbClr val="00B050"/>
                            </a:solidFill>
                            <a:latin typeface="Cambria Math" panose="02040503050406030204" pitchFamily="18" charset="0"/>
                            <a:ea typeface="微软雅黑" panose="020B0503020204020204" pitchFamily="34" charset="-122"/>
                          </a:rPr>
                          <m:t>𝑯</m:t>
                        </m:r>
                      </m:e>
                    </m:d>
                    <m:r>
                      <a:rPr lang="en-US" altLang="zh-CN" sz="1800" b="1" i="1" smtClean="0">
                        <a:solidFill>
                          <a:srgbClr val="00B050"/>
                        </a:solidFill>
                        <a:latin typeface="Cambria Math" panose="02040503050406030204" pitchFamily="18" charset="0"/>
                        <a:ea typeface="微软雅黑" panose="020B0503020204020204" pitchFamily="34" charset="-122"/>
                      </a:rPr>
                      <m:t>=</m:t>
                    </m:r>
                    <m:r>
                      <a:rPr lang="en-US" altLang="zh-CN" sz="1800" b="1" i="1" smtClean="0">
                        <a:solidFill>
                          <a:srgbClr val="00B050"/>
                        </a:solidFill>
                        <a:latin typeface="Cambria Math" panose="02040503050406030204" pitchFamily="18" charset="0"/>
                        <a:ea typeface="微软雅黑" panose="020B0503020204020204" pitchFamily="34" charset="-122"/>
                      </a:rPr>
                      <m:t>𝟎</m:t>
                    </m:r>
                    <m:r>
                      <a:rPr lang="en-US" altLang="zh-CN" sz="1800" b="1" i="1" smtClean="0">
                        <a:solidFill>
                          <a:srgbClr val="00B050"/>
                        </a:solidFill>
                        <a:latin typeface="Cambria Math" panose="02040503050406030204" pitchFamily="18" charset="0"/>
                        <a:ea typeface="微软雅黑" panose="020B0503020204020204" pitchFamily="34" charset="-122"/>
                      </a:rPr>
                      <m:t>.</m:t>
                    </m:r>
                    <m:r>
                      <a:rPr lang="en-US" altLang="zh-CN" sz="1800" b="1" i="1" smtClean="0">
                        <a:solidFill>
                          <a:srgbClr val="00B050"/>
                        </a:solidFill>
                        <a:latin typeface="Cambria Math" panose="02040503050406030204" pitchFamily="18" charset="0"/>
                        <a:ea typeface="微软雅黑" panose="020B0503020204020204" pitchFamily="34" charset="-122"/>
                      </a:rPr>
                      <m:t>𝟖</m:t>
                    </m:r>
                  </m:oMath>
                </a14:m>
                <a:r>
                  <a:rPr lang="zh-CN" altLang="en-US" sz="1800" b="1">
                    <a:solidFill>
                      <a:srgbClr val="00B050"/>
                    </a:solidFill>
                    <a:ea typeface="微软雅黑" panose="020B0503020204020204" pitchFamily="34" charset="-122"/>
                  </a:rPr>
                  <a:t> </a:t>
                </a:r>
                <a:r>
                  <a:rPr lang="zh-CN" altLang="en-US" sz="1800">
                    <a:ea typeface="微软雅黑" panose="020B0503020204020204" pitchFamily="34" charset="-122"/>
                  </a:rPr>
                  <a:t>则 </a:t>
                </a:r>
                <a14:m>
                  <m:oMath xmlns:m="http://schemas.openxmlformats.org/officeDocument/2006/math">
                    <m:r>
                      <a:rPr lang="en-US" altLang="zh-CN" sz="1800" b="1" i="1" smtClean="0">
                        <a:solidFill>
                          <a:srgbClr val="00B050"/>
                        </a:solidFill>
                        <a:latin typeface="Cambria Math" panose="02040503050406030204" pitchFamily="18" charset="0"/>
                        <a:ea typeface="微软雅黑" panose="020B0503020204020204" pitchFamily="34" charset="-122"/>
                      </a:rPr>
                      <m:t>𝑷</m:t>
                    </m:r>
                    <m:d>
                      <m:dPr>
                        <m:ctrlPr>
                          <a:rPr lang="en-US" altLang="zh-CN" sz="1800" b="1" i="1" smtClean="0">
                            <a:solidFill>
                              <a:srgbClr val="00B050"/>
                            </a:solidFill>
                            <a:latin typeface="Cambria Math" panose="02040503050406030204" pitchFamily="18" charset="0"/>
                            <a:ea typeface="微软雅黑" panose="020B0503020204020204" pitchFamily="34" charset="-122"/>
                          </a:rPr>
                        </m:ctrlPr>
                      </m:dPr>
                      <m:e>
                        <m:r>
                          <a:rPr lang="en-US" altLang="zh-CN" sz="1800" b="1" i="1" smtClean="0">
                            <a:solidFill>
                              <a:srgbClr val="00B050"/>
                            </a:solidFill>
                            <a:latin typeface="Cambria Math" panose="02040503050406030204" pitchFamily="18" charset="0"/>
                            <a:ea typeface="Cambria Math" panose="02040503050406030204" pitchFamily="18" charset="0"/>
                          </a:rPr>
                          <m:t>¬</m:t>
                        </m:r>
                        <m:r>
                          <a:rPr lang="en-US" altLang="zh-CN" sz="1800" b="1" i="1" smtClean="0">
                            <a:solidFill>
                              <a:srgbClr val="00B050"/>
                            </a:solidFill>
                            <a:latin typeface="Cambria Math" panose="02040503050406030204" pitchFamily="18" charset="0"/>
                            <a:ea typeface="Cambria Math" panose="02040503050406030204" pitchFamily="18" charset="0"/>
                          </a:rPr>
                          <m:t>𝑯</m:t>
                        </m:r>
                      </m:e>
                    </m:d>
                    <m:r>
                      <a:rPr lang="en-US" altLang="zh-CN" sz="1800" b="1" i="1" smtClean="0">
                        <a:solidFill>
                          <a:srgbClr val="00B050"/>
                        </a:solidFill>
                        <a:latin typeface="Cambria Math" panose="02040503050406030204" pitchFamily="18" charset="0"/>
                        <a:ea typeface="微软雅黑" panose="020B0503020204020204" pitchFamily="34" charset="-122"/>
                      </a:rPr>
                      <m:t>=</m:t>
                    </m:r>
                    <m:r>
                      <a:rPr lang="en-US" altLang="zh-CN" sz="1800" b="1" i="1" smtClean="0">
                        <a:solidFill>
                          <a:srgbClr val="00B050"/>
                        </a:solidFill>
                        <a:latin typeface="Cambria Math" panose="02040503050406030204" pitchFamily="18" charset="0"/>
                        <a:ea typeface="微软雅黑" panose="020B0503020204020204" pitchFamily="34" charset="-122"/>
                      </a:rPr>
                      <m:t>𝟎</m:t>
                    </m:r>
                    <m:r>
                      <a:rPr lang="en-US" altLang="zh-CN" sz="1800" b="1" i="1" smtClean="0">
                        <a:solidFill>
                          <a:srgbClr val="00B050"/>
                        </a:solidFill>
                        <a:latin typeface="Cambria Math" panose="02040503050406030204" pitchFamily="18" charset="0"/>
                        <a:ea typeface="微软雅黑" panose="020B0503020204020204" pitchFamily="34" charset="-122"/>
                      </a:rPr>
                      <m:t>.</m:t>
                    </m:r>
                    <m:r>
                      <a:rPr lang="en-US" altLang="zh-CN" sz="1800" b="1" i="1" smtClean="0">
                        <a:solidFill>
                          <a:srgbClr val="00B050"/>
                        </a:solidFill>
                        <a:latin typeface="Cambria Math" panose="02040503050406030204" pitchFamily="18" charset="0"/>
                        <a:ea typeface="微软雅黑" panose="020B0503020204020204" pitchFamily="34" charset="-122"/>
                      </a:rPr>
                      <m:t>𝟐</m:t>
                    </m:r>
                  </m:oMath>
                </a14:m>
                <a:endParaRPr lang="en-US" altLang="zh-CN" sz="1800" b="1">
                  <a:ea typeface="微软雅黑" panose="020B0503020204020204" pitchFamily="34" charset="-122"/>
                </a:endParaRPr>
              </a:p>
              <a:p>
                <a:pPr eaLnBrk="1" hangingPunct="1">
                  <a:buClr>
                    <a:srgbClr val="FF0000"/>
                  </a:buClr>
                  <a:buSzPct val="55000"/>
                  <a:buFont typeface="Wingdings" panose="05000000000000000000" pitchFamily="2" charset="2"/>
                  <a:buChar char="Ø"/>
                </a:pPr>
                <a:endParaRPr lang="en-US" altLang="zh-CN" sz="1000">
                  <a:ea typeface="微软雅黑" panose="020B0503020204020204" pitchFamily="34" charset="-122"/>
                </a:endParaRPr>
              </a:p>
              <a:p>
                <a:pPr eaLnBrk="1" hangingPunct="1">
                  <a:buClr>
                    <a:srgbClr val="FF0000"/>
                  </a:buClr>
                  <a:buSzPct val="55000"/>
                  <a:buFont typeface="Wingdings" panose="05000000000000000000" pitchFamily="2" charset="2"/>
                  <a:buChar char="u"/>
                </a:pPr>
                <a:r>
                  <a:rPr lang="zh-CN" altLang="en-US" sz="1600" b="1">
                    <a:ea typeface="微软雅黑" panose="020B0503020204020204" pitchFamily="34" charset="-122"/>
                  </a:rPr>
                  <a:t>我们现在用贝叶斯推理来推断 </a:t>
                </a:r>
                <a:r>
                  <a:rPr lang="en-US" altLang="zh-CN" sz="1600" b="1">
                    <a:ea typeface="微软雅黑" panose="020B0503020204020204" pitchFamily="34" charset="-122"/>
                  </a:rPr>
                  <a:t>P(H|E) </a:t>
                </a:r>
                <a:r>
                  <a:rPr lang="zh-CN" altLang="en-US" sz="1600" b="1">
                    <a:ea typeface="微软雅黑" panose="020B0503020204020204" pitchFamily="34" charset="-122"/>
                  </a:rPr>
                  <a:t>，即这个小孩说了一次谎后，村民对他可信程度的改变。</a:t>
                </a:r>
                <a:endParaRPr lang="en-US" altLang="zh-CN" sz="1600" b="1">
                  <a:ea typeface="微软雅黑" panose="020B0503020204020204" pitchFamily="34" charset="-122"/>
                </a:endParaRPr>
              </a:p>
              <a:p>
                <a:pPr eaLnBrk="1" hangingPunct="1">
                  <a:buClr>
                    <a:srgbClr val="FF0000"/>
                  </a:buClr>
                  <a:buSzPct val="55000"/>
                  <a:buFont typeface="Wingdings" panose="05000000000000000000" pitchFamily="2" charset="2"/>
                  <a:buChar char="Ø"/>
                </a:pPr>
                <a:endParaRPr lang="en-US" altLang="zh-CN" sz="1000">
                  <a:ea typeface="微软雅黑" panose="020B0503020204020204" pitchFamily="34" charset="-122"/>
                </a:endParaRPr>
              </a:p>
              <a:p>
                <a:pPr eaLnBrk="1" hangingPunct="1">
                  <a:buClr>
                    <a:srgbClr val="FF0000"/>
                  </a:buClr>
                  <a:buSzPct val="55000"/>
                  <a:buFont typeface="Wingdings" panose="05000000000000000000" pitchFamily="2" charset="2"/>
                  <a:buChar char="u"/>
                </a:pPr>
                <a:r>
                  <a:rPr lang="zh-CN" altLang="en-US" sz="1800" b="1">
                    <a:ea typeface="微软雅黑" panose="020B0503020204020204" pitchFamily="34" charset="-122"/>
                  </a:rPr>
                  <a:t>在贝叶斯推断中我们要用到概率：</a:t>
                </a:r>
                <a:endParaRPr lang="en-US" altLang="zh-CN" sz="1800" b="1">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800" b="1">
                  <a:ea typeface="微软雅黑" panose="020B0503020204020204" pitchFamily="34" charset="-122"/>
                </a:endParaRPr>
              </a:p>
              <a:p>
                <a:pPr eaLnBrk="1" hangingPunct="1">
                  <a:buClr>
                    <a:srgbClr val="FF0000"/>
                  </a:buClr>
                  <a:buSzPct val="55000"/>
                  <a:buFont typeface="Wingdings" panose="05000000000000000000" pitchFamily="2" charset="2"/>
                  <a:buChar char="Ø"/>
                </a:pPr>
                <a:r>
                  <a:rPr lang="zh-CN" altLang="en-US" sz="1800">
                    <a:ea typeface="微软雅黑" panose="020B0503020204020204" pitchFamily="34" charset="-122"/>
                  </a:rPr>
                  <a:t> </a:t>
                </a:r>
                <a14:m>
                  <m:oMath xmlns:m="http://schemas.openxmlformats.org/officeDocument/2006/math">
                    <m:r>
                      <a:rPr lang="en-US" altLang="zh-CN" sz="1800" b="1" i="1" smtClean="0">
                        <a:solidFill>
                          <a:srgbClr val="00B050"/>
                        </a:solidFill>
                        <a:latin typeface="Cambria Math" panose="02040503050406030204" pitchFamily="18" charset="0"/>
                        <a:ea typeface="微软雅黑" panose="020B0503020204020204" pitchFamily="34" charset="-122"/>
                      </a:rPr>
                      <m:t>𝑷</m:t>
                    </m:r>
                    <m:r>
                      <a:rPr lang="en-US" altLang="zh-CN" sz="1800" b="1" i="1" smtClean="0">
                        <a:solidFill>
                          <a:srgbClr val="00B050"/>
                        </a:solidFill>
                        <a:latin typeface="Cambria Math" panose="02040503050406030204" pitchFamily="18" charset="0"/>
                        <a:ea typeface="微软雅黑" panose="020B0503020204020204" pitchFamily="34" charset="-122"/>
                      </a:rPr>
                      <m:t>(</m:t>
                    </m:r>
                    <m:r>
                      <a:rPr lang="en-US" altLang="zh-CN" sz="1800" b="1" i="1" smtClean="0">
                        <a:solidFill>
                          <a:srgbClr val="00B050"/>
                        </a:solidFill>
                        <a:latin typeface="Cambria Math" panose="02040503050406030204" pitchFamily="18" charset="0"/>
                        <a:ea typeface="微软雅黑" panose="020B0503020204020204" pitchFamily="34" charset="-122"/>
                      </a:rPr>
                      <m:t>𝑬</m:t>
                    </m:r>
                    <m:r>
                      <a:rPr lang="en-US" altLang="zh-CN" sz="1800" b="1" i="1" smtClean="0">
                        <a:solidFill>
                          <a:srgbClr val="00B050"/>
                        </a:solidFill>
                        <a:latin typeface="Cambria Math" panose="02040503050406030204" pitchFamily="18" charset="0"/>
                        <a:ea typeface="微软雅黑" panose="020B0503020204020204" pitchFamily="34" charset="-122"/>
                      </a:rPr>
                      <m:t>|</m:t>
                    </m:r>
                    <m:r>
                      <a:rPr lang="en-US" altLang="zh-CN" sz="1800" b="1" i="1" smtClean="0">
                        <a:solidFill>
                          <a:srgbClr val="00B050"/>
                        </a:solidFill>
                        <a:latin typeface="Cambria Math" panose="02040503050406030204" pitchFamily="18" charset="0"/>
                        <a:ea typeface="微软雅黑" panose="020B0503020204020204" pitchFamily="34" charset="-122"/>
                      </a:rPr>
                      <m:t>𝑯</m:t>
                    </m:r>
                    <m:r>
                      <a:rPr lang="en-US" altLang="zh-CN" sz="1800" b="1" i="1" smtClean="0">
                        <a:solidFill>
                          <a:srgbClr val="00B050"/>
                        </a:solidFill>
                        <a:latin typeface="Cambria Math" panose="02040503050406030204" pitchFamily="18" charset="0"/>
                        <a:ea typeface="微软雅黑" panose="020B0503020204020204" pitchFamily="34" charset="-122"/>
                      </a:rPr>
                      <m:t>)</m:t>
                    </m:r>
                  </m:oMath>
                </a14:m>
                <a:r>
                  <a:rPr lang="zh-CN" altLang="en-US" sz="1800" b="1">
                    <a:solidFill>
                      <a:srgbClr val="00B050"/>
                    </a:solidFill>
                    <a:ea typeface="微软雅黑" panose="020B0503020204020204" pitchFamily="34" charset="-122"/>
                  </a:rPr>
                  <a:t> </a:t>
                </a:r>
                <a:r>
                  <a:rPr lang="zh-CN" altLang="en-US" sz="1800">
                    <a:ea typeface="微软雅黑" panose="020B0503020204020204" pitchFamily="34" charset="-122"/>
                  </a:rPr>
                  <a:t>和 </a:t>
                </a:r>
                <a14:m>
                  <m:oMath xmlns:m="http://schemas.openxmlformats.org/officeDocument/2006/math">
                    <m:r>
                      <a:rPr lang="en-US" altLang="zh-CN" sz="1800" b="1" i="1" smtClean="0">
                        <a:solidFill>
                          <a:srgbClr val="00B050"/>
                        </a:solidFill>
                        <a:latin typeface="Cambria Math" panose="02040503050406030204" pitchFamily="18" charset="0"/>
                        <a:ea typeface="微软雅黑" panose="020B0503020204020204" pitchFamily="34" charset="-122"/>
                      </a:rPr>
                      <m:t>𝑷</m:t>
                    </m:r>
                    <m:r>
                      <a:rPr lang="en-US" altLang="zh-CN" sz="1800" b="1" i="1" smtClean="0">
                        <a:solidFill>
                          <a:srgbClr val="00B050"/>
                        </a:solidFill>
                        <a:latin typeface="Cambria Math" panose="02040503050406030204" pitchFamily="18" charset="0"/>
                        <a:ea typeface="微软雅黑" panose="020B0503020204020204" pitchFamily="34" charset="-122"/>
                      </a:rPr>
                      <m:t>(</m:t>
                    </m:r>
                    <m:r>
                      <a:rPr lang="en-US" altLang="zh-CN" sz="1800" b="1" i="1" smtClean="0">
                        <a:solidFill>
                          <a:srgbClr val="00B050"/>
                        </a:solidFill>
                        <a:latin typeface="Cambria Math" panose="02040503050406030204" pitchFamily="18" charset="0"/>
                        <a:ea typeface="微软雅黑" panose="020B0503020204020204" pitchFamily="34" charset="-122"/>
                      </a:rPr>
                      <m:t>𝑬</m:t>
                    </m:r>
                    <m:r>
                      <a:rPr lang="en-US" altLang="zh-CN" sz="1800" b="1" i="1" smtClean="0">
                        <a:solidFill>
                          <a:srgbClr val="00B050"/>
                        </a:solidFill>
                        <a:latin typeface="Cambria Math" panose="02040503050406030204" pitchFamily="18" charset="0"/>
                        <a:ea typeface="微软雅黑" panose="020B0503020204020204" pitchFamily="34" charset="-122"/>
                      </a:rPr>
                      <m:t>|¬</m:t>
                    </m:r>
                    <m:r>
                      <a:rPr lang="en-US" altLang="zh-CN" sz="1800" b="1" i="1" smtClean="0">
                        <a:solidFill>
                          <a:srgbClr val="00B050"/>
                        </a:solidFill>
                        <a:latin typeface="Cambria Math" panose="02040503050406030204" pitchFamily="18" charset="0"/>
                        <a:ea typeface="Cambria Math" panose="02040503050406030204" pitchFamily="18" charset="0"/>
                      </a:rPr>
                      <m:t>𝑯</m:t>
                    </m:r>
                    <m:r>
                      <a:rPr lang="en-US" altLang="zh-CN" sz="1800" b="1" i="1" smtClean="0">
                        <a:solidFill>
                          <a:srgbClr val="00B050"/>
                        </a:solidFill>
                        <a:latin typeface="Cambria Math" panose="02040503050406030204" pitchFamily="18" charset="0"/>
                        <a:ea typeface="微软雅黑" panose="020B0503020204020204" pitchFamily="34" charset="-122"/>
                      </a:rPr>
                      <m:t>)</m:t>
                    </m:r>
                  </m:oMath>
                </a14:m>
                <a:endParaRPr lang="en-US" altLang="zh-CN" sz="1800">
                  <a:ea typeface="微软雅黑" panose="020B0503020204020204" pitchFamily="34" charset="-122"/>
                </a:endParaRPr>
              </a:p>
              <a:p>
                <a:pPr eaLnBrk="1" hangingPunct="1">
                  <a:buClr>
                    <a:srgbClr val="FF0000"/>
                  </a:buClr>
                  <a:buSzPct val="55000"/>
                  <a:buFont typeface="Wingdings" panose="05000000000000000000" pitchFamily="2" charset="2"/>
                  <a:buChar char="Ø"/>
                </a:pPr>
                <a:r>
                  <a:rPr lang="zh-CN" altLang="en-US" sz="1600">
                    <a:ea typeface="微软雅黑" panose="020B0503020204020204" pitchFamily="34" charset="-122"/>
                  </a:rPr>
                  <a:t>前者为</a:t>
                </a:r>
                <a:r>
                  <a:rPr lang="zh-CN" altLang="en-US" sz="1600">
                    <a:solidFill>
                      <a:srgbClr val="0000FF"/>
                    </a:solidFill>
                    <a:ea typeface="微软雅黑" panose="020B0503020204020204" pitchFamily="34" charset="-122"/>
                  </a:rPr>
                  <a:t>可信的孩子</a:t>
                </a:r>
                <a:r>
                  <a:rPr lang="zh-CN" altLang="en-US" sz="1600">
                    <a:ea typeface="微软雅黑" panose="020B0503020204020204" pitchFamily="34" charset="-122"/>
                  </a:rPr>
                  <a:t>说谎的可能性，后者为</a:t>
                </a:r>
                <a:r>
                  <a:rPr lang="zh-CN" altLang="en-US" sz="1600">
                    <a:solidFill>
                      <a:srgbClr val="0000FF"/>
                    </a:solidFill>
                    <a:ea typeface="微软雅黑" panose="020B0503020204020204" pitchFamily="34" charset="-122"/>
                  </a:rPr>
                  <a:t>不可信的孩子</a:t>
                </a:r>
                <a:r>
                  <a:rPr lang="zh-CN" altLang="en-US" sz="1600">
                    <a:ea typeface="微软雅黑" panose="020B0503020204020204" pitchFamily="34" charset="-122"/>
                  </a:rPr>
                  <a:t>说谎的可能性。</a:t>
                </a:r>
                <a:endParaRPr lang="en-US" altLang="zh-CN" sz="1600">
                  <a:ea typeface="微软雅黑" panose="020B0503020204020204" pitchFamily="34" charset="-122"/>
                </a:endParaRPr>
              </a:p>
              <a:p>
                <a:pPr eaLnBrk="1" hangingPunct="1">
                  <a:buClr>
                    <a:srgbClr val="FF0000"/>
                  </a:buClr>
                  <a:buSzPct val="55000"/>
                  <a:buFont typeface="Wingdings" panose="05000000000000000000" pitchFamily="2" charset="2"/>
                  <a:buChar char="Ø"/>
                </a:pPr>
                <a:r>
                  <a:rPr lang="zh-CN" altLang="en-US" sz="1600" b="1">
                    <a:ea typeface="微软雅黑" panose="020B0503020204020204" pitchFamily="34" charset="-122"/>
                  </a:rPr>
                  <a:t>在此不妨设：</a:t>
                </a:r>
                <a:endParaRPr lang="en-US" altLang="zh-CN" sz="1600" b="1" i="1">
                  <a:latin typeface="Cambria Math" panose="02040503050406030204" pitchFamily="18" charset="0"/>
                  <a:ea typeface="微软雅黑" panose="020B0503020204020204" pitchFamily="34" charset="-122"/>
                </a:endParaRPr>
              </a:p>
              <a:p>
                <a:pPr eaLnBrk="1" hangingPunct="1">
                  <a:buClr>
                    <a:srgbClr val="FF0000"/>
                  </a:buClr>
                  <a:buSzPct val="55000"/>
                  <a:buFont typeface="Wingdings" panose="05000000000000000000" pitchFamily="2" charset="2"/>
                  <a:buChar char="Ø"/>
                </a:pPr>
                <a14:m>
                  <m:oMath xmlns:m="http://schemas.openxmlformats.org/officeDocument/2006/math">
                    <m:r>
                      <a:rPr lang="en-US" altLang="zh-CN" sz="1800" b="1" i="1" smtClean="0">
                        <a:solidFill>
                          <a:srgbClr val="00B050"/>
                        </a:solidFill>
                        <a:latin typeface="Cambria Math" panose="02040503050406030204" pitchFamily="18" charset="0"/>
                        <a:ea typeface="微软雅黑" panose="020B0503020204020204" pitchFamily="34" charset="-122"/>
                      </a:rPr>
                      <m:t>𝑷</m:t>
                    </m:r>
                    <m:d>
                      <m:dPr>
                        <m:ctrlPr>
                          <a:rPr lang="en-US" altLang="zh-CN" sz="1800" b="1" i="1" smtClean="0">
                            <a:solidFill>
                              <a:srgbClr val="00B050"/>
                            </a:solidFill>
                            <a:latin typeface="Cambria Math" panose="02040503050406030204" pitchFamily="18" charset="0"/>
                            <a:ea typeface="微软雅黑" panose="020B0503020204020204" pitchFamily="34" charset="-122"/>
                          </a:rPr>
                        </m:ctrlPr>
                      </m:dPr>
                      <m:e>
                        <m:r>
                          <a:rPr lang="en-US" altLang="zh-CN" sz="1800" b="1" i="1" smtClean="0">
                            <a:solidFill>
                              <a:srgbClr val="00B050"/>
                            </a:solidFill>
                            <a:latin typeface="Cambria Math" panose="02040503050406030204" pitchFamily="18" charset="0"/>
                            <a:ea typeface="微软雅黑" panose="020B0503020204020204" pitchFamily="34" charset="-122"/>
                          </a:rPr>
                          <m:t>𝑬</m:t>
                        </m:r>
                      </m:e>
                      <m:e>
                        <m:r>
                          <a:rPr lang="en-US" altLang="zh-CN" sz="1800" b="1" i="1" smtClean="0">
                            <a:solidFill>
                              <a:srgbClr val="00B050"/>
                            </a:solidFill>
                            <a:latin typeface="Cambria Math" panose="02040503050406030204" pitchFamily="18" charset="0"/>
                            <a:ea typeface="微软雅黑" panose="020B0503020204020204" pitchFamily="34" charset="-122"/>
                          </a:rPr>
                          <m:t>𝑯</m:t>
                        </m:r>
                      </m:e>
                    </m:d>
                    <m:r>
                      <a:rPr lang="en-US" altLang="zh-CN" sz="1800" b="1" i="1" smtClean="0">
                        <a:solidFill>
                          <a:srgbClr val="00B050"/>
                        </a:solidFill>
                        <a:latin typeface="Cambria Math" panose="02040503050406030204" pitchFamily="18" charset="0"/>
                        <a:ea typeface="微软雅黑" panose="020B0503020204020204" pitchFamily="34" charset="-122"/>
                      </a:rPr>
                      <m:t>=</m:t>
                    </m:r>
                    <m:r>
                      <a:rPr lang="en-US" altLang="zh-CN" sz="1800" b="1" i="1" smtClean="0">
                        <a:solidFill>
                          <a:srgbClr val="00B050"/>
                        </a:solidFill>
                        <a:latin typeface="Cambria Math" panose="02040503050406030204" pitchFamily="18" charset="0"/>
                        <a:ea typeface="微软雅黑" panose="020B0503020204020204" pitchFamily="34" charset="-122"/>
                      </a:rPr>
                      <m:t>𝟎</m:t>
                    </m:r>
                    <m:r>
                      <a:rPr lang="en-US" altLang="zh-CN" sz="1800" b="1" i="1" smtClean="0">
                        <a:solidFill>
                          <a:srgbClr val="00B050"/>
                        </a:solidFill>
                        <a:latin typeface="Cambria Math" panose="02040503050406030204" pitchFamily="18" charset="0"/>
                        <a:ea typeface="微软雅黑" panose="020B0503020204020204" pitchFamily="34" charset="-122"/>
                      </a:rPr>
                      <m:t>.</m:t>
                    </m:r>
                    <m:r>
                      <a:rPr lang="en-US" altLang="zh-CN" sz="1800" b="1" i="1" smtClean="0">
                        <a:solidFill>
                          <a:srgbClr val="00B050"/>
                        </a:solidFill>
                        <a:latin typeface="Cambria Math" panose="02040503050406030204" pitchFamily="18" charset="0"/>
                        <a:ea typeface="微软雅黑" panose="020B0503020204020204" pitchFamily="34" charset="-122"/>
                      </a:rPr>
                      <m:t>𝟏</m:t>
                    </m:r>
                  </m:oMath>
                </a14:m>
                <a:r>
                  <a:rPr lang="zh-CN" altLang="en-US" sz="1800" b="1">
                    <a:solidFill>
                      <a:srgbClr val="00B050"/>
                    </a:solidFill>
                    <a:ea typeface="微软雅黑" panose="020B0503020204020204" pitchFamily="34" charset="-122"/>
                  </a:rPr>
                  <a:t>，</a:t>
                </a:r>
                <a14:m>
                  <m:oMath xmlns:m="http://schemas.openxmlformats.org/officeDocument/2006/math">
                    <m:r>
                      <a:rPr lang="en-US" altLang="zh-CN" sz="1800" b="1" i="1" smtClean="0">
                        <a:solidFill>
                          <a:srgbClr val="00B050"/>
                        </a:solidFill>
                        <a:latin typeface="Cambria Math" panose="02040503050406030204" pitchFamily="18" charset="0"/>
                        <a:ea typeface="微软雅黑" panose="020B0503020204020204" pitchFamily="34" charset="-122"/>
                      </a:rPr>
                      <m:t>𝑷</m:t>
                    </m:r>
                    <m:d>
                      <m:dPr>
                        <m:ctrlPr>
                          <a:rPr lang="en-US" altLang="zh-CN" sz="1800" b="1" i="1" smtClean="0">
                            <a:solidFill>
                              <a:srgbClr val="00B050"/>
                            </a:solidFill>
                            <a:latin typeface="Cambria Math" panose="02040503050406030204" pitchFamily="18" charset="0"/>
                            <a:ea typeface="微软雅黑" panose="020B0503020204020204" pitchFamily="34" charset="-122"/>
                          </a:rPr>
                        </m:ctrlPr>
                      </m:dPr>
                      <m:e>
                        <m:r>
                          <a:rPr lang="en-US" altLang="zh-CN" sz="1800" b="1" i="1" smtClean="0">
                            <a:solidFill>
                              <a:srgbClr val="00B050"/>
                            </a:solidFill>
                            <a:latin typeface="Cambria Math" panose="02040503050406030204" pitchFamily="18" charset="0"/>
                            <a:ea typeface="微软雅黑" panose="020B0503020204020204" pitchFamily="34" charset="-122"/>
                          </a:rPr>
                          <m:t>𝑬</m:t>
                        </m:r>
                      </m:e>
                      <m:e>
                        <m:r>
                          <a:rPr lang="en-US" altLang="zh-CN" sz="1800" b="1" i="1" smtClean="0">
                            <a:solidFill>
                              <a:srgbClr val="00B050"/>
                            </a:solidFill>
                            <a:latin typeface="Cambria Math" panose="02040503050406030204" pitchFamily="18" charset="0"/>
                            <a:ea typeface="Cambria Math" panose="02040503050406030204" pitchFamily="18" charset="0"/>
                          </a:rPr>
                          <m:t>¬</m:t>
                        </m:r>
                        <m:r>
                          <a:rPr lang="en-US" altLang="zh-CN" sz="1800" b="1" i="1" smtClean="0">
                            <a:solidFill>
                              <a:srgbClr val="00B050"/>
                            </a:solidFill>
                            <a:latin typeface="Cambria Math" panose="02040503050406030204" pitchFamily="18" charset="0"/>
                            <a:ea typeface="Cambria Math" panose="02040503050406030204" pitchFamily="18" charset="0"/>
                          </a:rPr>
                          <m:t>𝑯</m:t>
                        </m:r>
                      </m:e>
                    </m:d>
                    <m:r>
                      <a:rPr lang="en-US" altLang="zh-CN" sz="1800" b="1" i="1" smtClean="0">
                        <a:solidFill>
                          <a:srgbClr val="00B050"/>
                        </a:solidFill>
                        <a:latin typeface="Cambria Math" panose="02040503050406030204" pitchFamily="18" charset="0"/>
                        <a:ea typeface="微软雅黑" panose="020B0503020204020204" pitchFamily="34" charset="-122"/>
                      </a:rPr>
                      <m:t>=</m:t>
                    </m:r>
                    <m:r>
                      <a:rPr lang="en-US" altLang="zh-CN" sz="1800" b="1" i="1" smtClean="0">
                        <a:solidFill>
                          <a:srgbClr val="00B050"/>
                        </a:solidFill>
                        <a:latin typeface="Cambria Math" panose="02040503050406030204" pitchFamily="18" charset="0"/>
                        <a:ea typeface="微软雅黑" panose="020B0503020204020204" pitchFamily="34" charset="-122"/>
                      </a:rPr>
                      <m:t>𝟎</m:t>
                    </m:r>
                    <m:r>
                      <a:rPr lang="en-US" altLang="zh-CN" sz="1800" b="1" i="1" smtClean="0">
                        <a:solidFill>
                          <a:srgbClr val="00B050"/>
                        </a:solidFill>
                        <a:latin typeface="Cambria Math" panose="02040503050406030204" pitchFamily="18" charset="0"/>
                        <a:ea typeface="微软雅黑" panose="020B0503020204020204" pitchFamily="34" charset="-122"/>
                      </a:rPr>
                      <m:t>.</m:t>
                    </m:r>
                    <m:r>
                      <a:rPr lang="en-US" altLang="zh-CN" sz="1800" b="1" i="1" smtClean="0">
                        <a:solidFill>
                          <a:srgbClr val="00B050"/>
                        </a:solidFill>
                        <a:latin typeface="Cambria Math" panose="02040503050406030204" pitchFamily="18" charset="0"/>
                        <a:ea typeface="微软雅黑" panose="020B0503020204020204" pitchFamily="34" charset="-122"/>
                      </a:rPr>
                      <m:t>𝟓</m:t>
                    </m:r>
                  </m:oMath>
                </a14:m>
                <a:endParaRPr lang="en-US" altLang="zh-CN" sz="1800" b="1">
                  <a:solidFill>
                    <a:srgbClr val="00B050"/>
                  </a:solidFill>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1800">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zh-CN" altLang="en-US" sz="1800">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1800">
                  <a:solidFill>
                    <a:srgbClr val="0000FF"/>
                  </a:solidFill>
                  <a:latin typeface="微软雅黑" panose="020B0503020204020204" pitchFamily="34" charset="-122"/>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1800">
                  <a:solidFill>
                    <a:srgbClr val="0000FF"/>
                  </a:solidFill>
                  <a:latin typeface="微软雅黑" panose="020B0503020204020204" pitchFamily="34" charset="-122"/>
                  <a:ea typeface="微软雅黑" panose="020B0503020204020204" pitchFamily="34" charset="-122"/>
                </a:endParaRPr>
              </a:p>
            </p:txBody>
          </p:sp>
        </mc:Choice>
        <mc:Fallback xmlns="">
          <p:sp>
            <p:nvSpPr>
              <p:cNvPr id="12291" name="Rectangle 3">
                <a:extLst>
                  <a:ext uri="{FF2B5EF4-FFF2-40B4-BE49-F238E27FC236}">
                    <a16:creationId xmlns:a16="http://schemas.microsoft.com/office/drawing/2014/main" id="{9419AC45-F76E-4D45-A32E-965A5D4A98F1}"/>
                  </a:ext>
                </a:extLst>
              </p:cNvPr>
              <p:cNvSpPr>
                <a:spLocks noGrp="1" noRot="1" noChangeAspect="1" noMove="1" noResize="1" noEditPoints="1" noAdjustHandles="1" noChangeArrowheads="1" noChangeShapeType="1" noTextEdit="1"/>
              </p:cNvSpPr>
              <p:nvPr>
                <p:ph type="body" idx="1"/>
              </p:nvPr>
            </p:nvSpPr>
            <p:spPr>
              <a:xfrm>
                <a:off x="762000" y="1308125"/>
                <a:ext cx="7696200" cy="5001195"/>
              </a:xfrm>
              <a:blipFill>
                <a:blip r:embed="rId2"/>
                <a:stretch>
                  <a:fillRect t="-73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63526465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89CE89D4-C46C-421C-8225-3A9FCD52C853}"/>
              </a:ext>
            </a:extLst>
          </p:cNvPr>
          <p:cNvSpPr>
            <a:spLocks noGrp="1" noChangeArrowheads="1"/>
          </p:cNvSpPr>
          <p:nvPr>
            <p:ph type="title"/>
          </p:nvPr>
        </p:nvSpPr>
        <p:spPr>
          <a:xfrm>
            <a:off x="971550" y="406400"/>
            <a:ext cx="7696200" cy="719138"/>
          </a:xfrm>
        </p:spPr>
        <p:txBody>
          <a:bodyPr/>
          <a:lstStyle/>
          <a:p>
            <a:pPr eaLnBrk="1" hangingPunct="1">
              <a:defRPr/>
            </a:pPr>
            <a:r>
              <a:rPr lang="en-US" altLang="zh-CN" sz="2800" dirty="0">
                <a:latin typeface="+mn-lt"/>
              </a:rPr>
              <a:t> </a:t>
            </a:r>
            <a:r>
              <a:rPr lang="zh-CN" altLang="en-US" sz="2800" dirty="0">
                <a:latin typeface="+mn-lt"/>
              </a:rPr>
              <a:t>贝叶斯推理案例</a:t>
            </a:r>
            <a:r>
              <a:rPr lang="en-US" altLang="zh-CN" sz="2800" dirty="0">
                <a:latin typeface="+mn-lt"/>
              </a:rPr>
              <a:t>——</a:t>
            </a:r>
            <a:r>
              <a:rPr lang="zh-CN" altLang="en-US" sz="2800" dirty="0">
                <a:latin typeface="+mn-lt"/>
              </a:rPr>
              <a:t>案例三</a:t>
            </a:r>
          </a:p>
        </p:txBody>
      </p:sp>
      <mc:AlternateContent xmlns:mc="http://schemas.openxmlformats.org/markup-compatibility/2006" xmlns:a14="http://schemas.microsoft.com/office/drawing/2010/main">
        <mc:Choice Requires="a14">
          <p:sp>
            <p:nvSpPr>
              <p:cNvPr id="12291" name="Rectangle 3">
                <a:extLst>
                  <a:ext uri="{FF2B5EF4-FFF2-40B4-BE49-F238E27FC236}">
                    <a16:creationId xmlns:a16="http://schemas.microsoft.com/office/drawing/2014/main" id="{9419AC45-F76E-4D45-A32E-965A5D4A98F1}"/>
                  </a:ext>
                </a:extLst>
              </p:cNvPr>
              <p:cNvSpPr>
                <a:spLocks noGrp="1" noChangeArrowheads="1"/>
              </p:cNvSpPr>
              <p:nvPr>
                <p:ph type="body" idx="1"/>
              </p:nvPr>
            </p:nvSpPr>
            <p:spPr>
              <a:xfrm>
                <a:off x="762000" y="1308125"/>
                <a:ext cx="7696200" cy="5001195"/>
              </a:xfrm>
            </p:spPr>
            <p:txBody>
              <a:bodyPr/>
              <a:lstStyle/>
              <a:p>
                <a:pPr eaLnBrk="1" hangingPunct="1">
                  <a:buClr>
                    <a:srgbClr val="FF0000"/>
                  </a:buClr>
                  <a:buSzPct val="55000"/>
                </a:pPr>
                <a:r>
                  <a:rPr lang="zh-CN" altLang="en-US" sz="1800" b="1">
                    <a:ea typeface="微软雅黑" panose="020B0503020204020204" pitchFamily="34" charset="-122"/>
                  </a:rPr>
                  <a:t>解：</a:t>
                </a:r>
                <a:endParaRPr lang="en-US" altLang="zh-CN" sz="1800" b="1">
                  <a:ea typeface="微软雅黑" panose="020B0503020204020204" pitchFamily="34" charset="-122"/>
                </a:endParaRPr>
              </a:p>
              <a:p>
                <a:pPr eaLnBrk="1" hangingPunct="1">
                  <a:buClr>
                    <a:srgbClr val="FF0000"/>
                  </a:buClr>
                  <a:buSzPct val="55000"/>
                </a:pPr>
                <a:endParaRPr lang="en-US" altLang="zh-CN" sz="800">
                  <a:solidFill>
                    <a:srgbClr val="0000FF"/>
                  </a:solidFill>
                  <a:ea typeface="微软雅黑" panose="020B0503020204020204" pitchFamily="34" charset="-122"/>
                </a:endParaRPr>
              </a:p>
              <a:p>
                <a:pPr eaLnBrk="1" hangingPunct="1">
                  <a:buClr>
                    <a:srgbClr val="FF0000"/>
                  </a:buClr>
                  <a:buSzPct val="55000"/>
                  <a:buFont typeface="Wingdings" panose="05000000000000000000" pitchFamily="2" charset="2"/>
                  <a:buChar char="Ø"/>
                </a:pPr>
                <a:r>
                  <a:rPr lang="zh-CN" altLang="en-US" sz="1600">
                    <a:ea typeface="微软雅黑" panose="020B0503020204020204" pitchFamily="34" charset="-122"/>
                  </a:rPr>
                  <a:t>第一次村民上山打狼，发现狼没有来，即小孩说了谎</a:t>
                </a:r>
                <a:endParaRPr lang="en-US" altLang="zh-CN" sz="1600">
                  <a:ea typeface="微软雅黑" panose="020B0503020204020204" pitchFamily="34" charset="-122"/>
                </a:endParaRPr>
              </a:p>
              <a:p>
                <a:pPr eaLnBrk="1" hangingPunct="1">
                  <a:buClr>
                    <a:srgbClr val="FF0000"/>
                  </a:buClr>
                  <a:buSzPct val="55000"/>
                  <a:buFont typeface="Wingdings" panose="05000000000000000000" pitchFamily="2" charset="2"/>
                  <a:buChar char="Ø"/>
                </a:pPr>
                <a:r>
                  <a:rPr lang="zh-CN" altLang="en-US" sz="1600">
                    <a:ea typeface="微软雅黑" panose="020B0503020204020204" pitchFamily="34" charset="-122"/>
                  </a:rPr>
                  <a:t>村民根据这个信息，对这个小孩的</a:t>
                </a:r>
                <a:r>
                  <a:rPr lang="zh-CN" altLang="en-US" sz="1600">
                    <a:solidFill>
                      <a:srgbClr val="0000FF"/>
                    </a:solidFill>
                    <a:ea typeface="微软雅黑" panose="020B0503020204020204" pitchFamily="34" charset="-122"/>
                  </a:rPr>
                  <a:t>可信程度改变</a:t>
                </a:r>
                <a:r>
                  <a:rPr lang="zh-CN" altLang="en-US" sz="1600">
                    <a:ea typeface="微软雅黑" panose="020B0503020204020204" pitchFamily="34" charset="-122"/>
                  </a:rPr>
                  <a:t>为：</a:t>
                </a:r>
                <a:endParaRPr lang="en-US" altLang="zh-CN" sz="1600">
                  <a:ea typeface="微软雅黑" panose="020B0503020204020204" pitchFamily="34" charset="-122"/>
                </a:endParaRPr>
              </a:p>
              <a:p>
                <a:pPr eaLnBrk="1" hangingPunct="1">
                  <a:buClr>
                    <a:srgbClr val="FF0000"/>
                  </a:buClr>
                  <a:buSzPct val="55000"/>
                  <a:buFont typeface="Wingdings" panose="05000000000000000000" pitchFamily="2" charset="2"/>
                  <a:buChar char="Ø"/>
                </a:pPr>
                <a:r>
                  <a:rPr lang="en-US" altLang="zh-CN" sz="1600" b="0">
                    <a:ea typeface="微软雅黑" panose="020B0503020204020204" pitchFamily="34" charset="-122"/>
                  </a:rPr>
                  <a:t> 		</a:t>
                </a:r>
                <a14:m>
                  <m:oMath xmlns:m="http://schemas.openxmlformats.org/officeDocument/2006/math">
                    <m:r>
                      <a:rPr lang="en-US" altLang="zh-CN" sz="1800" b="1" i="1" smtClean="0">
                        <a:solidFill>
                          <a:srgbClr val="00B050"/>
                        </a:solidFill>
                        <a:latin typeface="Cambria Math" panose="02040503050406030204" pitchFamily="18" charset="0"/>
                        <a:ea typeface="微软雅黑" panose="020B0503020204020204" pitchFamily="34" charset="-122"/>
                      </a:rPr>
                      <m:t>𝑷</m:t>
                    </m:r>
                    <m:d>
                      <m:dPr>
                        <m:ctrlPr>
                          <a:rPr lang="en-US" altLang="zh-CN" sz="1800" b="1" i="1" smtClean="0">
                            <a:solidFill>
                              <a:srgbClr val="00B050"/>
                            </a:solidFill>
                            <a:latin typeface="Cambria Math" panose="02040503050406030204" pitchFamily="18" charset="0"/>
                            <a:ea typeface="微软雅黑" panose="020B0503020204020204" pitchFamily="34" charset="-122"/>
                          </a:rPr>
                        </m:ctrlPr>
                      </m:dPr>
                      <m:e>
                        <m:r>
                          <a:rPr lang="en-US" altLang="zh-CN" sz="1800" b="1" i="1" smtClean="0">
                            <a:solidFill>
                              <a:srgbClr val="00B050"/>
                            </a:solidFill>
                            <a:latin typeface="Cambria Math" panose="02040503050406030204" pitchFamily="18" charset="0"/>
                            <a:ea typeface="微软雅黑" panose="020B0503020204020204" pitchFamily="34" charset="-122"/>
                          </a:rPr>
                          <m:t>𝑯</m:t>
                        </m:r>
                      </m:e>
                      <m:e>
                        <m:r>
                          <a:rPr lang="en-US" altLang="zh-CN" sz="1800" b="1" i="1" smtClean="0">
                            <a:solidFill>
                              <a:srgbClr val="00B050"/>
                            </a:solidFill>
                            <a:latin typeface="Cambria Math" panose="02040503050406030204" pitchFamily="18" charset="0"/>
                            <a:ea typeface="微软雅黑" panose="020B0503020204020204" pitchFamily="34" charset="-122"/>
                          </a:rPr>
                          <m:t>𝑬</m:t>
                        </m:r>
                      </m:e>
                    </m:d>
                    <m:r>
                      <a:rPr lang="en-US" altLang="zh-CN" sz="1800" b="1" i="1" smtClean="0">
                        <a:solidFill>
                          <a:srgbClr val="00B050"/>
                        </a:solidFill>
                        <a:latin typeface="Cambria Math" panose="02040503050406030204" pitchFamily="18" charset="0"/>
                        <a:ea typeface="微软雅黑" panose="020B0503020204020204" pitchFamily="34" charset="-122"/>
                      </a:rPr>
                      <m:t>=</m:t>
                    </m:r>
                    <m:f>
                      <m:fPr>
                        <m:ctrlPr>
                          <a:rPr lang="en-US" altLang="zh-CN" sz="1800" b="1" i="1" smtClean="0">
                            <a:solidFill>
                              <a:srgbClr val="00B050"/>
                            </a:solidFill>
                            <a:latin typeface="Cambria Math" panose="02040503050406030204" pitchFamily="18" charset="0"/>
                            <a:ea typeface="微软雅黑" panose="020B0503020204020204" pitchFamily="34" charset="-122"/>
                          </a:rPr>
                        </m:ctrlPr>
                      </m:fPr>
                      <m:num>
                        <m:r>
                          <a:rPr lang="en-US" altLang="zh-CN" sz="1800" b="1" i="1" smtClean="0">
                            <a:solidFill>
                              <a:srgbClr val="00B050"/>
                            </a:solidFill>
                            <a:latin typeface="Cambria Math" panose="02040503050406030204" pitchFamily="18" charset="0"/>
                            <a:ea typeface="微软雅黑" panose="020B0503020204020204" pitchFamily="34" charset="-122"/>
                          </a:rPr>
                          <m:t>𝟎</m:t>
                        </m:r>
                        <m:r>
                          <a:rPr lang="en-US" altLang="zh-CN" sz="1800" b="1" i="1" smtClean="0">
                            <a:solidFill>
                              <a:srgbClr val="00B050"/>
                            </a:solidFill>
                            <a:latin typeface="Cambria Math" panose="02040503050406030204" pitchFamily="18" charset="0"/>
                            <a:ea typeface="微软雅黑" panose="020B0503020204020204" pitchFamily="34" charset="-122"/>
                          </a:rPr>
                          <m:t>.</m:t>
                        </m:r>
                        <m:r>
                          <a:rPr lang="en-US" altLang="zh-CN" sz="1800" b="1" i="1" smtClean="0">
                            <a:solidFill>
                              <a:srgbClr val="00B050"/>
                            </a:solidFill>
                            <a:latin typeface="Cambria Math" panose="02040503050406030204" pitchFamily="18" charset="0"/>
                            <a:ea typeface="微软雅黑" panose="020B0503020204020204" pitchFamily="34" charset="-122"/>
                          </a:rPr>
                          <m:t>𝟖</m:t>
                        </m:r>
                        <m:r>
                          <a:rPr lang="en-US" altLang="zh-CN" sz="1800" b="1" i="1" smtClean="0">
                            <a:solidFill>
                              <a:srgbClr val="00B050"/>
                            </a:solidFill>
                            <a:latin typeface="Cambria Math" panose="02040503050406030204" pitchFamily="18" charset="0"/>
                            <a:ea typeface="Cambria Math" panose="02040503050406030204" pitchFamily="18" charset="0"/>
                          </a:rPr>
                          <m:t>×</m:t>
                        </m:r>
                        <m:r>
                          <a:rPr lang="en-US" altLang="zh-CN" sz="1800" b="1" i="1" smtClean="0">
                            <a:solidFill>
                              <a:srgbClr val="00B050"/>
                            </a:solidFill>
                            <a:latin typeface="Cambria Math" panose="02040503050406030204" pitchFamily="18" charset="0"/>
                            <a:ea typeface="Cambria Math" panose="02040503050406030204" pitchFamily="18" charset="0"/>
                          </a:rPr>
                          <m:t>𝟎</m:t>
                        </m:r>
                        <m:r>
                          <a:rPr lang="en-US" altLang="zh-CN" sz="1800" b="1" i="1" smtClean="0">
                            <a:solidFill>
                              <a:srgbClr val="00B050"/>
                            </a:solidFill>
                            <a:latin typeface="Cambria Math" panose="02040503050406030204" pitchFamily="18" charset="0"/>
                            <a:ea typeface="Cambria Math" panose="02040503050406030204" pitchFamily="18" charset="0"/>
                          </a:rPr>
                          <m:t>.</m:t>
                        </m:r>
                        <m:r>
                          <a:rPr lang="en-US" altLang="zh-CN" sz="1800" b="1" i="1" smtClean="0">
                            <a:solidFill>
                              <a:srgbClr val="00B050"/>
                            </a:solidFill>
                            <a:latin typeface="Cambria Math" panose="02040503050406030204" pitchFamily="18" charset="0"/>
                            <a:ea typeface="Cambria Math" panose="02040503050406030204" pitchFamily="18" charset="0"/>
                          </a:rPr>
                          <m:t>𝟏</m:t>
                        </m:r>
                      </m:num>
                      <m:den>
                        <m:r>
                          <a:rPr lang="en-US" altLang="zh-CN" sz="1800" b="1" i="1" smtClean="0">
                            <a:solidFill>
                              <a:srgbClr val="00B050"/>
                            </a:solidFill>
                            <a:latin typeface="Cambria Math" panose="02040503050406030204" pitchFamily="18" charset="0"/>
                            <a:ea typeface="微软雅黑" panose="020B0503020204020204" pitchFamily="34" charset="-122"/>
                          </a:rPr>
                          <m:t>𝟎</m:t>
                        </m:r>
                        <m:r>
                          <a:rPr lang="en-US" altLang="zh-CN" sz="1800" b="1" i="1" smtClean="0">
                            <a:solidFill>
                              <a:srgbClr val="00B050"/>
                            </a:solidFill>
                            <a:latin typeface="Cambria Math" panose="02040503050406030204" pitchFamily="18" charset="0"/>
                            <a:ea typeface="微软雅黑" panose="020B0503020204020204" pitchFamily="34" charset="-122"/>
                          </a:rPr>
                          <m:t>.</m:t>
                        </m:r>
                        <m:r>
                          <a:rPr lang="en-US" altLang="zh-CN" sz="1800" b="1" i="1" smtClean="0">
                            <a:solidFill>
                              <a:srgbClr val="00B050"/>
                            </a:solidFill>
                            <a:latin typeface="Cambria Math" panose="02040503050406030204" pitchFamily="18" charset="0"/>
                            <a:ea typeface="微软雅黑" panose="020B0503020204020204" pitchFamily="34" charset="-122"/>
                          </a:rPr>
                          <m:t>𝟖</m:t>
                        </m:r>
                        <m:r>
                          <a:rPr lang="en-US" altLang="zh-CN" sz="1800" b="1" i="1" smtClean="0">
                            <a:solidFill>
                              <a:srgbClr val="00B050"/>
                            </a:solidFill>
                            <a:latin typeface="Cambria Math" panose="02040503050406030204" pitchFamily="18" charset="0"/>
                            <a:ea typeface="Cambria Math" panose="02040503050406030204" pitchFamily="18" charset="0"/>
                          </a:rPr>
                          <m:t>×</m:t>
                        </m:r>
                        <m:r>
                          <a:rPr lang="en-US" altLang="zh-CN" sz="1800" b="1" i="1" smtClean="0">
                            <a:solidFill>
                              <a:srgbClr val="00B050"/>
                            </a:solidFill>
                            <a:latin typeface="Cambria Math" panose="02040503050406030204" pitchFamily="18" charset="0"/>
                            <a:ea typeface="Cambria Math" panose="02040503050406030204" pitchFamily="18" charset="0"/>
                          </a:rPr>
                          <m:t>𝟎</m:t>
                        </m:r>
                        <m:r>
                          <a:rPr lang="en-US" altLang="zh-CN" sz="1800" b="1" i="1" smtClean="0">
                            <a:solidFill>
                              <a:srgbClr val="00B050"/>
                            </a:solidFill>
                            <a:latin typeface="Cambria Math" panose="02040503050406030204" pitchFamily="18" charset="0"/>
                            <a:ea typeface="Cambria Math" panose="02040503050406030204" pitchFamily="18" charset="0"/>
                          </a:rPr>
                          <m:t>.</m:t>
                        </m:r>
                        <m:r>
                          <a:rPr lang="en-US" altLang="zh-CN" sz="1800" b="1" i="1" smtClean="0">
                            <a:solidFill>
                              <a:srgbClr val="00B050"/>
                            </a:solidFill>
                            <a:latin typeface="Cambria Math" panose="02040503050406030204" pitchFamily="18" charset="0"/>
                            <a:ea typeface="Cambria Math" panose="02040503050406030204" pitchFamily="18" charset="0"/>
                          </a:rPr>
                          <m:t>𝟏</m:t>
                        </m:r>
                        <m:r>
                          <a:rPr lang="en-US" altLang="zh-CN" sz="1800" b="1" i="1" smtClean="0">
                            <a:solidFill>
                              <a:srgbClr val="00B050"/>
                            </a:solidFill>
                            <a:latin typeface="Cambria Math" panose="02040503050406030204" pitchFamily="18" charset="0"/>
                            <a:ea typeface="Cambria Math" panose="02040503050406030204" pitchFamily="18" charset="0"/>
                          </a:rPr>
                          <m:t>+</m:t>
                        </m:r>
                        <m:r>
                          <a:rPr lang="en-US" altLang="zh-CN" sz="1800" b="1" i="1" smtClean="0">
                            <a:solidFill>
                              <a:srgbClr val="00B050"/>
                            </a:solidFill>
                            <a:latin typeface="Cambria Math" panose="02040503050406030204" pitchFamily="18" charset="0"/>
                            <a:ea typeface="Cambria Math" panose="02040503050406030204" pitchFamily="18" charset="0"/>
                          </a:rPr>
                          <m:t>𝟎</m:t>
                        </m:r>
                        <m:r>
                          <a:rPr lang="en-US" altLang="zh-CN" sz="1800" b="1" i="1" smtClean="0">
                            <a:solidFill>
                              <a:srgbClr val="00B050"/>
                            </a:solidFill>
                            <a:latin typeface="Cambria Math" panose="02040503050406030204" pitchFamily="18" charset="0"/>
                            <a:ea typeface="Cambria Math" panose="02040503050406030204" pitchFamily="18" charset="0"/>
                          </a:rPr>
                          <m:t>.</m:t>
                        </m:r>
                        <m:r>
                          <a:rPr lang="en-US" altLang="zh-CN" sz="1800" b="1" i="1" smtClean="0">
                            <a:solidFill>
                              <a:srgbClr val="00B050"/>
                            </a:solidFill>
                            <a:latin typeface="Cambria Math" panose="02040503050406030204" pitchFamily="18" charset="0"/>
                            <a:ea typeface="Cambria Math" panose="02040503050406030204" pitchFamily="18" charset="0"/>
                          </a:rPr>
                          <m:t>𝟐</m:t>
                        </m:r>
                        <m:r>
                          <a:rPr lang="en-US" altLang="zh-CN" sz="1800" b="1" i="1" smtClean="0">
                            <a:solidFill>
                              <a:srgbClr val="00B050"/>
                            </a:solidFill>
                            <a:latin typeface="Cambria Math" panose="02040503050406030204" pitchFamily="18" charset="0"/>
                            <a:ea typeface="Cambria Math" panose="02040503050406030204" pitchFamily="18" charset="0"/>
                          </a:rPr>
                          <m:t>×</m:t>
                        </m:r>
                        <m:r>
                          <a:rPr lang="en-US" altLang="zh-CN" sz="1800" b="1" i="1" smtClean="0">
                            <a:solidFill>
                              <a:srgbClr val="00B050"/>
                            </a:solidFill>
                            <a:latin typeface="Cambria Math" panose="02040503050406030204" pitchFamily="18" charset="0"/>
                            <a:ea typeface="Cambria Math" panose="02040503050406030204" pitchFamily="18" charset="0"/>
                          </a:rPr>
                          <m:t>𝟎</m:t>
                        </m:r>
                        <m:r>
                          <a:rPr lang="en-US" altLang="zh-CN" sz="1800" b="1" i="1" smtClean="0">
                            <a:solidFill>
                              <a:srgbClr val="00B050"/>
                            </a:solidFill>
                            <a:latin typeface="Cambria Math" panose="02040503050406030204" pitchFamily="18" charset="0"/>
                            <a:ea typeface="Cambria Math" panose="02040503050406030204" pitchFamily="18" charset="0"/>
                          </a:rPr>
                          <m:t>.</m:t>
                        </m:r>
                        <m:r>
                          <a:rPr lang="en-US" altLang="zh-CN" sz="1800" b="1" i="1" smtClean="0">
                            <a:solidFill>
                              <a:srgbClr val="00B050"/>
                            </a:solidFill>
                            <a:latin typeface="Cambria Math" panose="02040503050406030204" pitchFamily="18" charset="0"/>
                            <a:ea typeface="Cambria Math" panose="02040503050406030204" pitchFamily="18" charset="0"/>
                          </a:rPr>
                          <m:t>𝟓</m:t>
                        </m:r>
                      </m:den>
                    </m:f>
                    <m:r>
                      <a:rPr lang="en-US" altLang="zh-CN" sz="1800" b="1" i="1" smtClean="0">
                        <a:solidFill>
                          <a:srgbClr val="00B050"/>
                        </a:solidFill>
                        <a:latin typeface="Cambria Math" panose="02040503050406030204" pitchFamily="18" charset="0"/>
                        <a:ea typeface="微软雅黑" panose="020B0503020204020204" pitchFamily="34" charset="-122"/>
                      </a:rPr>
                      <m:t>=</m:t>
                    </m:r>
                    <m:r>
                      <a:rPr lang="en-US" altLang="zh-CN" sz="1800" b="1" i="1" smtClean="0">
                        <a:solidFill>
                          <a:srgbClr val="00B050"/>
                        </a:solidFill>
                        <a:latin typeface="Cambria Math" panose="02040503050406030204" pitchFamily="18" charset="0"/>
                        <a:ea typeface="微软雅黑" panose="020B0503020204020204" pitchFamily="34" charset="-122"/>
                      </a:rPr>
                      <m:t>𝟎</m:t>
                    </m:r>
                    <m:r>
                      <a:rPr lang="en-US" altLang="zh-CN" sz="1800" b="1" i="1" smtClean="0">
                        <a:solidFill>
                          <a:srgbClr val="00B050"/>
                        </a:solidFill>
                        <a:latin typeface="Cambria Math" panose="02040503050406030204" pitchFamily="18" charset="0"/>
                        <a:ea typeface="微软雅黑" panose="020B0503020204020204" pitchFamily="34" charset="-122"/>
                      </a:rPr>
                      <m:t>.</m:t>
                    </m:r>
                    <m:r>
                      <a:rPr lang="en-US" altLang="zh-CN" sz="1800" b="1" i="1" smtClean="0">
                        <a:solidFill>
                          <a:srgbClr val="00B050"/>
                        </a:solidFill>
                        <a:latin typeface="Cambria Math" panose="02040503050406030204" pitchFamily="18" charset="0"/>
                        <a:ea typeface="微软雅黑" panose="020B0503020204020204" pitchFamily="34" charset="-122"/>
                      </a:rPr>
                      <m:t>𝟒𝟒𝟒</m:t>
                    </m:r>
                  </m:oMath>
                </a14:m>
                <a:endParaRPr lang="en-US" altLang="zh-CN" sz="1600" b="1">
                  <a:ea typeface="微软雅黑" panose="020B0503020204020204" pitchFamily="34" charset="-122"/>
                </a:endParaRPr>
              </a:p>
              <a:p>
                <a:pPr eaLnBrk="1" hangingPunct="1">
                  <a:buClr>
                    <a:srgbClr val="FF0000"/>
                  </a:buClr>
                  <a:buSzPct val="55000"/>
                  <a:buFont typeface="Wingdings" panose="05000000000000000000" pitchFamily="2" charset="2"/>
                  <a:buChar char="Ø"/>
                </a:pPr>
                <a:endParaRPr lang="en-US" altLang="zh-CN" sz="1600">
                  <a:ea typeface="微软雅黑" panose="020B0503020204020204" pitchFamily="34" charset="-122"/>
                </a:endParaRPr>
              </a:p>
              <a:p>
                <a:pPr eaLnBrk="1" hangingPunct="1">
                  <a:buClr>
                    <a:srgbClr val="FF0000"/>
                  </a:buClr>
                  <a:buSzPct val="55000"/>
                  <a:buFont typeface="Wingdings" panose="05000000000000000000" pitchFamily="2" charset="2"/>
                  <a:buChar char="u"/>
                </a:pPr>
                <a:r>
                  <a:rPr lang="zh-CN" altLang="en-US" sz="1600" b="1">
                    <a:ea typeface="微软雅黑" panose="020B0503020204020204" pitchFamily="34" charset="-122"/>
                  </a:rPr>
                  <a:t>这表明村民上了一次当后，对这个小孩的可信程度由原来的</a:t>
                </a:r>
                <a:r>
                  <a:rPr lang="en-US" altLang="zh-CN" sz="1600" b="1">
                    <a:ea typeface="微软雅黑" panose="020B0503020204020204" pitchFamily="34" charset="-122"/>
                  </a:rPr>
                  <a:t>O</a:t>
                </a:r>
                <a:r>
                  <a:rPr lang="zh-CN" altLang="en-US" sz="1600" b="1">
                    <a:ea typeface="微软雅黑" panose="020B0503020204020204" pitchFamily="34" charset="-122"/>
                  </a:rPr>
                  <a:t>．</a:t>
                </a:r>
                <a:r>
                  <a:rPr lang="en-US" altLang="zh-CN" sz="1600" b="1">
                    <a:ea typeface="微软雅黑" panose="020B0503020204020204" pitchFamily="34" charset="-122"/>
                  </a:rPr>
                  <a:t>8</a:t>
                </a:r>
                <a:r>
                  <a:rPr lang="zh-CN" altLang="en-US" sz="1600" b="1">
                    <a:ea typeface="微软雅黑" panose="020B0503020204020204" pitchFamily="34" charset="-122"/>
                  </a:rPr>
                  <a:t>下降到了</a:t>
                </a:r>
                <a:r>
                  <a:rPr lang="en-US" altLang="zh-CN" sz="1600" b="1">
                    <a:ea typeface="微软雅黑" panose="020B0503020204020204" pitchFamily="34" charset="-122"/>
                  </a:rPr>
                  <a:t>O</a:t>
                </a:r>
                <a:r>
                  <a:rPr lang="zh-CN" altLang="en-US" sz="1600" b="1">
                    <a:ea typeface="微软雅黑" panose="020B0503020204020204" pitchFamily="34" charset="-122"/>
                  </a:rPr>
                  <a:t>．</a:t>
                </a:r>
                <a:r>
                  <a:rPr lang="en-US" altLang="zh-CN" sz="1600" b="1">
                    <a:ea typeface="微软雅黑" panose="020B0503020204020204" pitchFamily="34" charset="-122"/>
                  </a:rPr>
                  <a:t>444</a:t>
                </a:r>
                <a:r>
                  <a:rPr lang="zh-CN" altLang="en-US" sz="1600" b="1">
                    <a:ea typeface="微软雅黑" panose="020B0503020204020204" pitchFamily="34" charset="-122"/>
                  </a:rPr>
                  <a:t>。</a:t>
                </a:r>
                <a:endParaRPr lang="en-US" altLang="zh-CN" sz="1600" b="1">
                  <a:ea typeface="微软雅黑" panose="020B0503020204020204" pitchFamily="34" charset="-122"/>
                </a:endParaRPr>
              </a:p>
              <a:p>
                <a:pPr eaLnBrk="1" hangingPunct="1">
                  <a:buClr>
                    <a:srgbClr val="FF0000"/>
                  </a:buClr>
                  <a:buSzPct val="55000"/>
                  <a:buFont typeface="Wingdings" panose="05000000000000000000" pitchFamily="2" charset="2"/>
                  <a:buChar char="Ø"/>
                </a:pPr>
                <a:endParaRPr lang="en-US" altLang="zh-CN" sz="800">
                  <a:ea typeface="微软雅黑" panose="020B0503020204020204" pitchFamily="34" charset="-122"/>
                </a:endParaRPr>
              </a:p>
              <a:p>
                <a:pPr eaLnBrk="1" hangingPunct="1">
                  <a:buClr>
                    <a:srgbClr val="FF0000"/>
                  </a:buClr>
                  <a:buSzPct val="55000"/>
                  <a:buFont typeface="Wingdings" panose="05000000000000000000" pitchFamily="2" charset="2"/>
                  <a:buChar char="Ø"/>
                </a:pPr>
                <a:r>
                  <a:rPr lang="zh-CN" altLang="en-US" sz="1600">
                    <a:ea typeface="微软雅黑" panose="020B0503020204020204" pitchFamily="34" charset="-122"/>
                  </a:rPr>
                  <a:t>在此基础上，我们再一次用贝叶斯推理来推断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𝑃</m:t>
                    </m:r>
                    <m:r>
                      <a:rPr lang="en-US" altLang="zh-CN" sz="1600" b="0" i="1" smtClean="0">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𝐻</m:t>
                    </m:r>
                    <m:r>
                      <a:rPr lang="en-US" altLang="zh-CN" sz="1600" b="0" i="1" smtClean="0">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𝐸</m:t>
                    </m:r>
                    <m:r>
                      <a:rPr lang="en-US" altLang="zh-CN" sz="1600" b="0" i="1" smtClean="0">
                        <a:latin typeface="Cambria Math" panose="02040503050406030204" pitchFamily="18" charset="0"/>
                        <a:ea typeface="微软雅黑" panose="020B0503020204020204" pitchFamily="34" charset="-122"/>
                      </a:rPr>
                      <m:t>)</m:t>
                    </m:r>
                  </m:oMath>
                </a14:m>
                <a:r>
                  <a:rPr lang="zh-CN" altLang="en-US" sz="1600">
                    <a:ea typeface="微软雅黑" panose="020B0503020204020204" pitchFamily="34" charset="-122"/>
                  </a:rPr>
                  <a:t>，</a:t>
                </a:r>
                <a:endParaRPr lang="en-US" altLang="zh-CN" sz="1600">
                  <a:ea typeface="微软雅黑" panose="020B0503020204020204" pitchFamily="34" charset="-122"/>
                </a:endParaRPr>
              </a:p>
              <a:p>
                <a:pPr eaLnBrk="1" hangingPunct="1">
                  <a:buClr>
                    <a:srgbClr val="FF0000"/>
                  </a:buClr>
                  <a:buSzPct val="55000"/>
                  <a:buFont typeface="Wingdings" panose="05000000000000000000" pitchFamily="2" charset="2"/>
                  <a:buChar char="Ø"/>
                </a:pPr>
                <a:r>
                  <a:rPr lang="zh-CN" altLang="en-US" sz="1600">
                    <a:ea typeface="微软雅黑" panose="020B0503020204020204" pitchFamily="34" charset="-122"/>
                  </a:rPr>
                  <a:t>即这个小孩第二次说谎后，村民对他的</a:t>
                </a:r>
                <a:r>
                  <a:rPr lang="zh-CN" altLang="en-US" sz="1600">
                    <a:solidFill>
                      <a:srgbClr val="0000FF"/>
                    </a:solidFill>
                    <a:ea typeface="微软雅黑" panose="020B0503020204020204" pitchFamily="34" charset="-122"/>
                  </a:rPr>
                  <a:t>可信程度改变为</a:t>
                </a:r>
                <a:r>
                  <a:rPr lang="zh-CN" altLang="en-US" sz="1600">
                    <a:ea typeface="微软雅黑" panose="020B0503020204020204" pitchFamily="34" charset="-122"/>
                  </a:rPr>
                  <a:t>： </a:t>
                </a:r>
                <a:endParaRPr lang="en-US" altLang="zh-CN" sz="1600">
                  <a:ea typeface="微软雅黑" panose="020B0503020204020204" pitchFamily="34" charset="-122"/>
                </a:endParaRPr>
              </a:p>
              <a:p>
                <a:pPr eaLnBrk="1" hangingPunct="1">
                  <a:buClr>
                    <a:srgbClr val="FF0000"/>
                  </a:buClr>
                  <a:buSzPct val="55000"/>
                  <a:buFont typeface="Wingdings" panose="05000000000000000000" pitchFamily="2" charset="2"/>
                  <a:buChar char="Ø"/>
                </a:pPr>
                <a:r>
                  <a:rPr lang="en-US" altLang="zh-CN" sz="1800" b="0">
                    <a:ea typeface="微软雅黑" panose="020B0503020204020204" pitchFamily="34" charset="-122"/>
                  </a:rPr>
                  <a:t> 		</a:t>
                </a:r>
                <a14:m>
                  <m:oMath xmlns:m="http://schemas.openxmlformats.org/officeDocument/2006/math">
                    <m:r>
                      <a:rPr lang="en-US" altLang="zh-CN" sz="1800" b="1" i="1" smtClean="0">
                        <a:solidFill>
                          <a:srgbClr val="00B050"/>
                        </a:solidFill>
                        <a:latin typeface="Cambria Math" panose="02040503050406030204" pitchFamily="18" charset="0"/>
                        <a:ea typeface="微软雅黑" panose="020B0503020204020204" pitchFamily="34" charset="-122"/>
                      </a:rPr>
                      <m:t>𝑷</m:t>
                    </m:r>
                    <m:d>
                      <m:dPr>
                        <m:ctrlPr>
                          <a:rPr lang="en-US" altLang="zh-CN" sz="1800" b="1" i="1" smtClean="0">
                            <a:solidFill>
                              <a:srgbClr val="00B050"/>
                            </a:solidFill>
                            <a:latin typeface="Cambria Math" panose="02040503050406030204" pitchFamily="18" charset="0"/>
                            <a:ea typeface="微软雅黑" panose="020B0503020204020204" pitchFamily="34" charset="-122"/>
                          </a:rPr>
                        </m:ctrlPr>
                      </m:dPr>
                      <m:e>
                        <m:r>
                          <a:rPr lang="en-US" altLang="zh-CN" sz="1800" b="1" i="1" smtClean="0">
                            <a:solidFill>
                              <a:srgbClr val="00B050"/>
                            </a:solidFill>
                            <a:latin typeface="Cambria Math" panose="02040503050406030204" pitchFamily="18" charset="0"/>
                            <a:ea typeface="微软雅黑" panose="020B0503020204020204" pitchFamily="34" charset="-122"/>
                          </a:rPr>
                          <m:t>𝑯</m:t>
                        </m:r>
                      </m:e>
                      <m:e>
                        <m:r>
                          <a:rPr lang="en-US" altLang="zh-CN" sz="1800" b="1" i="1" smtClean="0">
                            <a:solidFill>
                              <a:srgbClr val="00B050"/>
                            </a:solidFill>
                            <a:latin typeface="Cambria Math" panose="02040503050406030204" pitchFamily="18" charset="0"/>
                            <a:ea typeface="微软雅黑" panose="020B0503020204020204" pitchFamily="34" charset="-122"/>
                          </a:rPr>
                          <m:t>𝑬</m:t>
                        </m:r>
                      </m:e>
                    </m:d>
                    <m:r>
                      <a:rPr lang="en-US" altLang="zh-CN" sz="1800" b="1" i="1" smtClean="0">
                        <a:solidFill>
                          <a:srgbClr val="00B050"/>
                        </a:solidFill>
                        <a:latin typeface="Cambria Math" panose="02040503050406030204" pitchFamily="18" charset="0"/>
                        <a:ea typeface="微软雅黑" panose="020B0503020204020204" pitchFamily="34" charset="-122"/>
                      </a:rPr>
                      <m:t>=</m:t>
                    </m:r>
                    <m:f>
                      <m:fPr>
                        <m:ctrlPr>
                          <a:rPr lang="en-US" altLang="zh-CN" sz="1800" b="1" i="1" smtClean="0">
                            <a:solidFill>
                              <a:srgbClr val="00B050"/>
                            </a:solidFill>
                            <a:latin typeface="Cambria Math" panose="02040503050406030204" pitchFamily="18" charset="0"/>
                            <a:ea typeface="微软雅黑" panose="020B0503020204020204" pitchFamily="34" charset="-122"/>
                          </a:rPr>
                        </m:ctrlPr>
                      </m:fPr>
                      <m:num>
                        <m:r>
                          <a:rPr lang="en-US" altLang="zh-CN" sz="1800" b="1" i="1" smtClean="0">
                            <a:solidFill>
                              <a:srgbClr val="00B050"/>
                            </a:solidFill>
                            <a:latin typeface="Cambria Math" panose="02040503050406030204" pitchFamily="18" charset="0"/>
                            <a:ea typeface="微软雅黑" panose="020B0503020204020204" pitchFamily="34" charset="-122"/>
                          </a:rPr>
                          <m:t>𝟎</m:t>
                        </m:r>
                        <m:r>
                          <a:rPr lang="en-US" altLang="zh-CN" sz="1800" b="1" i="1" smtClean="0">
                            <a:solidFill>
                              <a:srgbClr val="00B050"/>
                            </a:solidFill>
                            <a:latin typeface="Cambria Math" panose="02040503050406030204" pitchFamily="18" charset="0"/>
                            <a:ea typeface="微软雅黑" panose="020B0503020204020204" pitchFamily="34" charset="-122"/>
                          </a:rPr>
                          <m:t>.</m:t>
                        </m:r>
                        <m:r>
                          <a:rPr lang="en-US" altLang="zh-CN" sz="1800" b="1" i="1" smtClean="0">
                            <a:solidFill>
                              <a:srgbClr val="00B050"/>
                            </a:solidFill>
                            <a:latin typeface="Cambria Math" panose="02040503050406030204" pitchFamily="18" charset="0"/>
                            <a:ea typeface="微软雅黑" panose="020B0503020204020204" pitchFamily="34" charset="-122"/>
                          </a:rPr>
                          <m:t>𝟒𝟒𝟒</m:t>
                        </m:r>
                        <m:r>
                          <a:rPr lang="en-US" altLang="zh-CN" sz="1800" b="1" i="1" smtClean="0">
                            <a:solidFill>
                              <a:srgbClr val="00B050"/>
                            </a:solidFill>
                            <a:latin typeface="Cambria Math" panose="02040503050406030204" pitchFamily="18" charset="0"/>
                            <a:ea typeface="Cambria Math" panose="02040503050406030204" pitchFamily="18" charset="0"/>
                          </a:rPr>
                          <m:t>×</m:t>
                        </m:r>
                        <m:r>
                          <a:rPr lang="en-US" altLang="zh-CN" sz="1800" b="1" i="1" smtClean="0">
                            <a:solidFill>
                              <a:srgbClr val="00B050"/>
                            </a:solidFill>
                            <a:latin typeface="Cambria Math" panose="02040503050406030204" pitchFamily="18" charset="0"/>
                            <a:ea typeface="Cambria Math" panose="02040503050406030204" pitchFamily="18" charset="0"/>
                          </a:rPr>
                          <m:t>𝟎</m:t>
                        </m:r>
                        <m:r>
                          <a:rPr lang="en-US" altLang="zh-CN" sz="1800" b="1" i="1" smtClean="0">
                            <a:solidFill>
                              <a:srgbClr val="00B050"/>
                            </a:solidFill>
                            <a:latin typeface="Cambria Math" panose="02040503050406030204" pitchFamily="18" charset="0"/>
                            <a:ea typeface="Cambria Math" panose="02040503050406030204" pitchFamily="18" charset="0"/>
                          </a:rPr>
                          <m:t>.</m:t>
                        </m:r>
                        <m:r>
                          <a:rPr lang="en-US" altLang="zh-CN" sz="1800" b="1" i="1" smtClean="0">
                            <a:solidFill>
                              <a:srgbClr val="00B050"/>
                            </a:solidFill>
                            <a:latin typeface="Cambria Math" panose="02040503050406030204" pitchFamily="18" charset="0"/>
                            <a:ea typeface="Cambria Math" panose="02040503050406030204" pitchFamily="18" charset="0"/>
                          </a:rPr>
                          <m:t>𝟏</m:t>
                        </m:r>
                      </m:num>
                      <m:den>
                        <m:r>
                          <a:rPr lang="en-US" altLang="zh-CN" sz="1800" b="1" i="1" smtClean="0">
                            <a:solidFill>
                              <a:srgbClr val="00B050"/>
                            </a:solidFill>
                            <a:latin typeface="Cambria Math" panose="02040503050406030204" pitchFamily="18" charset="0"/>
                            <a:ea typeface="微软雅黑" panose="020B0503020204020204" pitchFamily="34" charset="-122"/>
                          </a:rPr>
                          <m:t>.</m:t>
                        </m:r>
                        <m:r>
                          <a:rPr lang="en-US" altLang="zh-CN" sz="1800" b="1" i="1" smtClean="0">
                            <a:solidFill>
                              <a:srgbClr val="00B050"/>
                            </a:solidFill>
                            <a:latin typeface="Cambria Math" panose="02040503050406030204" pitchFamily="18" charset="0"/>
                            <a:ea typeface="微软雅黑" panose="020B0503020204020204" pitchFamily="34" charset="-122"/>
                          </a:rPr>
                          <m:t>𝟒𝟒𝟒</m:t>
                        </m:r>
                        <m:r>
                          <a:rPr lang="en-US" altLang="zh-CN" sz="1800" b="1" i="1" smtClean="0">
                            <a:solidFill>
                              <a:srgbClr val="00B050"/>
                            </a:solidFill>
                            <a:latin typeface="Cambria Math" panose="02040503050406030204" pitchFamily="18" charset="0"/>
                            <a:ea typeface="Cambria Math" panose="02040503050406030204" pitchFamily="18" charset="0"/>
                          </a:rPr>
                          <m:t>×</m:t>
                        </m:r>
                        <m:r>
                          <a:rPr lang="en-US" altLang="zh-CN" sz="1800" b="1" i="1" smtClean="0">
                            <a:solidFill>
                              <a:srgbClr val="00B050"/>
                            </a:solidFill>
                            <a:latin typeface="Cambria Math" panose="02040503050406030204" pitchFamily="18" charset="0"/>
                            <a:ea typeface="Cambria Math" panose="02040503050406030204" pitchFamily="18" charset="0"/>
                          </a:rPr>
                          <m:t>𝟎</m:t>
                        </m:r>
                        <m:r>
                          <a:rPr lang="en-US" altLang="zh-CN" sz="1800" b="1" i="1" smtClean="0">
                            <a:solidFill>
                              <a:srgbClr val="00B050"/>
                            </a:solidFill>
                            <a:latin typeface="Cambria Math" panose="02040503050406030204" pitchFamily="18" charset="0"/>
                            <a:ea typeface="Cambria Math" panose="02040503050406030204" pitchFamily="18" charset="0"/>
                          </a:rPr>
                          <m:t>.</m:t>
                        </m:r>
                        <m:r>
                          <a:rPr lang="en-US" altLang="zh-CN" sz="1800" b="1" i="1" smtClean="0">
                            <a:solidFill>
                              <a:srgbClr val="00B050"/>
                            </a:solidFill>
                            <a:latin typeface="Cambria Math" panose="02040503050406030204" pitchFamily="18" charset="0"/>
                            <a:ea typeface="Cambria Math" panose="02040503050406030204" pitchFamily="18" charset="0"/>
                          </a:rPr>
                          <m:t>𝟏</m:t>
                        </m:r>
                        <m:r>
                          <a:rPr lang="en-US" altLang="zh-CN" sz="1800" b="1" i="1" smtClean="0">
                            <a:solidFill>
                              <a:srgbClr val="00B050"/>
                            </a:solidFill>
                            <a:latin typeface="Cambria Math" panose="02040503050406030204" pitchFamily="18" charset="0"/>
                            <a:ea typeface="Cambria Math" panose="02040503050406030204" pitchFamily="18" charset="0"/>
                          </a:rPr>
                          <m:t>+</m:t>
                        </m:r>
                        <m:r>
                          <a:rPr lang="en-US" altLang="zh-CN" sz="1800" b="1" i="1" smtClean="0">
                            <a:solidFill>
                              <a:srgbClr val="00B050"/>
                            </a:solidFill>
                            <a:latin typeface="Cambria Math" panose="02040503050406030204" pitchFamily="18" charset="0"/>
                            <a:ea typeface="Cambria Math" panose="02040503050406030204" pitchFamily="18" charset="0"/>
                          </a:rPr>
                          <m:t>𝟎</m:t>
                        </m:r>
                        <m:r>
                          <a:rPr lang="en-US" altLang="zh-CN" sz="1800" b="1" i="1" smtClean="0">
                            <a:solidFill>
                              <a:srgbClr val="00B050"/>
                            </a:solidFill>
                            <a:latin typeface="Cambria Math" panose="02040503050406030204" pitchFamily="18" charset="0"/>
                            <a:ea typeface="Cambria Math" panose="02040503050406030204" pitchFamily="18" charset="0"/>
                          </a:rPr>
                          <m:t>.</m:t>
                        </m:r>
                        <m:r>
                          <a:rPr lang="en-US" altLang="zh-CN" sz="1800" b="1" i="1" smtClean="0">
                            <a:solidFill>
                              <a:srgbClr val="00B050"/>
                            </a:solidFill>
                            <a:latin typeface="Cambria Math" panose="02040503050406030204" pitchFamily="18" charset="0"/>
                            <a:ea typeface="Cambria Math" panose="02040503050406030204" pitchFamily="18" charset="0"/>
                          </a:rPr>
                          <m:t>𝟓𝟓𝟔</m:t>
                        </m:r>
                        <m:r>
                          <a:rPr lang="en-US" altLang="zh-CN" sz="1800" b="1" i="1" smtClean="0">
                            <a:solidFill>
                              <a:srgbClr val="00B050"/>
                            </a:solidFill>
                            <a:latin typeface="Cambria Math" panose="02040503050406030204" pitchFamily="18" charset="0"/>
                            <a:ea typeface="Cambria Math" panose="02040503050406030204" pitchFamily="18" charset="0"/>
                          </a:rPr>
                          <m:t>×</m:t>
                        </m:r>
                        <m:r>
                          <a:rPr lang="en-US" altLang="zh-CN" sz="1800" b="1" i="1" smtClean="0">
                            <a:solidFill>
                              <a:srgbClr val="00B050"/>
                            </a:solidFill>
                            <a:latin typeface="Cambria Math" panose="02040503050406030204" pitchFamily="18" charset="0"/>
                            <a:ea typeface="Cambria Math" panose="02040503050406030204" pitchFamily="18" charset="0"/>
                          </a:rPr>
                          <m:t>𝟎</m:t>
                        </m:r>
                        <m:r>
                          <a:rPr lang="en-US" altLang="zh-CN" sz="1800" b="1" i="1" smtClean="0">
                            <a:solidFill>
                              <a:srgbClr val="00B050"/>
                            </a:solidFill>
                            <a:latin typeface="Cambria Math" panose="02040503050406030204" pitchFamily="18" charset="0"/>
                            <a:ea typeface="Cambria Math" panose="02040503050406030204" pitchFamily="18" charset="0"/>
                          </a:rPr>
                          <m:t>.</m:t>
                        </m:r>
                        <m:r>
                          <a:rPr lang="en-US" altLang="zh-CN" sz="1800" b="1" i="1" smtClean="0">
                            <a:solidFill>
                              <a:srgbClr val="00B050"/>
                            </a:solidFill>
                            <a:latin typeface="Cambria Math" panose="02040503050406030204" pitchFamily="18" charset="0"/>
                            <a:ea typeface="Cambria Math" panose="02040503050406030204" pitchFamily="18" charset="0"/>
                          </a:rPr>
                          <m:t>𝟓</m:t>
                        </m:r>
                      </m:den>
                    </m:f>
                    <m:r>
                      <a:rPr lang="en-US" altLang="zh-CN" sz="1800" b="1" i="1" smtClean="0">
                        <a:solidFill>
                          <a:srgbClr val="00B050"/>
                        </a:solidFill>
                        <a:latin typeface="Cambria Math" panose="02040503050406030204" pitchFamily="18" charset="0"/>
                        <a:ea typeface="微软雅黑" panose="020B0503020204020204" pitchFamily="34" charset="-122"/>
                      </a:rPr>
                      <m:t>=</m:t>
                    </m:r>
                    <m:r>
                      <a:rPr lang="en-US" altLang="zh-CN" sz="1800" b="1" i="1" smtClean="0">
                        <a:solidFill>
                          <a:srgbClr val="00B050"/>
                        </a:solidFill>
                        <a:latin typeface="Cambria Math" panose="02040503050406030204" pitchFamily="18" charset="0"/>
                        <a:ea typeface="微软雅黑" panose="020B0503020204020204" pitchFamily="34" charset="-122"/>
                      </a:rPr>
                      <m:t>𝟎</m:t>
                    </m:r>
                    <m:r>
                      <a:rPr lang="en-US" altLang="zh-CN" sz="1800" b="1" i="1" smtClean="0">
                        <a:solidFill>
                          <a:srgbClr val="00B050"/>
                        </a:solidFill>
                        <a:latin typeface="Cambria Math" panose="02040503050406030204" pitchFamily="18" charset="0"/>
                        <a:ea typeface="微软雅黑" panose="020B0503020204020204" pitchFamily="34" charset="-122"/>
                      </a:rPr>
                      <m:t>.</m:t>
                    </m:r>
                    <m:r>
                      <a:rPr lang="en-US" altLang="zh-CN" sz="1800" b="1" i="1" smtClean="0">
                        <a:solidFill>
                          <a:srgbClr val="00B050"/>
                        </a:solidFill>
                        <a:latin typeface="Cambria Math" panose="02040503050406030204" pitchFamily="18" charset="0"/>
                        <a:ea typeface="微软雅黑" panose="020B0503020204020204" pitchFamily="34" charset="-122"/>
                      </a:rPr>
                      <m:t>𝟏𝟑𝟖</m:t>
                    </m:r>
                  </m:oMath>
                </a14:m>
                <a:endParaRPr lang="en-US" altLang="zh-CN" sz="1800" b="1">
                  <a:solidFill>
                    <a:srgbClr val="00B050"/>
                  </a:solidFill>
                  <a:ea typeface="微软雅黑" panose="020B0503020204020204" pitchFamily="34" charset="-122"/>
                </a:endParaRPr>
              </a:p>
              <a:p>
                <a:pPr eaLnBrk="1" hangingPunct="1">
                  <a:buClr>
                    <a:srgbClr val="FF0000"/>
                  </a:buClr>
                  <a:buSzPct val="55000"/>
                  <a:buFont typeface="Wingdings" panose="05000000000000000000" pitchFamily="2" charset="2"/>
                  <a:buChar char="Ø"/>
                </a:pPr>
                <a:endParaRPr lang="en-US" altLang="zh-CN" sz="1800">
                  <a:ea typeface="微软雅黑" panose="020B0503020204020204" pitchFamily="34" charset="-122"/>
                </a:endParaRPr>
              </a:p>
              <a:p>
                <a:pPr eaLnBrk="1" hangingPunct="1">
                  <a:buClr>
                    <a:srgbClr val="FF0000"/>
                  </a:buClr>
                  <a:buSzPct val="55000"/>
                  <a:buFont typeface="Wingdings" panose="05000000000000000000" pitchFamily="2" charset="2"/>
                  <a:buChar char="u"/>
                </a:pPr>
                <a:r>
                  <a:rPr lang="zh-CN" altLang="en-US" sz="1600" b="1">
                    <a:ea typeface="微软雅黑" panose="020B0503020204020204" pitchFamily="34" charset="-122"/>
                  </a:rPr>
                  <a:t>这表明村民们经过两次上当，对这个小孩的可信程度已经从</a:t>
                </a:r>
                <a:r>
                  <a:rPr lang="en-US" altLang="zh-CN" sz="1600" b="1">
                    <a:ea typeface="微软雅黑" panose="020B0503020204020204" pitchFamily="34" charset="-122"/>
                  </a:rPr>
                  <a:t> 0.8 </a:t>
                </a:r>
                <a:r>
                  <a:rPr lang="zh-CN" altLang="en-US" sz="1600" b="1">
                    <a:ea typeface="微软雅黑" panose="020B0503020204020204" pitchFamily="34" charset="-122"/>
                  </a:rPr>
                  <a:t>下降到了 </a:t>
                </a:r>
                <a:r>
                  <a:rPr lang="en-US" altLang="zh-CN" sz="1600" b="1">
                    <a:ea typeface="微软雅黑" panose="020B0503020204020204" pitchFamily="34" charset="-122"/>
                  </a:rPr>
                  <a:t>0.138</a:t>
                </a:r>
              </a:p>
              <a:p>
                <a:pPr eaLnBrk="1" hangingPunct="1">
                  <a:buClr>
                    <a:srgbClr val="FF0000"/>
                  </a:buClr>
                  <a:buSzPct val="55000"/>
                  <a:buFont typeface="Wingdings" panose="05000000000000000000" pitchFamily="2" charset="2"/>
                  <a:buChar char="u"/>
                </a:pPr>
                <a:endParaRPr lang="en-US" altLang="zh-CN" sz="800" b="1">
                  <a:ea typeface="微软雅黑" panose="020B0503020204020204" pitchFamily="34" charset="-122"/>
                </a:endParaRPr>
              </a:p>
              <a:p>
                <a:pPr eaLnBrk="1" hangingPunct="1">
                  <a:buClr>
                    <a:srgbClr val="FF0000"/>
                  </a:buClr>
                  <a:buSzPct val="55000"/>
                  <a:buFont typeface="Wingdings" panose="05000000000000000000" pitchFamily="2" charset="2"/>
                  <a:buChar char="u"/>
                </a:pPr>
                <a:r>
                  <a:rPr lang="zh-CN" altLang="en-US" sz="1600" b="1">
                    <a:ea typeface="微软雅黑" panose="020B0503020204020204" pitchFamily="34" charset="-122"/>
                  </a:rPr>
                  <a:t>如此低的可信度，村民听到第三次呼叫时怎么再会上山打狼呢</a:t>
                </a:r>
                <a:r>
                  <a:rPr lang="en-US" altLang="zh-CN" sz="1600" b="1">
                    <a:ea typeface="微软雅黑" panose="020B0503020204020204" pitchFamily="34" charset="-122"/>
                  </a:rPr>
                  <a:t>?</a:t>
                </a:r>
              </a:p>
              <a:p>
                <a:pPr eaLnBrk="1" hangingPunct="1">
                  <a:buClr>
                    <a:srgbClr val="FF0000"/>
                  </a:buClr>
                  <a:buSzPct val="55000"/>
                  <a:buFont typeface="Wingdings" panose="05000000000000000000" pitchFamily="2" charset="2"/>
                  <a:buChar char="u"/>
                </a:pPr>
                <a:endParaRPr lang="zh-CN" altLang="en-US" sz="1800">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1800">
                  <a:solidFill>
                    <a:srgbClr val="0000FF"/>
                  </a:solidFill>
                  <a:latin typeface="微软雅黑" panose="020B0503020204020204" pitchFamily="34" charset="-122"/>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1800">
                  <a:solidFill>
                    <a:srgbClr val="0000FF"/>
                  </a:solidFill>
                  <a:latin typeface="微软雅黑" panose="020B0503020204020204" pitchFamily="34" charset="-122"/>
                  <a:ea typeface="微软雅黑" panose="020B0503020204020204" pitchFamily="34" charset="-122"/>
                </a:endParaRPr>
              </a:p>
            </p:txBody>
          </p:sp>
        </mc:Choice>
        <mc:Fallback xmlns="">
          <p:sp>
            <p:nvSpPr>
              <p:cNvPr id="12291" name="Rectangle 3">
                <a:extLst>
                  <a:ext uri="{FF2B5EF4-FFF2-40B4-BE49-F238E27FC236}">
                    <a16:creationId xmlns:a16="http://schemas.microsoft.com/office/drawing/2014/main" id="{9419AC45-F76E-4D45-A32E-965A5D4A98F1}"/>
                  </a:ext>
                </a:extLst>
              </p:cNvPr>
              <p:cNvSpPr>
                <a:spLocks noGrp="1" noRot="1" noChangeAspect="1" noMove="1" noResize="1" noEditPoints="1" noAdjustHandles="1" noChangeArrowheads="1" noChangeShapeType="1" noTextEdit="1"/>
              </p:cNvSpPr>
              <p:nvPr>
                <p:ph type="body" idx="1"/>
              </p:nvPr>
            </p:nvSpPr>
            <p:spPr>
              <a:xfrm>
                <a:off x="762000" y="1308125"/>
                <a:ext cx="7696200" cy="5001195"/>
              </a:xfrm>
              <a:blipFill>
                <a:blip r:embed="rId2"/>
                <a:stretch>
                  <a:fillRect t="-73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56066329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9BE5167B-70B4-4310-85C0-BC1C6361B147}"/>
              </a:ext>
            </a:extLst>
          </p:cNvPr>
          <p:cNvSpPr>
            <a:spLocks noGrp="1" noChangeArrowheads="1"/>
          </p:cNvSpPr>
          <p:nvPr>
            <p:ph type="title"/>
          </p:nvPr>
        </p:nvSpPr>
        <p:spPr>
          <a:xfrm>
            <a:off x="971550" y="406400"/>
            <a:ext cx="7696200" cy="719138"/>
          </a:xfrm>
        </p:spPr>
        <p:txBody>
          <a:bodyPr/>
          <a:lstStyle/>
          <a:p>
            <a:pPr eaLnBrk="1" hangingPunct="1">
              <a:defRPr/>
            </a:pPr>
            <a:r>
              <a:rPr lang="zh-CN" altLang="en-US" b="1" dirty="0">
                <a:solidFill>
                  <a:srgbClr val="0000FF"/>
                </a:solidFill>
                <a:latin typeface="+mn-lt"/>
              </a:rPr>
              <a:t>第</a:t>
            </a:r>
            <a:r>
              <a:rPr lang="en-US" altLang="zh-CN" b="1" dirty="0">
                <a:solidFill>
                  <a:srgbClr val="0000FF"/>
                </a:solidFill>
                <a:latin typeface="+mn-lt"/>
              </a:rPr>
              <a:t>2</a:t>
            </a:r>
            <a:r>
              <a:rPr lang="zh-CN" altLang="en-US" b="1" dirty="0">
                <a:solidFill>
                  <a:srgbClr val="0000FF"/>
                </a:solidFill>
                <a:latin typeface="+mn-lt"/>
              </a:rPr>
              <a:t>章 贝叶斯分类器</a:t>
            </a:r>
          </a:p>
        </p:txBody>
      </p:sp>
      <p:sp>
        <p:nvSpPr>
          <p:cNvPr id="5123" name="Rectangle 3">
            <a:extLst>
              <a:ext uri="{FF2B5EF4-FFF2-40B4-BE49-F238E27FC236}">
                <a16:creationId xmlns:a16="http://schemas.microsoft.com/office/drawing/2014/main" id="{1D185072-8824-4F46-A669-E7E9F006FC35}"/>
              </a:ext>
            </a:extLst>
          </p:cNvPr>
          <p:cNvSpPr>
            <a:spLocks noGrp="1" noChangeArrowheads="1"/>
          </p:cNvSpPr>
          <p:nvPr>
            <p:ph type="body" idx="1"/>
          </p:nvPr>
        </p:nvSpPr>
        <p:spPr>
          <a:xfrm>
            <a:off x="723900" y="1412875"/>
            <a:ext cx="8420100" cy="4929188"/>
          </a:xfrm>
        </p:spPr>
        <p:txBody>
          <a:bodyPr/>
          <a:lstStyle/>
          <a:p>
            <a:pPr eaLnBrk="1" hangingPunct="1">
              <a:lnSpc>
                <a:spcPct val="150000"/>
              </a:lnSpc>
              <a:buClr>
                <a:srgbClr val="FF0000"/>
              </a:buClr>
              <a:buSzPct val="55000"/>
              <a:buFont typeface="Wingdings" panose="05000000000000000000" pitchFamily="2" charset="2"/>
              <a:buChar char="n"/>
            </a:pPr>
            <a:r>
              <a:rPr lang="zh-CN" altLang="en-US" sz="2800" b="1" dirty="0">
                <a:latin typeface="微软雅黑" panose="020B0503020204020204" pitchFamily="34" charset="-122"/>
                <a:ea typeface="微软雅黑" panose="020B0503020204020204" pitchFamily="34" charset="-122"/>
              </a:rPr>
              <a:t>贝叶斯原理</a:t>
            </a:r>
            <a:endParaRPr lang="zh-CN" altLang="en-US" sz="500" b="1" dirty="0">
              <a:solidFill>
                <a:schemeClr val="bg2"/>
              </a:solidFill>
              <a:latin typeface="微软雅黑" panose="020B0503020204020204" pitchFamily="34" charset="-122"/>
              <a:ea typeface="微软雅黑" panose="020B0503020204020204" pitchFamily="34" charset="-122"/>
            </a:endParaRPr>
          </a:p>
          <a:p>
            <a:pPr eaLnBrk="1" hangingPunct="1">
              <a:lnSpc>
                <a:spcPct val="150000"/>
              </a:lnSpc>
              <a:buClr>
                <a:srgbClr val="FF0000"/>
              </a:buClr>
              <a:buSzPct val="55000"/>
              <a:buFont typeface="Wingdings" panose="05000000000000000000" pitchFamily="2" charset="2"/>
              <a:buChar char="n"/>
            </a:pPr>
            <a:r>
              <a:rPr lang="zh-CN" altLang="en-US" sz="2800" b="1" dirty="0">
                <a:solidFill>
                  <a:srgbClr val="FF0000"/>
                </a:solidFill>
                <a:latin typeface="微软雅黑" panose="020B0503020204020204" pitchFamily="34" charset="-122"/>
                <a:ea typeface="微软雅黑" panose="020B0503020204020204" pitchFamily="34" charset="-122"/>
              </a:rPr>
              <a:t>主观贝叶斯定理</a:t>
            </a:r>
            <a:endParaRPr lang="en-US" altLang="zh-CN" sz="500" b="1" dirty="0">
              <a:solidFill>
                <a:srgbClr val="FF0000"/>
              </a:solidFill>
              <a:latin typeface="微软雅黑" panose="020B0503020204020204" pitchFamily="34" charset="-122"/>
              <a:ea typeface="微软雅黑" panose="020B0503020204020204" pitchFamily="34" charset="-122"/>
            </a:endParaRPr>
          </a:p>
          <a:p>
            <a:pPr eaLnBrk="1" hangingPunct="1">
              <a:lnSpc>
                <a:spcPct val="150000"/>
              </a:lnSpc>
              <a:buClr>
                <a:srgbClr val="FF0000"/>
              </a:buClr>
              <a:buSzPct val="55000"/>
              <a:buFont typeface="Wingdings" panose="05000000000000000000" pitchFamily="2" charset="2"/>
              <a:buChar char="n"/>
            </a:pPr>
            <a:r>
              <a:rPr lang="zh-CN" altLang="en-US" sz="2800" b="1" dirty="0">
                <a:ea typeface="微软雅黑" panose="020B0503020204020204" pitchFamily="34" charset="-122"/>
              </a:rPr>
              <a:t>最小错误率贝叶斯决策</a:t>
            </a:r>
            <a:endParaRPr lang="en-US" altLang="zh-CN" sz="2800" b="1" dirty="0">
              <a:ea typeface="微软雅黑" panose="020B0503020204020204" pitchFamily="34" charset="-122"/>
            </a:endParaRPr>
          </a:p>
          <a:p>
            <a:pPr eaLnBrk="1" hangingPunct="1">
              <a:lnSpc>
                <a:spcPct val="150000"/>
              </a:lnSpc>
              <a:buClr>
                <a:srgbClr val="FF0000"/>
              </a:buClr>
              <a:buSzPct val="55000"/>
              <a:buFont typeface="Wingdings" panose="05000000000000000000" pitchFamily="2" charset="2"/>
              <a:buChar char="n"/>
            </a:pPr>
            <a:r>
              <a:rPr lang="zh-CN" altLang="en-US" sz="2800" b="1" dirty="0">
                <a:latin typeface="微软雅黑" panose="020B0503020204020204" pitchFamily="34" charset="-122"/>
                <a:ea typeface="微软雅黑" panose="020B0503020204020204" pitchFamily="34" charset="-122"/>
              </a:rPr>
              <a:t>最小风险贝叶斯决策</a:t>
            </a:r>
            <a:endParaRPr lang="en-US" altLang="zh-CN" sz="28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66997070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89CE89D4-C46C-421C-8225-3A9FCD52C853}"/>
              </a:ext>
            </a:extLst>
          </p:cNvPr>
          <p:cNvSpPr>
            <a:spLocks noGrp="1" noChangeArrowheads="1"/>
          </p:cNvSpPr>
          <p:nvPr>
            <p:ph type="title"/>
          </p:nvPr>
        </p:nvSpPr>
        <p:spPr>
          <a:xfrm>
            <a:off x="971550" y="406400"/>
            <a:ext cx="7696200" cy="719138"/>
          </a:xfrm>
        </p:spPr>
        <p:txBody>
          <a:bodyPr/>
          <a:lstStyle/>
          <a:p>
            <a:pPr eaLnBrk="1" hangingPunct="1">
              <a:defRPr/>
            </a:pPr>
            <a:r>
              <a:rPr lang="zh-CN" altLang="en-US" sz="3200" dirty="0">
                <a:latin typeface="+mn-lt"/>
              </a:rPr>
              <a:t>主观贝叶斯方法</a:t>
            </a:r>
          </a:p>
        </p:txBody>
      </p:sp>
      <p:sp>
        <p:nvSpPr>
          <p:cNvPr id="12291" name="Rectangle 3">
            <a:extLst>
              <a:ext uri="{FF2B5EF4-FFF2-40B4-BE49-F238E27FC236}">
                <a16:creationId xmlns:a16="http://schemas.microsoft.com/office/drawing/2014/main" id="{9419AC45-F76E-4D45-A32E-965A5D4A98F1}"/>
              </a:ext>
            </a:extLst>
          </p:cNvPr>
          <p:cNvSpPr>
            <a:spLocks noGrp="1" noChangeArrowheads="1"/>
          </p:cNvSpPr>
          <p:nvPr>
            <p:ph type="body" idx="1"/>
          </p:nvPr>
        </p:nvSpPr>
        <p:spPr>
          <a:xfrm>
            <a:off x="762000" y="1308125"/>
            <a:ext cx="7696200" cy="4857179"/>
          </a:xfrm>
        </p:spPr>
        <p:txBody>
          <a:bodyPr/>
          <a:lstStyle/>
          <a:p>
            <a:pPr eaLnBrk="1" hangingPunct="1">
              <a:buClr>
                <a:srgbClr val="FF0000"/>
              </a:buClr>
              <a:buSzPct val="55000"/>
            </a:pPr>
            <a:r>
              <a:rPr lang="zh-CN" altLang="en-US" sz="2400" b="1">
                <a:ea typeface="微软雅黑" panose="020B0503020204020204" pitchFamily="34" charset="-122"/>
              </a:rPr>
              <a:t>什么是主观贝叶斯方法？</a:t>
            </a:r>
            <a:endParaRPr lang="en-US" altLang="zh-CN" sz="2400" b="1">
              <a:ea typeface="微软雅黑" panose="020B0503020204020204" pitchFamily="34" charset="-122"/>
            </a:endParaRPr>
          </a:p>
          <a:p>
            <a:pPr eaLnBrk="1" hangingPunct="1">
              <a:buClr>
                <a:srgbClr val="FF0000"/>
              </a:buClr>
              <a:buSzPct val="55000"/>
            </a:pPr>
            <a:endParaRPr lang="en-US" altLang="zh-CN" sz="800">
              <a:solidFill>
                <a:srgbClr val="0000FF"/>
              </a:solidFill>
              <a:ea typeface="微软雅黑" panose="020B0503020204020204" pitchFamily="34" charset="-122"/>
            </a:endParaRPr>
          </a:p>
          <a:p>
            <a:pPr eaLnBrk="1" hangingPunct="1">
              <a:buClr>
                <a:srgbClr val="FF0000"/>
              </a:buClr>
              <a:buSzPct val="55000"/>
              <a:buFont typeface="Wingdings" panose="05000000000000000000" pitchFamily="2" charset="2"/>
              <a:buChar char="u"/>
            </a:pPr>
            <a:r>
              <a:rPr lang="zh-CN" altLang="en-US" sz="1800">
                <a:latin typeface="微软雅黑" panose="020B0503020204020204" pitchFamily="34" charset="-122"/>
                <a:ea typeface="微软雅黑" panose="020B0503020204020204" pitchFamily="34" charset="-122"/>
              </a:rPr>
              <a:t>在前面，我们介绍了</a:t>
            </a:r>
            <a:r>
              <a:rPr lang="zh-CN" altLang="en-US" sz="1800" b="1">
                <a:solidFill>
                  <a:srgbClr val="0000FF"/>
                </a:solidFill>
                <a:latin typeface="微软雅黑" panose="020B0503020204020204" pitchFamily="34" charset="-122"/>
                <a:ea typeface="微软雅黑" panose="020B0503020204020204" pitchFamily="34" charset="-122"/>
              </a:rPr>
              <a:t>贝叶斯推理</a:t>
            </a:r>
            <a:r>
              <a:rPr lang="zh-CN" altLang="en-US" sz="1800">
                <a:latin typeface="微软雅黑" panose="020B0503020204020204" pitchFamily="34" charset="-122"/>
                <a:ea typeface="微软雅黑" panose="020B0503020204020204" pitchFamily="34" charset="-122"/>
              </a:rPr>
              <a:t>，也就是基于贝叶斯公式的一种</a:t>
            </a:r>
            <a:r>
              <a:rPr lang="zh-CN" altLang="en-US" sz="1800" b="1">
                <a:solidFill>
                  <a:srgbClr val="0000FF"/>
                </a:solidFill>
                <a:latin typeface="微软雅黑" panose="020B0503020204020204" pitchFamily="34" charset="-122"/>
                <a:ea typeface="微软雅黑" panose="020B0503020204020204" pitchFamily="34" charset="-122"/>
              </a:rPr>
              <a:t>概率推理方法</a:t>
            </a:r>
            <a:r>
              <a:rPr lang="zh-CN" altLang="en-US" sz="1800">
                <a:latin typeface="微软雅黑" panose="020B0503020204020204" pitchFamily="34" charset="-122"/>
                <a:ea typeface="微软雅黑" panose="020B0503020204020204" pitchFamily="34" charset="-122"/>
              </a:rPr>
              <a:t>。</a:t>
            </a:r>
            <a:endParaRPr lang="en-US" altLang="zh-CN" sz="1800">
              <a:latin typeface="微软雅黑" panose="020B0503020204020204" pitchFamily="34" charset="-122"/>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800">
              <a:latin typeface="微软雅黑" panose="020B0503020204020204" pitchFamily="34" charset="-122"/>
              <a:ea typeface="微软雅黑" panose="020B0503020204020204" pitchFamily="34" charset="-122"/>
            </a:endParaRPr>
          </a:p>
          <a:p>
            <a:pPr eaLnBrk="1" hangingPunct="1">
              <a:buClr>
                <a:srgbClr val="FF0000"/>
              </a:buClr>
              <a:buSzPct val="55000"/>
              <a:buFont typeface="Wingdings" panose="05000000000000000000" pitchFamily="2" charset="2"/>
              <a:buChar char="u"/>
            </a:pPr>
            <a:r>
              <a:rPr lang="zh-CN" altLang="en-US" sz="1800" b="1">
                <a:latin typeface="微软雅黑" panose="020B0503020204020204" pitchFamily="34" charset="-122"/>
                <a:ea typeface="微软雅黑" panose="020B0503020204020204" pitchFamily="34" charset="-122"/>
              </a:rPr>
              <a:t>这种方法的应用条件比较严格：</a:t>
            </a:r>
            <a:endParaRPr lang="en-US" altLang="zh-CN" sz="1800" b="1">
              <a:latin typeface="微软雅黑" panose="020B0503020204020204" pitchFamily="34" charset="-122"/>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800" b="1">
              <a:latin typeface="微软雅黑" panose="020B0503020204020204" pitchFamily="34" charset="-122"/>
              <a:ea typeface="微软雅黑" panose="020B0503020204020204" pitchFamily="34" charset="-122"/>
            </a:endParaRPr>
          </a:p>
          <a:p>
            <a:pPr eaLnBrk="1" hangingPunct="1">
              <a:buClr>
                <a:srgbClr val="FF0000"/>
              </a:buClr>
              <a:buSzPct val="55000"/>
              <a:buFont typeface="Wingdings" panose="05000000000000000000" pitchFamily="2" charset="2"/>
              <a:buChar char="Ø"/>
            </a:pPr>
            <a:r>
              <a:rPr lang="zh-CN" altLang="en-US" sz="1600">
                <a:latin typeface="微软雅黑" panose="020B0503020204020204" pitchFamily="34" charset="-122"/>
                <a:ea typeface="微软雅黑" panose="020B0503020204020204" pitchFamily="34" charset="-122"/>
              </a:rPr>
              <a:t>各</a:t>
            </a:r>
            <a:r>
              <a:rPr lang="zh-CN" altLang="en-US" sz="1600">
                <a:solidFill>
                  <a:srgbClr val="0000FF"/>
                </a:solidFill>
                <a:latin typeface="微软雅黑" panose="020B0503020204020204" pitchFamily="34" charset="-122"/>
                <a:ea typeface="微软雅黑" panose="020B0503020204020204" pitchFamily="34" charset="-122"/>
              </a:rPr>
              <a:t>事件之间</a:t>
            </a:r>
            <a:r>
              <a:rPr lang="zh-CN" altLang="en-US" sz="1600">
                <a:latin typeface="微软雅黑" panose="020B0503020204020204" pitchFamily="34" charset="-122"/>
                <a:ea typeface="微软雅黑" panose="020B0503020204020204" pitchFamily="34" charset="-122"/>
              </a:rPr>
              <a:t>要</a:t>
            </a:r>
            <a:r>
              <a:rPr lang="zh-CN" altLang="en-US" sz="1600">
                <a:solidFill>
                  <a:srgbClr val="0000FF"/>
                </a:solidFill>
                <a:latin typeface="微软雅黑" panose="020B0503020204020204" pitchFamily="34" charset="-122"/>
                <a:ea typeface="微软雅黑" panose="020B0503020204020204" pitchFamily="34" charset="-122"/>
              </a:rPr>
              <a:t>相互独立</a:t>
            </a:r>
            <a:r>
              <a:rPr lang="zh-CN" altLang="en-US" sz="1600">
                <a:latin typeface="微软雅黑" panose="020B0503020204020204" pitchFamily="34" charset="-122"/>
                <a:ea typeface="微软雅黑" panose="020B0503020204020204" pitchFamily="34" charset="-122"/>
              </a:rPr>
              <a:t>，比如有多个论据时，这些论据要相互独立</a:t>
            </a:r>
            <a:endParaRPr lang="en-US" altLang="zh-CN" sz="1600">
              <a:latin typeface="微软雅黑" panose="020B0503020204020204" pitchFamily="34" charset="-122"/>
              <a:ea typeface="微软雅黑" panose="020B0503020204020204" pitchFamily="34" charset="-122"/>
            </a:endParaRPr>
          </a:p>
          <a:p>
            <a:pPr eaLnBrk="1" hangingPunct="1">
              <a:buClr>
                <a:srgbClr val="FF0000"/>
              </a:buClr>
              <a:buSzPct val="55000"/>
              <a:buFont typeface="Wingdings" panose="05000000000000000000" pitchFamily="2" charset="2"/>
              <a:buChar char="Ø"/>
            </a:pPr>
            <a:r>
              <a:rPr lang="zh-CN" altLang="en-US" sz="1600">
                <a:latin typeface="微软雅黑" panose="020B0503020204020204" pitchFamily="34" charset="-122"/>
                <a:ea typeface="微软雅黑" panose="020B0503020204020204" pitchFamily="34" charset="-122"/>
              </a:rPr>
              <a:t>需要给出结论 </a:t>
            </a:r>
            <a:r>
              <a:rPr lang="en-US" altLang="zh-CN" sz="1600">
                <a:latin typeface="微软雅黑" panose="020B0503020204020204" pitchFamily="34" charset="-122"/>
                <a:ea typeface="微软雅黑" panose="020B0503020204020204" pitchFamily="34" charset="-122"/>
              </a:rPr>
              <a:t>H  </a:t>
            </a:r>
            <a:r>
              <a:rPr lang="zh-CN" altLang="en-US" sz="1600">
                <a:latin typeface="微软雅黑" panose="020B0503020204020204" pitchFamily="34" charset="-122"/>
                <a:ea typeface="微软雅黑" panose="020B0503020204020204" pitchFamily="34" charset="-122"/>
              </a:rPr>
              <a:t>的先验概率 </a:t>
            </a:r>
            <a:r>
              <a:rPr lang="en-US" altLang="zh-CN" sz="1600">
                <a:latin typeface="微软雅黑" panose="020B0503020204020204" pitchFamily="34" charset="-122"/>
                <a:ea typeface="微软雅黑" panose="020B0503020204020204" pitchFamily="34" charset="-122"/>
              </a:rPr>
              <a:t>P(H) </a:t>
            </a:r>
            <a:r>
              <a:rPr lang="zh-CN" altLang="en-US" sz="1600">
                <a:latin typeface="微软雅黑" panose="020B0503020204020204" pitchFamily="34" charset="-122"/>
                <a:ea typeface="微软雅黑" panose="020B0503020204020204" pitchFamily="34" charset="-122"/>
              </a:rPr>
              <a:t>以及关于论据 </a:t>
            </a:r>
            <a:r>
              <a:rPr lang="en-US" altLang="zh-CN" sz="1600">
                <a:latin typeface="微软雅黑" panose="020B0503020204020204" pitchFamily="34" charset="-122"/>
                <a:ea typeface="微软雅黑" panose="020B0503020204020204" pitchFamily="34" charset="-122"/>
              </a:rPr>
              <a:t>E </a:t>
            </a:r>
            <a:r>
              <a:rPr lang="zh-CN" altLang="en-US" sz="1600">
                <a:latin typeface="微软雅黑" panose="020B0503020204020204" pitchFamily="34" charset="-122"/>
                <a:ea typeface="微软雅黑" panose="020B0503020204020204" pitchFamily="34" charset="-122"/>
              </a:rPr>
              <a:t>的条件概率 </a:t>
            </a:r>
            <a:r>
              <a:rPr lang="en-US" altLang="zh-CN" sz="1600">
                <a:latin typeface="微软雅黑" panose="020B0503020204020204" pitchFamily="34" charset="-122"/>
                <a:ea typeface="微软雅黑" panose="020B0503020204020204" pitchFamily="34" charset="-122"/>
              </a:rPr>
              <a:t>P(H|E)</a:t>
            </a:r>
          </a:p>
          <a:p>
            <a:pPr eaLnBrk="1" hangingPunct="1">
              <a:buClr>
                <a:srgbClr val="FF0000"/>
              </a:buClr>
              <a:buSzPct val="55000"/>
              <a:buFont typeface="Wingdings" panose="05000000000000000000" pitchFamily="2" charset="2"/>
              <a:buChar char="u"/>
            </a:pPr>
            <a:endParaRPr lang="en-US" altLang="zh-CN" sz="1000">
              <a:latin typeface="微软雅黑" panose="020B0503020204020204" pitchFamily="34" charset="-122"/>
              <a:ea typeface="微软雅黑" panose="020B0503020204020204" pitchFamily="34" charset="-122"/>
            </a:endParaRPr>
          </a:p>
          <a:p>
            <a:pPr eaLnBrk="1" hangingPunct="1">
              <a:buClr>
                <a:srgbClr val="FF0000"/>
              </a:buClr>
              <a:buSzPct val="55000"/>
              <a:buFont typeface="Wingdings" panose="05000000000000000000" pitchFamily="2" charset="2"/>
              <a:buChar char="u"/>
            </a:pPr>
            <a:r>
              <a:rPr lang="zh-CN" altLang="en-US" sz="1800" b="1">
                <a:latin typeface="微软雅黑" panose="020B0503020204020204" pitchFamily="34" charset="-122"/>
                <a:ea typeface="微软雅黑" panose="020B0503020204020204" pitchFamily="34" charset="-122"/>
              </a:rPr>
              <a:t>在理想的情况下，这个方法是一个很好的选择。然而，在</a:t>
            </a:r>
            <a:r>
              <a:rPr lang="zh-CN" altLang="en-US" sz="1800" b="1">
                <a:solidFill>
                  <a:srgbClr val="0000FF"/>
                </a:solidFill>
                <a:latin typeface="微软雅黑" panose="020B0503020204020204" pitchFamily="34" charset="-122"/>
                <a:ea typeface="微软雅黑" panose="020B0503020204020204" pitchFamily="34" charset="-122"/>
              </a:rPr>
              <a:t>实际当中</a:t>
            </a:r>
            <a:r>
              <a:rPr lang="zh-CN" altLang="en-US" sz="1800" b="1">
                <a:latin typeface="微软雅黑" panose="020B0503020204020204" pitchFamily="34" charset="-122"/>
                <a:ea typeface="微软雅黑" panose="020B0503020204020204" pitchFamily="34" charset="-122"/>
              </a:rPr>
              <a:t>，这两个条件都</a:t>
            </a:r>
            <a:r>
              <a:rPr lang="zh-CN" altLang="en-US" sz="1800" b="1">
                <a:solidFill>
                  <a:srgbClr val="0000FF"/>
                </a:solidFill>
                <a:latin typeface="微软雅黑" panose="020B0503020204020204" pitchFamily="34" charset="-122"/>
                <a:ea typeface="微软雅黑" panose="020B0503020204020204" pitchFamily="34" charset="-122"/>
              </a:rPr>
              <a:t>很难满足</a:t>
            </a:r>
            <a:r>
              <a:rPr lang="zh-CN" altLang="en-US" sz="1600" b="1">
                <a:latin typeface="微软雅黑" panose="020B0503020204020204" pitchFamily="34" charset="-122"/>
                <a:ea typeface="微软雅黑" panose="020B0503020204020204" pitchFamily="34" charset="-122"/>
              </a:rPr>
              <a:t>。</a:t>
            </a:r>
            <a:endParaRPr lang="en-US" altLang="zh-CN" sz="1600" b="1">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3572007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89CE89D4-C46C-421C-8225-3A9FCD52C853}"/>
              </a:ext>
            </a:extLst>
          </p:cNvPr>
          <p:cNvSpPr>
            <a:spLocks noGrp="1" noChangeArrowheads="1"/>
          </p:cNvSpPr>
          <p:nvPr>
            <p:ph type="title"/>
          </p:nvPr>
        </p:nvSpPr>
        <p:spPr>
          <a:xfrm>
            <a:off x="971550" y="406400"/>
            <a:ext cx="7696200" cy="719138"/>
          </a:xfrm>
        </p:spPr>
        <p:txBody>
          <a:bodyPr/>
          <a:lstStyle/>
          <a:p>
            <a:pPr eaLnBrk="1" hangingPunct="1">
              <a:defRPr/>
            </a:pPr>
            <a:r>
              <a:rPr lang="en-US" altLang="zh-CN" sz="3200" dirty="0">
                <a:latin typeface="+mn-lt"/>
              </a:rPr>
              <a:t> </a:t>
            </a:r>
            <a:r>
              <a:rPr lang="zh-CN" altLang="en-US" sz="3200" dirty="0">
                <a:latin typeface="+mn-lt"/>
              </a:rPr>
              <a:t>主观贝叶斯方法</a:t>
            </a:r>
          </a:p>
        </p:txBody>
      </p:sp>
      <p:sp>
        <p:nvSpPr>
          <p:cNvPr id="12291" name="Rectangle 3">
            <a:extLst>
              <a:ext uri="{FF2B5EF4-FFF2-40B4-BE49-F238E27FC236}">
                <a16:creationId xmlns:a16="http://schemas.microsoft.com/office/drawing/2014/main" id="{9419AC45-F76E-4D45-A32E-965A5D4A98F1}"/>
              </a:ext>
            </a:extLst>
          </p:cNvPr>
          <p:cNvSpPr>
            <a:spLocks noGrp="1" noChangeArrowheads="1"/>
          </p:cNvSpPr>
          <p:nvPr>
            <p:ph type="body" idx="1"/>
          </p:nvPr>
        </p:nvSpPr>
        <p:spPr>
          <a:xfrm>
            <a:off x="723900" y="1360481"/>
            <a:ext cx="7696200" cy="5091119"/>
          </a:xfrm>
        </p:spPr>
        <p:txBody>
          <a:bodyPr/>
          <a:lstStyle/>
          <a:p>
            <a:pPr eaLnBrk="1" hangingPunct="1">
              <a:buClr>
                <a:srgbClr val="FF0000"/>
              </a:buClr>
              <a:buSzPct val="55000"/>
              <a:buFont typeface="Wingdings" panose="05000000000000000000" pitchFamily="2" charset="2"/>
              <a:buChar char="u"/>
            </a:pPr>
            <a:r>
              <a:rPr lang="zh-CN" altLang="en-US" sz="2000" b="1">
                <a:latin typeface="微软雅黑" panose="020B0503020204020204" pitchFamily="34" charset="-122"/>
                <a:ea typeface="微软雅黑" panose="020B0503020204020204" pitchFamily="34" charset="-122"/>
              </a:rPr>
              <a:t>我们以预测天气为例，</a:t>
            </a:r>
            <a:endParaRPr lang="en-US" altLang="zh-CN" sz="2000" b="1">
              <a:latin typeface="微软雅黑" panose="020B0503020204020204" pitchFamily="34" charset="-122"/>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1000" b="1">
              <a:latin typeface="微软雅黑" panose="020B0503020204020204" pitchFamily="34" charset="-122"/>
              <a:ea typeface="微软雅黑" panose="020B0503020204020204" pitchFamily="34" charset="-122"/>
            </a:endParaRPr>
          </a:p>
          <a:p>
            <a:pPr eaLnBrk="1" hangingPunct="1">
              <a:buClr>
                <a:srgbClr val="FF0000"/>
              </a:buClr>
              <a:buSzPct val="55000"/>
              <a:buFont typeface="Wingdings" panose="05000000000000000000" pitchFamily="2" charset="2"/>
              <a:buChar char="u"/>
            </a:pPr>
            <a:r>
              <a:rPr lang="zh-CN" altLang="en-US" sz="1800" b="1">
                <a:latin typeface="微软雅黑" panose="020B0503020204020204" pitchFamily="34" charset="-122"/>
                <a:ea typeface="微软雅黑" panose="020B0503020204020204" pitchFamily="34" charset="-122"/>
              </a:rPr>
              <a:t>对于第一个条件</a:t>
            </a:r>
            <a:r>
              <a:rPr lang="zh-CN" altLang="en-US" sz="1600" b="1">
                <a:latin typeface="微软雅黑" panose="020B0503020204020204" pitchFamily="34" charset="-122"/>
                <a:ea typeface="微软雅黑" panose="020B0503020204020204" pitchFamily="34" charset="-122"/>
              </a:rPr>
              <a:t>：</a:t>
            </a:r>
            <a:endParaRPr lang="en-US" altLang="zh-CN" sz="1600" b="1">
              <a:latin typeface="微软雅黑" panose="020B0503020204020204" pitchFamily="34" charset="-122"/>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800" b="1">
              <a:latin typeface="微软雅黑" panose="020B0503020204020204" pitchFamily="34" charset="-122"/>
              <a:ea typeface="微软雅黑" panose="020B0503020204020204" pitchFamily="34" charset="-122"/>
            </a:endParaRPr>
          </a:p>
          <a:p>
            <a:pPr eaLnBrk="1" hangingPunct="1">
              <a:buClr>
                <a:srgbClr val="FF0000"/>
              </a:buClr>
              <a:buSzPct val="55000"/>
              <a:buFont typeface="Wingdings" panose="05000000000000000000" pitchFamily="2" charset="2"/>
              <a:buChar char="Ø"/>
            </a:pPr>
            <a:r>
              <a:rPr lang="zh-CN" altLang="en-US" sz="1600">
                <a:latin typeface="微软雅黑" panose="020B0503020204020204" pitchFamily="34" charset="-122"/>
                <a:ea typeface="微软雅黑" panose="020B0503020204020204" pitchFamily="34" charset="-122"/>
              </a:rPr>
              <a:t>今天下雨，今天温度较低，这两个都是判断明天是否下雨的重要事实依据。</a:t>
            </a:r>
            <a:endParaRPr lang="en-US" altLang="zh-CN" sz="1600">
              <a:latin typeface="微软雅黑" panose="020B0503020204020204" pitchFamily="34" charset="-122"/>
              <a:ea typeface="微软雅黑" panose="020B0503020204020204" pitchFamily="34" charset="-122"/>
            </a:endParaRPr>
          </a:p>
          <a:p>
            <a:pPr eaLnBrk="1" hangingPunct="1">
              <a:buClr>
                <a:srgbClr val="FF0000"/>
              </a:buClr>
              <a:buSzPct val="55000"/>
              <a:buFont typeface="Wingdings" panose="05000000000000000000" pitchFamily="2" charset="2"/>
              <a:buChar char="Ø"/>
            </a:pPr>
            <a:r>
              <a:rPr lang="zh-CN" altLang="en-US" sz="1600">
                <a:latin typeface="微软雅黑" panose="020B0503020204020204" pitchFamily="34" charset="-122"/>
                <a:ea typeface="微软雅黑" panose="020B0503020204020204" pitchFamily="34" charset="-122"/>
              </a:rPr>
              <a:t>然而，这两个条件确不可能是相互独立的，因为温度低肯定是有受到下雨的影响的。</a:t>
            </a:r>
            <a:endParaRPr lang="en-US" altLang="zh-CN" sz="1600">
              <a:latin typeface="微软雅黑" panose="020B0503020204020204" pitchFamily="34" charset="-122"/>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1000">
              <a:latin typeface="微软雅黑" panose="020B0503020204020204" pitchFamily="34" charset="-122"/>
              <a:ea typeface="微软雅黑" panose="020B0503020204020204" pitchFamily="34" charset="-122"/>
            </a:endParaRPr>
          </a:p>
          <a:p>
            <a:pPr eaLnBrk="1" hangingPunct="1">
              <a:buClr>
                <a:srgbClr val="FF0000"/>
              </a:buClr>
              <a:buSzPct val="55000"/>
              <a:buFont typeface="Wingdings" panose="05000000000000000000" pitchFamily="2" charset="2"/>
              <a:buChar char="u"/>
            </a:pPr>
            <a:r>
              <a:rPr lang="zh-CN" altLang="en-US" sz="1800" b="1">
                <a:latin typeface="微软雅黑" panose="020B0503020204020204" pitchFamily="34" charset="-122"/>
                <a:ea typeface="微软雅黑" panose="020B0503020204020204" pitchFamily="34" charset="-122"/>
              </a:rPr>
              <a:t>对于第二个条件：</a:t>
            </a:r>
            <a:endParaRPr lang="en-US" altLang="zh-CN" sz="1800" b="1">
              <a:latin typeface="微软雅黑" panose="020B0503020204020204" pitchFamily="34" charset="-122"/>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800" b="1">
              <a:latin typeface="微软雅黑" panose="020B0503020204020204" pitchFamily="34" charset="-122"/>
              <a:ea typeface="微软雅黑" panose="020B0503020204020204" pitchFamily="34" charset="-122"/>
            </a:endParaRPr>
          </a:p>
          <a:p>
            <a:pPr eaLnBrk="1" hangingPunct="1">
              <a:buClr>
                <a:srgbClr val="FF0000"/>
              </a:buClr>
              <a:buSzPct val="55000"/>
              <a:buFont typeface="Wingdings" panose="05000000000000000000" pitchFamily="2" charset="2"/>
              <a:buChar char="Ø"/>
            </a:pPr>
            <a:r>
              <a:rPr lang="zh-CN" altLang="en-US" sz="1600">
                <a:latin typeface="微软雅黑" panose="020B0503020204020204" pitchFamily="34" charset="-122"/>
                <a:ea typeface="微软雅黑" panose="020B0503020204020204" pitchFamily="34" charset="-122"/>
              </a:rPr>
              <a:t>如果明天下雨那么今天会下雨的概率为多少？</a:t>
            </a:r>
            <a:endParaRPr lang="en-US" altLang="zh-CN" sz="1600">
              <a:latin typeface="微软雅黑" panose="020B0503020204020204" pitchFamily="34" charset="-122"/>
              <a:ea typeface="微软雅黑" panose="020B0503020204020204" pitchFamily="34" charset="-122"/>
            </a:endParaRPr>
          </a:p>
          <a:p>
            <a:pPr eaLnBrk="1" hangingPunct="1">
              <a:buClr>
                <a:srgbClr val="FF0000"/>
              </a:buClr>
              <a:buSzPct val="55000"/>
              <a:buFont typeface="Wingdings" panose="05000000000000000000" pitchFamily="2" charset="2"/>
              <a:buChar char="Ø"/>
            </a:pPr>
            <a:r>
              <a:rPr lang="zh-CN" altLang="en-US" sz="1600">
                <a:latin typeface="微软雅黑" panose="020B0503020204020204" pitchFamily="34" charset="-122"/>
                <a:ea typeface="微软雅黑" panose="020B0503020204020204" pitchFamily="34" charset="-122"/>
              </a:rPr>
              <a:t>显然，要计算这个概率是非常困难的</a:t>
            </a:r>
            <a:endParaRPr lang="en-US" altLang="zh-CN" sz="160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77134658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89CE89D4-C46C-421C-8225-3A9FCD52C853}"/>
              </a:ext>
            </a:extLst>
          </p:cNvPr>
          <p:cNvSpPr>
            <a:spLocks noGrp="1" noChangeArrowheads="1"/>
          </p:cNvSpPr>
          <p:nvPr>
            <p:ph type="title"/>
          </p:nvPr>
        </p:nvSpPr>
        <p:spPr>
          <a:xfrm>
            <a:off x="971550" y="406400"/>
            <a:ext cx="7696200" cy="719138"/>
          </a:xfrm>
        </p:spPr>
        <p:txBody>
          <a:bodyPr/>
          <a:lstStyle/>
          <a:p>
            <a:pPr eaLnBrk="1" hangingPunct="1">
              <a:defRPr/>
            </a:pPr>
            <a:r>
              <a:rPr lang="en-US" altLang="zh-CN" sz="3200" dirty="0">
                <a:latin typeface="+mn-lt"/>
              </a:rPr>
              <a:t> </a:t>
            </a:r>
            <a:r>
              <a:rPr lang="zh-CN" altLang="en-US" sz="3200" dirty="0">
                <a:latin typeface="+mn-lt"/>
              </a:rPr>
              <a:t>主观贝叶斯方法</a:t>
            </a:r>
          </a:p>
        </p:txBody>
      </p:sp>
      <mc:AlternateContent xmlns:mc="http://schemas.openxmlformats.org/markup-compatibility/2006" xmlns:a14="http://schemas.microsoft.com/office/drawing/2010/main">
        <mc:Choice Requires="a14">
          <p:sp>
            <p:nvSpPr>
              <p:cNvPr id="12291" name="Rectangle 3">
                <a:extLst>
                  <a:ext uri="{FF2B5EF4-FFF2-40B4-BE49-F238E27FC236}">
                    <a16:creationId xmlns:a16="http://schemas.microsoft.com/office/drawing/2014/main" id="{9419AC45-F76E-4D45-A32E-965A5D4A98F1}"/>
                  </a:ext>
                </a:extLst>
              </p:cNvPr>
              <p:cNvSpPr>
                <a:spLocks noGrp="1" noChangeArrowheads="1"/>
              </p:cNvSpPr>
              <p:nvPr>
                <p:ph type="body" idx="1"/>
              </p:nvPr>
            </p:nvSpPr>
            <p:spPr>
              <a:xfrm>
                <a:off x="762000" y="1308125"/>
                <a:ext cx="7696200" cy="4785171"/>
              </a:xfrm>
            </p:spPr>
            <p:txBody>
              <a:bodyPr/>
              <a:lstStyle/>
              <a:p>
                <a:pPr eaLnBrk="1" hangingPunct="1">
                  <a:buClr>
                    <a:srgbClr val="FF0000"/>
                  </a:buClr>
                  <a:buSzPct val="55000"/>
                </a:pPr>
                <a:r>
                  <a:rPr lang="zh-CN" altLang="en-US" sz="2400" b="1">
                    <a:ea typeface="微软雅黑" panose="020B0503020204020204" pitchFamily="34" charset="-122"/>
                  </a:rPr>
                  <a:t>什么是主观贝叶斯方法？</a:t>
                </a:r>
                <a:endParaRPr lang="en-US" altLang="zh-CN" sz="2400" b="1">
                  <a:ea typeface="微软雅黑" panose="020B0503020204020204" pitchFamily="34" charset="-122"/>
                </a:endParaRPr>
              </a:p>
              <a:p>
                <a:pPr eaLnBrk="1" hangingPunct="1">
                  <a:buClr>
                    <a:srgbClr val="FF0000"/>
                  </a:buClr>
                  <a:buSzPct val="55000"/>
                </a:pPr>
                <a:endParaRPr lang="en-US" altLang="zh-CN" sz="800">
                  <a:solidFill>
                    <a:srgbClr val="0000FF"/>
                  </a:solidFill>
                  <a:ea typeface="微软雅黑" panose="020B0503020204020204" pitchFamily="34" charset="-122"/>
                </a:endParaRPr>
              </a:p>
              <a:p>
                <a:pPr eaLnBrk="1" hangingPunct="1">
                  <a:buClr>
                    <a:srgbClr val="FF0000"/>
                  </a:buClr>
                  <a:buSzPct val="55000"/>
                  <a:buFont typeface="Wingdings" panose="05000000000000000000" pitchFamily="2" charset="2"/>
                  <a:buChar char="u"/>
                </a:pPr>
                <a:r>
                  <a:rPr lang="zh-CN" altLang="en-US" sz="1800" b="1">
                    <a:latin typeface="微软雅黑" panose="020B0503020204020204" pitchFamily="34" charset="-122"/>
                    <a:ea typeface="微软雅黑" panose="020B0503020204020204" pitchFamily="34" charset="-122"/>
                  </a:rPr>
                  <a:t>所以，在实际的专家系统中，一般会采用</a:t>
                </a:r>
                <a:r>
                  <a:rPr lang="zh-CN" altLang="en-US" sz="1800" b="1">
                    <a:solidFill>
                      <a:srgbClr val="0000FF"/>
                    </a:solidFill>
                    <a:latin typeface="微软雅黑" panose="020B0503020204020204" pitchFamily="34" charset="-122"/>
                    <a:ea typeface="微软雅黑" panose="020B0503020204020204" pitchFamily="34" charset="-122"/>
                  </a:rPr>
                  <a:t>主观贝叶斯方法</a:t>
                </a:r>
                <a:r>
                  <a:rPr lang="zh-CN" altLang="en-US" sz="1800" b="1">
                    <a:latin typeface="微软雅黑" panose="020B0503020204020204" pitchFamily="34" charset="-122"/>
                    <a:ea typeface="微软雅黑" panose="020B0503020204020204" pitchFamily="34" charset="-122"/>
                  </a:rPr>
                  <a:t>。</a:t>
                </a:r>
                <a:endParaRPr lang="en-US" altLang="zh-CN" sz="1800" b="1">
                  <a:latin typeface="微软雅黑" panose="020B0503020204020204" pitchFamily="34" charset="-122"/>
                  <a:ea typeface="微软雅黑" panose="020B0503020204020204" pitchFamily="34" charset="-122"/>
                </a:endParaRPr>
              </a:p>
              <a:p>
                <a:pPr marL="0" indent="0" eaLnBrk="1" hangingPunct="1">
                  <a:buClr>
                    <a:srgbClr val="FF0000"/>
                  </a:buClr>
                  <a:buSzPct val="55000"/>
                  <a:buNone/>
                </a:pPr>
                <a:endParaRPr lang="en-US" altLang="zh-CN" sz="1000">
                  <a:latin typeface="微软雅黑" panose="020B0503020204020204" pitchFamily="34" charset="-122"/>
                  <a:ea typeface="微软雅黑" panose="020B0503020204020204" pitchFamily="34" charset="-122"/>
                </a:endParaRPr>
              </a:p>
              <a:p>
                <a:pPr eaLnBrk="1" hangingPunct="1">
                  <a:buClr>
                    <a:srgbClr val="FF0000"/>
                  </a:buClr>
                  <a:buSzPct val="55000"/>
                  <a:buFont typeface="Wingdings" panose="05000000000000000000" pitchFamily="2" charset="2"/>
                  <a:buChar char="u"/>
                </a:pPr>
                <a:r>
                  <a:rPr lang="zh-CN" altLang="en-US" sz="1600" b="1">
                    <a:latin typeface="微软雅黑" panose="020B0503020204020204" pitchFamily="34" charset="-122"/>
                    <a:ea typeface="微软雅黑" panose="020B0503020204020204" pitchFamily="34" charset="-122"/>
                  </a:rPr>
                  <a:t>在这种方法中，引入了两个数值</a:t>
                </a:r>
                <a:r>
                  <a:rPr lang="zh-CN" altLang="en-US" sz="1600" b="1">
                    <a:solidFill>
                      <a:srgbClr val="0000FF"/>
                    </a:solidFill>
                    <a:latin typeface="微软雅黑" panose="020B0503020204020204" pitchFamily="34" charset="-122"/>
                    <a:ea typeface="微软雅黑" panose="020B0503020204020204" pitchFamily="34" charset="-122"/>
                  </a:rPr>
                  <a:t>（</a:t>
                </a:r>
                <a:r>
                  <a:rPr lang="en-US" altLang="zh-CN" sz="1600" b="1">
                    <a:solidFill>
                      <a:srgbClr val="0000FF"/>
                    </a:solidFill>
                    <a:latin typeface="微软雅黑" panose="020B0503020204020204" pitchFamily="34" charset="-122"/>
                    <a:ea typeface="微软雅黑" panose="020B0503020204020204" pitchFamily="34" charset="-122"/>
                  </a:rPr>
                  <a:t>LS</a:t>
                </a:r>
                <a:r>
                  <a:rPr lang="zh-CN" altLang="en-US" sz="1600" b="1">
                    <a:solidFill>
                      <a:srgbClr val="0000FF"/>
                    </a:solidFill>
                    <a:latin typeface="微软雅黑" panose="020B0503020204020204" pitchFamily="34" charset="-122"/>
                    <a:ea typeface="微软雅黑" panose="020B0503020204020204" pitchFamily="34" charset="-122"/>
                  </a:rPr>
                  <a:t>，</a:t>
                </a:r>
                <a:r>
                  <a:rPr lang="en-US" altLang="zh-CN" sz="1600" b="1">
                    <a:solidFill>
                      <a:srgbClr val="0000FF"/>
                    </a:solidFill>
                    <a:latin typeface="微软雅黑" panose="020B0503020204020204" pitchFamily="34" charset="-122"/>
                    <a:ea typeface="微软雅黑" panose="020B0503020204020204" pitchFamily="34" charset="-122"/>
                  </a:rPr>
                  <a:t>LN</a:t>
                </a:r>
                <a:r>
                  <a:rPr lang="zh-CN" altLang="en-US" sz="1600" b="1">
                    <a:solidFill>
                      <a:srgbClr val="0000FF"/>
                    </a:solidFill>
                    <a:latin typeface="微软雅黑" panose="020B0503020204020204" pitchFamily="34" charset="-122"/>
                    <a:ea typeface="微软雅黑" panose="020B0503020204020204" pitchFamily="34" charset="-122"/>
                  </a:rPr>
                  <a:t>）</a:t>
                </a:r>
                <a:r>
                  <a:rPr lang="zh-CN" altLang="en-US" sz="1600" b="1">
                    <a:latin typeface="微软雅黑" panose="020B0503020204020204" pitchFamily="34" charset="-122"/>
                    <a:ea typeface="微软雅黑" panose="020B0503020204020204" pitchFamily="34" charset="-122"/>
                  </a:rPr>
                  <a:t>，知识的表达变成如下形式：</a:t>
                </a:r>
                <a:endParaRPr lang="en-US" altLang="zh-CN" sz="1600">
                  <a:latin typeface="微软雅黑" panose="020B0503020204020204" pitchFamily="34" charset="-122"/>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800">
                  <a:latin typeface="微软雅黑" panose="020B0503020204020204" pitchFamily="34" charset="-122"/>
                  <a:ea typeface="微软雅黑" panose="020B0503020204020204" pitchFamily="34" charset="-122"/>
                </a:endParaRPr>
              </a:p>
              <a:p>
                <a:pPr eaLnBrk="1" hangingPunct="1">
                  <a:buClr>
                    <a:srgbClr val="FF0000"/>
                  </a:buClr>
                  <a:buSzPct val="55000"/>
                  <a:buFont typeface="Wingdings" panose="05000000000000000000" pitchFamily="2" charset="2"/>
                  <a:buChar char="Ø"/>
                </a:pPr>
                <a:r>
                  <a:rPr lang="en-US" altLang="zh-CN" sz="1600" b="1">
                    <a:solidFill>
                      <a:srgbClr val="00B050"/>
                    </a:solidFill>
                    <a:ea typeface="微软雅黑" panose="020B0503020204020204" pitchFamily="34" charset="-122"/>
                  </a:rPr>
                  <a:t> 		</a:t>
                </a:r>
                <a14:m>
                  <m:oMath xmlns:m="http://schemas.openxmlformats.org/officeDocument/2006/math">
                    <m:r>
                      <a:rPr lang="en-US" altLang="zh-CN" sz="1600" b="1" i="1" smtClean="0">
                        <a:solidFill>
                          <a:srgbClr val="00B050"/>
                        </a:solidFill>
                        <a:latin typeface="Cambria Math" panose="02040503050406030204" pitchFamily="18" charset="0"/>
                        <a:ea typeface="微软雅黑" panose="020B0503020204020204" pitchFamily="34" charset="-122"/>
                      </a:rPr>
                      <m:t>𝑰𝑭</m:t>
                    </m:r>
                    <m:r>
                      <a:rPr lang="en-US" altLang="zh-CN" sz="1600" b="1" i="1" smtClean="0">
                        <a:solidFill>
                          <a:srgbClr val="00B050"/>
                        </a:solidFill>
                        <a:latin typeface="Cambria Math" panose="02040503050406030204" pitchFamily="18" charset="0"/>
                        <a:ea typeface="微软雅黑" panose="020B0503020204020204" pitchFamily="34" charset="-122"/>
                      </a:rPr>
                      <m:t>      </m:t>
                    </m:r>
                    <m:r>
                      <a:rPr lang="en-US" altLang="zh-CN" sz="1600" b="1" i="1" smtClean="0">
                        <a:solidFill>
                          <a:srgbClr val="00B050"/>
                        </a:solidFill>
                        <a:latin typeface="Cambria Math" panose="02040503050406030204" pitchFamily="18" charset="0"/>
                        <a:ea typeface="微软雅黑" panose="020B0503020204020204" pitchFamily="34" charset="-122"/>
                      </a:rPr>
                      <m:t>𝑬</m:t>
                    </m:r>
                    <m:r>
                      <a:rPr lang="en-US" altLang="zh-CN" sz="1600" b="1" i="1" smtClean="0">
                        <a:solidFill>
                          <a:srgbClr val="00B050"/>
                        </a:solidFill>
                        <a:latin typeface="Cambria Math" panose="02040503050406030204" pitchFamily="18" charset="0"/>
                        <a:ea typeface="微软雅黑" panose="020B0503020204020204" pitchFamily="34" charset="-122"/>
                      </a:rPr>
                      <m:t>          </m:t>
                    </m:r>
                    <m:r>
                      <a:rPr lang="en-US" altLang="zh-CN" sz="1600" b="1" i="1" smtClean="0">
                        <a:solidFill>
                          <a:srgbClr val="00B050"/>
                        </a:solidFill>
                        <a:latin typeface="Cambria Math" panose="02040503050406030204" pitchFamily="18" charset="0"/>
                        <a:ea typeface="微软雅黑" panose="020B0503020204020204" pitchFamily="34" charset="-122"/>
                      </a:rPr>
                      <m:t>𝑻𝑯𝑬𝑵</m:t>
                    </m:r>
                    <m:r>
                      <a:rPr lang="en-US" altLang="zh-CN" sz="1600" b="1" i="1" smtClean="0">
                        <a:solidFill>
                          <a:srgbClr val="00B050"/>
                        </a:solidFill>
                        <a:latin typeface="Cambria Math" panose="02040503050406030204" pitchFamily="18" charset="0"/>
                        <a:ea typeface="微软雅黑" panose="020B0503020204020204" pitchFamily="34" charset="-122"/>
                      </a:rPr>
                      <m:t>        </m:t>
                    </m:r>
                    <m:r>
                      <a:rPr lang="en-US" altLang="zh-CN" sz="1600" b="1" i="1" smtClean="0">
                        <a:solidFill>
                          <a:srgbClr val="00B050"/>
                        </a:solidFill>
                        <a:latin typeface="Cambria Math" panose="02040503050406030204" pitchFamily="18" charset="0"/>
                        <a:ea typeface="微软雅黑" panose="020B0503020204020204" pitchFamily="34" charset="-122"/>
                      </a:rPr>
                      <m:t>𝑯</m:t>
                    </m:r>
                    <m:r>
                      <a:rPr lang="en-US" altLang="zh-CN" sz="1600" b="1" i="1" smtClean="0">
                        <a:solidFill>
                          <a:srgbClr val="00B050"/>
                        </a:solidFill>
                        <a:latin typeface="Cambria Math" panose="02040503050406030204" pitchFamily="18" charset="0"/>
                        <a:ea typeface="微软雅黑" panose="020B0503020204020204" pitchFamily="34" charset="-122"/>
                      </a:rPr>
                      <m:t>  (</m:t>
                    </m:r>
                    <m:r>
                      <a:rPr lang="en-US" altLang="zh-CN" sz="1600" b="1" i="1" smtClean="0">
                        <a:solidFill>
                          <a:srgbClr val="00B050"/>
                        </a:solidFill>
                        <a:latin typeface="Cambria Math" panose="02040503050406030204" pitchFamily="18" charset="0"/>
                        <a:ea typeface="微软雅黑" panose="020B0503020204020204" pitchFamily="34" charset="-122"/>
                      </a:rPr>
                      <m:t>𝑳𝑺</m:t>
                    </m:r>
                    <m:r>
                      <a:rPr lang="en-US" altLang="zh-CN" sz="1600" b="1" i="1" smtClean="0">
                        <a:solidFill>
                          <a:srgbClr val="00B050"/>
                        </a:solidFill>
                        <a:latin typeface="Cambria Math" panose="02040503050406030204" pitchFamily="18" charset="0"/>
                        <a:ea typeface="微软雅黑" panose="020B0503020204020204" pitchFamily="34" charset="-122"/>
                      </a:rPr>
                      <m:t>,  </m:t>
                    </m:r>
                    <m:r>
                      <a:rPr lang="en-US" altLang="zh-CN" sz="1600" b="1" i="1" smtClean="0">
                        <a:solidFill>
                          <a:srgbClr val="00B050"/>
                        </a:solidFill>
                        <a:latin typeface="Cambria Math" panose="02040503050406030204" pitchFamily="18" charset="0"/>
                        <a:ea typeface="微软雅黑" panose="020B0503020204020204" pitchFamily="34" charset="-122"/>
                      </a:rPr>
                      <m:t>𝑳𝑵</m:t>
                    </m:r>
                    <m:r>
                      <a:rPr lang="en-US" altLang="zh-CN" sz="1600" b="1" i="1" smtClean="0">
                        <a:solidFill>
                          <a:srgbClr val="00B050"/>
                        </a:solidFill>
                        <a:latin typeface="Cambria Math" panose="02040503050406030204" pitchFamily="18" charset="0"/>
                        <a:ea typeface="微软雅黑" panose="020B0503020204020204" pitchFamily="34" charset="-122"/>
                      </a:rPr>
                      <m:t>)</m:t>
                    </m:r>
                  </m:oMath>
                </a14:m>
                <a:endParaRPr lang="en-US" altLang="zh-CN" sz="1600" b="1">
                  <a:solidFill>
                    <a:srgbClr val="00B050"/>
                  </a:solidFill>
                  <a:latin typeface="微软雅黑" panose="020B0503020204020204" pitchFamily="34" charset="-122"/>
                  <a:ea typeface="微软雅黑" panose="020B0503020204020204" pitchFamily="34" charset="-122"/>
                </a:endParaRPr>
              </a:p>
              <a:p>
                <a:pPr eaLnBrk="1" hangingPunct="1">
                  <a:buClr>
                    <a:srgbClr val="FF0000"/>
                  </a:buClr>
                  <a:buSzPct val="55000"/>
                  <a:buFont typeface="Wingdings" panose="05000000000000000000" pitchFamily="2" charset="2"/>
                  <a:buChar char="Ø"/>
                </a:pPr>
                <a:endParaRPr lang="en-US" altLang="zh-CN" sz="800" b="1">
                  <a:solidFill>
                    <a:srgbClr val="00B050"/>
                  </a:solidFill>
                  <a:latin typeface="微软雅黑" panose="020B0503020204020204" pitchFamily="34" charset="-122"/>
                  <a:ea typeface="微软雅黑" panose="020B0503020204020204" pitchFamily="34" charset="-122"/>
                </a:endParaRPr>
              </a:p>
              <a:p>
                <a:pPr eaLnBrk="1" hangingPunct="1">
                  <a:buClr>
                    <a:srgbClr val="FF0000"/>
                  </a:buClr>
                  <a:buSzPct val="55000"/>
                  <a:buFont typeface="Wingdings" panose="05000000000000000000" pitchFamily="2" charset="2"/>
                  <a:buChar char="u"/>
                </a:pPr>
                <a:r>
                  <a:rPr lang="zh-CN" altLang="en-US" sz="1600" b="1">
                    <a:latin typeface="微软雅黑" panose="020B0503020204020204" pitchFamily="34" charset="-122"/>
                    <a:ea typeface="微软雅黑" panose="020B0503020204020204" pitchFamily="34" charset="-122"/>
                  </a:rPr>
                  <a:t>其中：</a:t>
                </a:r>
                <a:endParaRPr lang="en-US" altLang="zh-CN" sz="1600" b="1">
                  <a:latin typeface="微软雅黑" panose="020B0503020204020204" pitchFamily="34" charset="-122"/>
                  <a:ea typeface="微软雅黑" panose="020B0503020204020204" pitchFamily="34" charset="-122"/>
                </a:endParaRPr>
              </a:p>
              <a:p>
                <a:pPr eaLnBrk="1" hangingPunct="1">
                  <a:buClr>
                    <a:srgbClr val="FF0000"/>
                  </a:buClr>
                  <a:buSzPct val="55000"/>
                  <a:buFont typeface="Wingdings" panose="05000000000000000000" pitchFamily="2" charset="2"/>
                  <a:buChar char="Ø"/>
                </a:pPr>
                <a:r>
                  <a:rPr lang="en-US" altLang="zh-CN" sz="1600">
                    <a:latin typeface="微软雅黑" panose="020B0503020204020204" pitchFamily="34" charset="-122"/>
                    <a:ea typeface="微软雅黑" panose="020B0503020204020204" pitchFamily="34" charset="-122"/>
                  </a:rPr>
                  <a:t>E</a:t>
                </a:r>
                <a:r>
                  <a:rPr lang="zh-CN" altLang="en-US" sz="1600">
                    <a:latin typeface="微软雅黑" panose="020B0503020204020204" pitchFamily="34" charset="-122"/>
                    <a:ea typeface="微软雅黑" panose="020B0503020204020204" pitchFamily="34" charset="-122"/>
                  </a:rPr>
                  <a:t>：是该条知识的</a:t>
                </a:r>
                <a:r>
                  <a:rPr lang="zh-CN" altLang="en-US" sz="1600">
                    <a:solidFill>
                      <a:srgbClr val="0000FF"/>
                    </a:solidFill>
                    <a:latin typeface="微软雅黑" panose="020B0503020204020204" pitchFamily="34" charset="-122"/>
                    <a:ea typeface="微软雅黑" panose="020B0503020204020204" pitchFamily="34" charset="-122"/>
                  </a:rPr>
                  <a:t>前提条件</a:t>
                </a:r>
                <a:r>
                  <a:rPr lang="zh-CN" altLang="en-US" sz="1600">
                    <a:latin typeface="微软雅黑" panose="020B0503020204020204" pitchFamily="34" charset="-122"/>
                    <a:ea typeface="微软雅黑" panose="020B0503020204020204" pitchFamily="34" charset="-122"/>
                  </a:rPr>
                  <a:t>，它既可以是一个简单条件， 也可以是用 </a:t>
                </a:r>
                <a:r>
                  <a:rPr lang="en-US" altLang="zh-CN" sz="1600">
                    <a:latin typeface="微软雅黑" panose="020B0503020204020204" pitchFamily="34" charset="-122"/>
                    <a:ea typeface="微软雅黑" panose="020B0503020204020204" pitchFamily="34" charset="-122"/>
                  </a:rPr>
                  <a:t>and  </a:t>
                </a:r>
                <a:r>
                  <a:rPr lang="zh-CN" altLang="en-US" sz="1600">
                    <a:latin typeface="微软雅黑" panose="020B0503020204020204" pitchFamily="34" charset="-122"/>
                    <a:ea typeface="微软雅黑" panose="020B0503020204020204" pitchFamily="34" charset="-122"/>
                  </a:rPr>
                  <a:t>、</a:t>
                </a:r>
                <a:r>
                  <a:rPr lang="en-US" altLang="zh-CN" sz="1600">
                    <a:latin typeface="微软雅黑" panose="020B0503020204020204" pitchFamily="34" charset="-122"/>
                    <a:ea typeface="微软雅黑" panose="020B0503020204020204" pitchFamily="34" charset="-122"/>
                  </a:rPr>
                  <a:t>or </a:t>
                </a:r>
                <a:r>
                  <a:rPr lang="zh-CN" altLang="en-US" sz="1600">
                    <a:latin typeface="微软雅黑" panose="020B0503020204020204" pitchFamily="34" charset="-122"/>
                    <a:ea typeface="微软雅黑" panose="020B0503020204020204" pitchFamily="34" charset="-122"/>
                  </a:rPr>
                  <a:t>把单个条件连接起来的复合条件。</a:t>
                </a:r>
                <a:endParaRPr lang="en-US" altLang="zh-CN" sz="1600">
                  <a:latin typeface="微软雅黑" panose="020B0503020204020204" pitchFamily="34" charset="-122"/>
                  <a:ea typeface="微软雅黑" panose="020B0503020204020204" pitchFamily="34" charset="-122"/>
                </a:endParaRPr>
              </a:p>
              <a:p>
                <a:pPr eaLnBrk="1" hangingPunct="1">
                  <a:buClr>
                    <a:srgbClr val="FF0000"/>
                  </a:buClr>
                  <a:buSzPct val="55000"/>
                  <a:buFont typeface="Wingdings" panose="05000000000000000000" pitchFamily="2" charset="2"/>
                  <a:buChar char="Ø"/>
                </a:pPr>
                <a:r>
                  <a:rPr lang="en-US" altLang="zh-CN" sz="1600">
                    <a:latin typeface="微软雅黑" panose="020B0503020204020204" pitchFamily="34" charset="-122"/>
                    <a:ea typeface="微软雅黑" panose="020B0503020204020204" pitchFamily="34" charset="-122"/>
                  </a:rPr>
                  <a:t>H</a:t>
                </a:r>
                <a:r>
                  <a:rPr lang="zh-CN" altLang="en-US" sz="1600">
                    <a:latin typeface="微软雅黑" panose="020B0503020204020204" pitchFamily="34" charset="-122"/>
                    <a:ea typeface="微软雅黑" panose="020B0503020204020204" pitchFamily="34" charset="-122"/>
                  </a:rPr>
                  <a:t>：是</a:t>
                </a:r>
                <a:r>
                  <a:rPr lang="zh-CN" altLang="en-US" sz="1600">
                    <a:solidFill>
                      <a:srgbClr val="0000FF"/>
                    </a:solidFill>
                    <a:latin typeface="微软雅黑" panose="020B0503020204020204" pitchFamily="34" charset="-122"/>
                    <a:ea typeface="微软雅黑" panose="020B0503020204020204" pitchFamily="34" charset="-122"/>
                  </a:rPr>
                  <a:t>结论</a:t>
                </a:r>
                <a:endParaRPr lang="en-US" altLang="zh-CN" sz="1600">
                  <a:solidFill>
                    <a:srgbClr val="0000FF"/>
                  </a:solidFill>
                  <a:latin typeface="微软雅黑" panose="020B0503020204020204" pitchFamily="34" charset="-122"/>
                  <a:ea typeface="微软雅黑" panose="020B0503020204020204" pitchFamily="34" charset="-122"/>
                </a:endParaRPr>
              </a:p>
              <a:p>
                <a:pPr eaLnBrk="1" hangingPunct="1">
                  <a:buClr>
                    <a:srgbClr val="FF0000"/>
                  </a:buClr>
                  <a:buSzPct val="55000"/>
                  <a:buFont typeface="Wingdings" panose="05000000000000000000" pitchFamily="2" charset="2"/>
                  <a:buChar char="Ø"/>
                </a:pPr>
                <a:r>
                  <a:rPr lang="en-US" altLang="zh-CN" sz="1600">
                    <a:latin typeface="微软雅黑" panose="020B0503020204020204" pitchFamily="34" charset="-122"/>
                    <a:ea typeface="微软雅黑" panose="020B0503020204020204" pitchFamily="34" charset="-122"/>
                  </a:rPr>
                  <a:t>LS</a:t>
                </a:r>
                <a:r>
                  <a:rPr lang="zh-CN" altLang="en-US" sz="1600">
                    <a:latin typeface="微软雅黑" panose="020B0503020204020204" pitchFamily="34" charset="-122"/>
                    <a:ea typeface="微软雅黑" panose="020B0503020204020204" pitchFamily="34" charset="-122"/>
                  </a:rPr>
                  <a:t>：</a:t>
                </a:r>
                <a:r>
                  <a:rPr lang="zh-CN" altLang="en-US" sz="1600">
                    <a:solidFill>
                      <a:srgbClr val="0000FF"/>
                    </a:solidFill>
                    <a:latin typeface="微软雅黑" panose="020B0503020204020204" pitchFamily="34" charset="-122"/>
                    <a:ea typeface="微软雅黑" panose="020B0503020204020204" pitchFamily="34" charset="-122"/>
                  </a:rPr>
                  <a:t>充分性度量</a:t>
                </a:r>
                <a:endParaRPr lang="en-US" altLang="zh-CN" sz="1600">
                  <a:solidFill>
                    <a:srgbClr val="0000FF"/>
                  </a:solidFill>
                  <a:latin typeface="微软雅黑" panose="020B0503020204020204" pitchFamily="34" charset="-122"/>
                  <a:ea typeface="微软雅黑" panose="020B0503020204020204" pitchFamily="34" charset="-122"/>
                </a:endParaRPr>
              </a:p>
              <a:p>
                <a:pPr eaLnBrk="1" hangingPunct="1">
                  <a:buClr>
                    <a:srgbClr val="FF0000"/>
                  </a:buClr>
                  <a:buSzPct val="55000"/>
                  <a:buFont typeface="Wingdings" panose="05000000000000000000" pitchFamily="2" charset="2"/>
                  <a:buChar char="Ø"/>
                </a:pPr>
                <a:r>
                  <a:rPr lang="en-US" altLang="zh-CN" sz="1600">
                    <a:latin typeface="微软雅黑" panose="020B0503020204020204" pitchFamily="34" charset="-122"/>
                    <a:ea typeface="微软雅黑" panose="020B0503020204020204" pitchFamily="34" charset="-122"/>
                  </a:rPr>
                  <a:t>LN</a:t>
                </a:r>
                <a:r>
                  <a:rPr lang="zh-CN" altLang="en-US" sz="1600">
                    <a:latin typeface="微软雅黑" panose="020B0503020204020204" pitchFamily="34" charset="-122"/>
                    <a:ea typeface="微软雅黑" panose="020B0503020204020204" pitchFamily="34" charset="-122"/>
                  </a:rPr>
                  <a:t>：</a:t>
                </a:r>
                <a:r>
                  <a:rPr lang="zh-CN" altLang="en-US" sz="1600">
                    <a:solidFill>
                      <a:srgbClr val="0000FF"/>
                    </a:solidFill>
                    <a:latin typeface="微软雅黑" panose="020B0503020204020204" pitchFamily="34" charset="-122"/>
                    <a:ea typeface="微软雅黑" panose="020B0503020204020204" pitchFamily="34" charset="-122"/>
                  </a:rPr>
                  <a:t>必要性度量</a:t>
                </a:r>
              </a:p>
            </p:txBody>
          </p:sp>
        </mc:Choice>
        <mc:Fallback xmlns="">
          <p:sp>
            <p:nvSpPr>
              <p:cNvPr id="12291" name="Rectangle 3">
                <a:extLst>
                  <a:ext uri="{FF2B5EF4-FFF2-40B4-BE49-F238E27FC236}">
                    <a16:creationId xmlns:a16="http://schemas.microsoft.com/office/drawing/2014/main" id="{9419AC45-F76E-4D45-A32E-965A5D4A98F1}"/>
                  </a:ext>
                </a:extLst>
              </p:cNvPr>
              <p:cNvSpPr>
                <a:spLocks noGrp="1" noRot="1" noChangeAspect="1" noMove="1" noResize="1" noEditPoints="1" noAdjustHandles="1" noChangeArrowheads="1" noChangeShapeType="1" noTextEdit="1"/>
              </p:cNvSpPr>
              <p:nvPr>
                <p:ph type="body" idx="1"/>
              </p:nvPr>
            </p:nvSpPr>
            <p:spPr>
              <a:xfrm>
                <a:off x="762000" y="1308125"/>
                <a:ext cx="7696200" cy="4785171"/>
              </a:xfrm>
              <a:blipFill>
                <a:blip r:embed="rId2"/>
                <a:stretch>
                  <a:fillRect l="-79" t="-101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619653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89CE89D4-C46C-421C-8225-3A9FCD52C853}"/>
              </a:ext>
            </a:extLst>
          </p:cNvPr>
          <p:cNvSpPr>
            <a:spLocks noGrp="1" noChangeArrowheads="1"/>
          </p:cNvSpPr>
          <p:nvPr>
            <p:ph type="title"/>
          </p:nvPr>
        </p:nvSpPr>
        <p:spPr>
          <a:xfrm>
            <a:off x="971550" y="406400"/>
            <a:ext cx="7696200" cy="719138"/>
          </a:xfrm>
        </p:spPr>
        <p:txBody>
          <a:bodyPr/>
          <a:lstStyle/>
          <a:p>
            <a:pPr eaLnBrk="1" hangingPunct="1">
              <a:defRPr/>
            </a:pPr>
            <a:r>
              <a:rPr lang="en-US" altLang="zh-CN" sz="2800" dirty="0">
                <a:latin typeface="+mn-lt"/>
              </a:rPr>
              <a:t> </a:t>
            </a:r>
            <a:r>
              <a:rPr lang="zh-CN" altLang="en-US" sz="2800" dirty="0"/>
              <a:t>主观贝叶斯方法</a:t>
            </a:r>
            <a:endParaRPr lang="zh-CN" altLang="en-US" sz="2800" dirty="0">
              <a:latin typeface="+mn-lt"/>
            </a:endParaRPr>
          </a:p>
        </p:txBody>
      </p:sp>
      <mc:AlternateContent xmlns:mc="http://schemas.openxmlformats.org/markup-compatibility/2006" xmlns:a14="http://schemas.microsoft.com/office/drawing/2010/main">
        <mc:Choice Requires="a14">
          <p:sp>
            <p:nvSpPr>
              <p:cNvPr id="12291" name="Rectangle 3">
                <a:extLst>
                  <a:ext uri="{FF2B5EF4-FFF2-40B4-BE49-F238E27FC236}">
                    <a16:creationId xmlns:a16="http://schemas.microsoft.com/office/drawing/2014/main" id="{9419AC45-F76E-4D45-A32E-965A5D4A98F1}"/>
                  </a:ext>
                </a:extLst>
              </p:cNvPr>
              <p:cNvSpPr>
                <a:spLocks noGrp="1" noChangeArrowheads="1"/>
              </p:cNvSpPr>
              <p:nvPr>
                <p:ph idx="1"/>
              </p:nvPr>
            </p:nvSpPr>
            <p:spPr>
              <a:xfrm>
                <a:off x="762000" y="1308125"/>
                <a:ext cx="7905750" cy="5001195"/>
              </a:xfrm>
            </p:spPr>
            <p:txBody>
              <a:bodyPr/>
              <a:lstStyle/>
              <a:p>
                <a:pPr eaLnBrk="1" hangingPunct="1">
                  <a:buClr>
                    <a:srgbClr val="FF0000"/>
                  </a:buClr>
                  <a:buSzPct val="55000"/>
                </a:pPr>
                <a:r>
                  <a:rPr lang="zh-CN" altLang="en-US" sz="2400" b="1">
                    <a:ea typeface="微软雅黑" panose="020B0503020204020204" pitchFamily="34" charset="-122"/>
                  </a:rPr>
                  <a:t>什么是主观贝叶斯方法？</a:t>
                </a:r>
                <a:endParaRPr lang="en-US" altLang="zh-CN" sz="2400" b="1">
                  <a:ea typeface="微软雅黑" panose="020B0503020204020204" pitchFamily="34" charset="-122"/>
                </a:endParaRPr>
              </a:p>
              <a:p>
                <a:pPr eaLnBrk="1" hangingPunct="1">
                  <a:buClr>
                    <a:srgbClr val="FF0000"/>
                  </a:buClr>
                  <a:buSzPct val="55000"/>
                </a:pPr>
                <a:endParaRPr lang="en-US" altLang="zh-CN" sz="800">
                  <a:solidFill>
                    <a:srgbClr val="0000FF"/>
                  </a:solidFill>
                  <a:ea typeface="微软雅黑" panose="020B0503020204020204" pitchFamily="34" charset="-122"/>
                </a:endParaRPr>
              </a:p>
              <a:p>
                <a:pPr eaLnBrk="1" hangingPunct="1">
                  <a:buClr>
                    <a:srgbClr val="FF0000"/>
                  </a:buClr>
                  <a:buSzPct val="55000"/>
                </a:pPr>
                <a:r>
                  <a:rPr lang="zh-CN" altLang="en-US" sz="1600" b="1">
                    <a:latin typeface="微软雅黑" panose="020B0503020204020204" pitchFamily="34" charset="-122"/>
                    <a:ea typeface="微软雅黑" panose="020B0503020204020204" pitchFamily="34" charset="-122"/>
                  </a:rPr>
                  <a:t>充分性度量 </a:t>
                </a:r>
                <a:r>
                  <a:rPr lang="en-US" altLang="zh-CN" sz="1600" b="1">
                    <a:latin typeface="微软雅黑" panose="020B0503020204020204" pitchFamily="34" charset="-122"/>
                    <a:ea typeface="微软雅黑" panose="020B0503020204020204" pitchFamily="34" charset="-122"/>
                  </a:rPr>
                  <a:t>LS</a:t>
                </a:r>
                <a:r>
                  <a:rPr lang="zh-CN" altLang="en-US" sz="1600" b="1">
                    <a:latin typeface="微软雅黑" panose="020B0503020204020204" pitchFamily="34" charset="-122"/>
                    <a:ea typeface="微软雅黑" panose="020B0503020204020204" pitchFamily="34" charset="-122"/>
                  </a:rPr>
                  <a:t>：</a:t>
                </a:r>
                <a:endParaRPr lang="en-US" altLang="zh-CN" sz="1600" b="1">
                  <a:latin typeface="微软雅黑" panose="020B0503020204020204" pitchFamily="34" charset="-122"/>
                  <a:ea typeface="微软雅黑" panose="020B0503020204020204" pitchFamily="34" charset="-122"/>
                </a:endParaRPr>
              </a:p>
              <a:p>
                <a:pPr eaLnBrk="1" hangingPunct="1">
                  <a:buClr>
                    <a:srgbClr val="FF0000"/>
                  </a:buClr>
                  <a:buSzPct val="55000"/>
                  <a:buFont typeface="Wingdings" panose="05000000000000000000" pitchFamily="2" charset="2"/>
                  <a:buChar char="u"/>
                </a:pPr>
                <a:r>
                  <a:rPr lang="zh-CN" altLang="en-US" sz="1600">
                    <a:latin typeface="微软雅黑" panose="020B0503020204020204" pitchFamily="34" charset="-122"/>
                    <a:ea typeface="微软雅黑" panose="020B0503020204020204" pitchFamily="34" charset="-122"/>
                  </a:rPr>
                  <a:t>也称为</a:t>
                </a:r>
                <a:r>
                  <a:rPr lang="zh-CN" altLang="en-US" sz="1600">
                    <a:solidFill>
                      <a:srgbClr val="0000FF"/>
                    </a:solidFill>
                    <a:latin typeface="微软雅黑" panose="020B0503020204020204" pitchFamily="34" charset="-122"/>
                    <a:ea typeface="微软雅黑" panose="020B0503020204020204" pitchFamily="34" charset="-122"/>
                  </a:rPr>
                  <a:t>充分性似然值</a:t>
                </a:r>
                <a:r>
                  <a:rPr lang="zh-CN" altLang="en-US" sz="1600">
                    <a:latin typeface="微软雅黑" panose="020B0503020204020204" pitchFamily="34" charset="-122"/>
                    <a:ea typeface="微软雅黑" panose="020B0503020204020204" pitchFamily="34" charset="-122"/>
                  </a:rPr>
                  <a:t>，用于指出 </a:t>
                </a:r>
                <a:r>
                  <a:rPr lang="en-US" altLang="zh-CN" sz="1600">
                    <a:solidFill>
                      <a:srgbClr val="0000FF"/>
                    </a:solidFill>
                    <a:latin typeface="微软雅黑" panose="020B0503020204020204" pitchFamily="34" charset="-122"/>
                    <a:ea typeface="微软雅黑" panose="020B0503020204020204" pitchFamily="34" charset="-122"/>
                  </a:rPr>
                  <a:t>E </a:t>
                </a:r>
                <a:r>
                  <a:rPr lang="zh-CN" altLang="en-US" sz="1600">
                    <a:solidFill>
                      <a:srgbClr val="0000FF"/>
                    </a:solidFill>
                    <a:latin typeface="微软雅黑" panose="020B0503020204020204" pitchFamily="34" charset="-122"/>
                    <a:ea typeface="微软雅黑" panose="020B0503020204020204" pitchFamily="34" charset="-122"/>
                  </a:rPr>
                  <a:t>对  </a:t>
                </a:r>
                <a:r>
                  <a:rPr lang="en-US" altLang="zh-CN" sz="1600">
                    <a:solidFill>
                      <a:srgbClr val="0000FF"/>
                    </a:solidFill>
                    <a:latin typeface="微软雅黑" panose="020B0503020204020204" pitchFamily="34" charset="-122"/>
                    <a:ea typeface="微软雅黑" panose="020B0503020204020204" pitchFamily="34" charset="-122"/>
                  </a:rPr>
                  <a:t>H  </a:t>
                </a:r>
                <a:r>
                  <a:rPr lang="zh-CN" altLang="en-US" sz="1600">
                    <a:latin typeface="微软雅黑" panose="020B0503020204020204" pitchFamily="34" charset="-122"/>
                    <a:ea typeface="微软雅黑" panose="020B0503020204020204" pitchFamily="34" charset="-122"/>
                  </a:rPr>
                  <a:t>的</a:t>
                </a:r>
                <a:r>
                  <a:rPr lang="zh-CN" altLang="en-US" sz="1600">
                    <a:solidFill>
                      <a:srgbClr val="0000FF"/>
                    </a:solidFill>
                    <a:latin typeface="微软雅黑" panose="020B0503020204020204" pitchFamily="34" charset="-122"/>
                    <a:ea typeface="微软雅黑" panose="020B0503020204020204" pitchFamily="34" charset="-122"/>
                  </a:rPr>
                  <a:t>支持程度</a:t>
                </a:r>
                <a:r>
                  <a:rPr lang="zh-CN" altLang="en-US" sz="1600">
                    <a:latin typeface="微软雅黑" panose="020B0503020204020204" pitchFamily="34" charset="-122"/>
                    <a:ea typeface="微软雅黑" panose="020B0503020204020204" pitchFamily="34" charset="-122"/>
                  </a:rPr>
                  <a:t>，取值范围为 </a:t>
                </a:r>
                <a:r>
                  <a:rPr lang="en-US" altLang="zh-CN" sz="1600">
                    <a:latin typeface="微软雅黑" panose="020B0503020204020204" pitchFamily="34" charset="-122"/>
                    <a:ea typeface="微软雅黑" panose="020B0503020204020204" pitchFamily="34" charset="-122"/>
                  </a:rPr>
                  <a:t>[ 0</a:t>
                </a:r>
                <a:r>
                  <a:rPr lang="zh-CN" altLang="en-US" sz="1600">
                    <a:latin typeface="微软雅黑" panose="020B0503020204020204" pitchFamily="34" charset="-122"/>
                    <a:ea typeface="微软雅黑" panose="020B0503020204020204" pitchFamily="34" charset="-122"/>
                  </a:rPr>
                  <a:t>， ∞ ），其定义为：</a:t>
                </a:r>
                <a:r>
                  <a:rPr lang="zh-CN" altLang="en-US" sz="1000">
                    <a:latin typeface="微软雅黑" panose="020B0503020204020204" pitchFamily="34" charset="-122"/>
                    <a:ea typeface="微软雅黑" panose="020B0503020204020204" pitchFamily="34" charset="-122"/>
                  </a:rPr>
                  <a:t>                   </a:t>
                </a:r>
              </a:p>
              <a:p>
                <a:pPr eaLnBrk="1" hangingPunct="1">
                  <a:buClr>
                    <a:srgbClr val="FF0000"/>
                  </a:buClr>
                  <a:buSzPct val="55000"/>
                  <a:buFont typeface="Wingdings" panose="05000000000000000000" pitchFamily="2" charset="2"/>
                  <a:buChar char="Ø"/>
                </a:pPr>
                <a:r>
                  <a:rPr lang="zh-CN" altLang="en-US" sz="1600">
                    <a:latin typeface="微软雅黑" panose="020B0503020204020204" pitchFamily="34" charset="-122"/>
                    <a:ea typeface="微软雅黑" panose="020B0503020204020204" pitchFamily="34" charset="-122"/>
                  </a:rPr>
                  <a:t>                                </a:t>
                </a:r>
                <a:r>
                  <a:rPr lang="en-US" altLang="zh-CN" sz="1600">
                    <a:latin typeface="微软雅黑" panose="020B0503020204020204" pitchFamily="34" charset="-122"/>
                    <a:ea typeface="微软雅黑" panose="020B0503020204020204" pitchFamily="34" charset="-122"/>
                  </a:rPr>
                  <a:t>LS = </a:t>
                </a:r>
              </a:p>
              <a:p>
                <a:pPr eaLnBrk="1" hangingPunct="1">
                  <a:buClr>
                    <a:srgbClr val="FF0000"/>
                  </a:buClr>
                  <a:buSzPct val="55000"/>
                  <a:buFont typeface="Wingdings" panose="05000000000000000000" pitchFamily="2" charset="2"/>
                  <a:buChar char="u"/>
                </a:pPr>
                <a:endParaRPr lang="zh-CN" altLang="en-US" sz="800">
                  <a:latin typeface="微软雅黑" panose="020B0503020204020204" pitchFamily="34" charset="-122"/>
                  <a:ea typeface="微软雅黑" panose="020B0503020204020204" pitchFamily="34" charset="-122"/>
                </a:endParaRPr>
              </a:p>
              <a:p>
                <a:pPr eaLnBrk="1" hangingPunct="1">
                  <a:buClr>
                    <a:srgbClr val="FF0000"/>
                  </a:buClr>
                  <a:buSzPct val="55000"/>
                </a:pPr>
                <a:r>
                  <a:rPr lang="zh-CN" altLang="en-US" sz="1600" b="1">
                    <a:latin typeface="微软雅黑" panose="020B0503020204020204" pitchFamily="34" charset="-122"/>
                    <a:ea typeface="微软雅黑" panose="020B0503020204020204" pitchFamily="34" charset="-122"/>
                  </a:rPr>
                  <a:t>必要性度量 </a:t>
                </a:r>
                <a:r>
                  <a:rPr lang="en-US" altLang="zh-CN" sz="1600" b="1">
                    <a:latin typeface="微软雅黑" panose="020B0503020204020204" pitchFamily="34" charset="-122"/>
                    <a:ea typeface="微软雅黑" panose="020B0503020204020204" pitchFamily="34" charset="-122"/>
                  </a:rPr>
                  <a:t>LN</a:t>
                </a:r>
                <a:r>
                  <a:rPr lang="zh-CN" altLang="en-US" sz="1600" b="1">
                    <a:latin typeface="微软雅黑" panose="020B0503020204020204" pitchFamily="34" charset="-122"/>
                    <a:ea typeface="微软雅黑" panose="020B0503020204020204" pitchFamily="34" charset="-122"/>
                  </a:rPr>
                  <a:t>：</a:t>
                </a:r>
                <a:endParaRPr lang="en-US" altLang="zh-CN" sz="1600" b="1">
                  <a:latin typeface="微软雅黑" panose="020B0503020204020204" pitchFamily="34" charset="-122"/>
                  <a:ea typeface="微软雅黑" panose="020B0503020204020204" pitchFamily="34" charset="-122"/>
                </a:endParaRPr>
              </a:p>
              <a:p>
                <a:pPr eaLnBrk="1" hangingPunct="1">
                  <a:buClr>
                    <a:srgbClr val="FF0000"/>
                  </a:buClr>
                  <a:buSzPct val="55000"/>
                  <a:buFont typeface="Wingdings" panose="05000000000000000000" pitchFamily="2" charset="2"/>
                  <a:buChar char="u"/>
                </a:pPr>
                <a:r>
                  <a:rPr lang="zh-CN" altLang="en-US" sz="1600">
                    <a:latin typeface="微软雅黑" panose="020B0503020204020204" pitchFamily="34" charset="-122"/>
                    <a:ea typeface="微软雅黑" panose="020B0503020204020204" pitchFamily="34" charset="-122"/>
                  </a:rPr>
                  <a:t>也称为</a:t>
                </a:r>
                <a:r>
                  <a:rPr lang="zh-CN" altLang="en-US" sz="1600">
                    <a:solidFill>
                      <a:srgbClr val="0000FF"/>
                    </a:solidFill>
                    <a:latin typeface="微软雅黑" panose="020B0503020204020204" pitchFamily="34" charset="-122"/>
                    <a:ea typeface="微软雅黑" panose="020B0503020204020204" pitchFamily="34" charset="-122"/>
                  </a:rPr>
                  <a:t>必要性似然值</a:t>
                </a:r>
                <a:r>
                  <a:rPr lang="zh-CN" altLang="en-US" sz="1600">
                    <a:latin typeface="微软雅黑" panose="020B0503020204020204" pitchFamily="34" charset="-122"/>
                    <a:ea typeface="微软雅黑" panose="020B0503020204020204" pitchFamily="34" charset="-122"/>
                  </a:rPr>
                  <a:t>，用于指出 </a:t>
                </a:r>
                <a14:m>
                  <m:oMath xmlns:m="http://schemas.openxmlformats.org/officeDocument/2006/math">
                    <m:r>
                      <a:rPr lang="en-US" altLang="zh-CN" sz="1600" i="1" smtClean="0">
                        <a:solidFill>
                          <a:srgbClr val="0000FF"/>
                        </a:solidFill>
                        <a:latin typeface="Cambria Math" panose="02040503050406030204" pitchFamily="18" charset="0"/>
                        <a:ea typeface="Cambria Math" panose="02040503050406030204" pitchFamily="18" charset="0"/>
                      </a:rPr>
                      <m:t>¬</m:t>
                    </m:r>
                    <m:r>
                      <a:rPr lang="en-US" altLang="zh-CN" sz="1600" b="0" i="1" smtClean="0">
                        <a:solidFill>
                          <a:srgbClr val="0000FF"/>
                        </a:solidFill>
                        <a:latin typeface="Cambria Math" panose="02040503050406030204" pitchFamily="18" charset="0"/>
                        <a:ea typeface="Cambria Math" panose="02040503050406030204" pitchFamily="18" charset="0"/>
                      </a:rPr>
                      <m:t>𝐸</m:t>
                    </m:r>
                  </m:oMath>
                </a14:m>
                <a:r>
                  <a:rPr lang="en-US" altLang="zh-CN" sz="1600">
                    <a:solidFill>
                      <a:srgbClr val="0000FF"/>
                    </a:solidFill>
                    <a:latin typeface="微软雅黑" panose="020B0503020204020204" pitchFamily="34" charset="-122"/>
                    <a:ea typeface="微软雅黑" panose="020B0503020204020204" pitchFamily="34" charset="-122"/>
                  </a:rPr>
                  <a:t> </a:t>
                </a:r>
                <a:r>
                  <a:rPr lang="zh-CN" altLang="en-US" sz="1600">
                    <a:solidFill>
                      <a:srgbClr val="0000FF"/>
                    </a:solidFill>
                    <a:latin typeface="微软雅黑" panose="020B0503020204020204" pitchFamily="34" charset="-122"/>
                    <a:ea typeface="微软雅黑" panose="020B0503020204020204" pitchFamily="34" charset="-122"/>
                  </a:rPr>
                  <a:t>对  </a:t>
                </a:r>
                <a:r>
                  <a:rPr lang="en-US" altLang="zh-CN" sz="1600">
                    <a:solidFill>
                      <a:srgbClr val="0000FF"/>
                    </a:solidFill>
                    <a:latin typeface="微软雅黑" panose="020B0503020204020204" pitchFamily="34" charset="-122"/>
                    <a:ea typeface="微软雅黑" panose="020B0503020204020204" pitchFamily="34" charset="-122"/>
                  </a:rPr>
                  <a:t>H  </a:t>
                </a:r>
                <a:r>
                  <a:rPr lang="zh-CN" altLang="en-US" sz="1600">
                    <a:latin typeface="微软雅黑" panose="020B0503020204020204" pitchFamily="34" charset="-122"/>
                    <a:ea typeface="微软雅黑" panose="020B0503020204020204" pitchFamily="34" charset="-122"/>
                  </a:rPr>
                  <a:t>的</a:t>
                </a:r>
                <a:r>
                  <a:rPr lang="zh-CN" altLang="en-US" sz="1600">
                    <a:solidFill>
                      <a:srgbClr val="0000FF"/>
                    </a:solidFill>
                    <a:latin typeface="微软雅黑" panose="020B0503020204020204" pitchFamily="34" charset="-122"/>
                    <a:ea typeface="微软雅黑" panose="020B0503020204020204" pitchFamily="34" charset="-122"/>
                  </a:rPr>
                  <a:t>支持程度</a:t>
                </a:r>
                <a:r>
                  <a:rPr lang="zh-CN" altLang="en-US" sz="1600">
                    <a:latin typeface="微软雅黑" panose="020B0503020204020204" pitchFamily="34" charset="-122"/>
                    <a:ea typeface="微软雅黑" panose="020B0503020204020204" pitchFamily="34" charset="-122"/>
                  </a:rPr>
                  <a:t>，取值范围为 </a:t>
                </a:r>
                <a:r>
                  <a:rPr lang="en-US" altLang="zh-CN" sz="1600">
                    <a:latin typeface="微软雅黑" panose="020B0503020204020204" pitchFamily="34" charset="-122"/>
                    <a:ea typeface="微软雅黑" panose="020B0503020204020204" pitchFamily="34" charset="-122"/>
                  </a:rPr>
                  <a:t>[ 0</a:t>
                </a:r>
                <a:r>
                  <a:rPr lang="zh-CN" altLang="en-US" sz="1600">
                    <a:latin typeface="微软雅黑" panose="020B0503020204020204" pitchFamily="34" charset="-122"/>
                    <a:ea typeface="微软雅黑" panose="020B0503020204020204" pitchFamily="34" charset="-122"/>
                  </a:rPr>
                  <a:t>， ∞ ），其定义为：</a:t>
                </a:r>
                <a:endParaRPr lang="en-US" altLang="zh-CN" sz="1600">
                  <a:latin typeface="微软雅黑" panose="020B0503020204020204" pitchFamily="34" charset="-122"/>
                  <a:ea typeface="微软雅黑" panose="020B0503020204020204" pitchFamily="34" charset="-122"/>
                </a:endParaRPr>
              </a:p>
              <a:p>
                <a:pPr eaLnBrk="1" hangingPunct="1">
                  <a:buClr>
                    <a:srgbClr val="FF0000"/>
                  </a:buClr>
                  <a:buSzPct val="55000"/>
                  <a:buFont typeface="Wingdings" panose="05000000000000000000" pitchFamily="2" charset="2"/>
                  <a:buChar char="Ø"/>
                </a:pPr>
                <a:r>
                  <a:rPr lang="en-US" altLang="zh-CN" sz="1600">
                    <a:latin typeface="微软雅黑" panose="020B0503020204020204" pitchFamily="34" charset="-122"/>
                    <a:ea typeface="微软雅黑" panose="020B0503020204020204" pitchFamily="34" charset="-122"/>
                  </a:rPr>
                  <a:t>                      LN =                             =</a:t>
                </a:r>
              </a:p>
              <a:p>
                <a:pPr marL="0" indent="0" eaLnBrk="1" hangingPunct="1">
                  <a:buClr>
                    <a:srgbClr val="FF0000"/>
                  </a:buClr>
                  <a:buSzPct val="55000"/>
                  <a:buNone/>
                </a:pPr>
                <a:endParaRPr lang="zh-CN" altLang="en-US" sz="1600">
                  <a:latin typeface="微软雅黑" panose="020B0503020204020204" pitchFamily="34" charset="-122"/>
                  <a:ea typeface="微软雅黑" panose="020B0503020204020204" pitchFamily="34" charset="-122"/>
                </a:endParaRPr>
              </a:p>
              <a:p>
                <a:pPr eaLnBrk="1" hangingPunct="1">
                  <a:buClr>
                    <a:srgbClr val="FF0000"/>
                  </a:buClr>
                  <a:buSzPct val="55000"/>
                </a:pPr>
                <a:r>
                  <a:rPr lang="en-US" altLang="zh-CN" sz="1600">
                    <a:latin typeface="微软雅黑" panose="020B0503020204020204" pitchFamily="34" charset="-122"/>
                    <a:ea typeface="微软雅黑" panose="020B0503020204020204" pitchFamily="34" charset="-122"/>
                  </a:rPr>
                  <a:t>LS, LN </a:t>
                </a:r>
                <a:r>
                  <a:rPr lang="zh-CN" altLang="en-US" sz="1600">
                    <a:latin typeface="微软雅黑" panose="020B0503020204020204" pitchFamily="34" charset="-122"/>
                    <a:ea typeface="微软雅黑" panose="020B0503020204020204" pitchFamily="34" charset="-122"/>
                  </a:rPr>
                  <a:t>相当于知识的静态强度。</a:t>
                </a:r>
                <a:endParaRPr lang="en-US" altLang="zh-CN" sz="1600">
                  <a:latin typeface="微软雅黑" panose="020B0503020204020204" pitchFamily="34" charset="-122"/>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800">
                  <a:latin typeface="微软雅黑" panose="020B0503020204020204" pitchFamily="34" charset="-122"/>
                  <a:ea typeface="微软雅黑" panose="020B0503020204020204" pitchFamily="34" charset="-122"/>
                </a:endParaRPr>
              </a:p>
              <a:p>
                <a:pPr eaLnBrk="1" hangingPunct="1">
                  <a:buClr>
                    <a:srgbClr val="FF0000"/>
                  </a:buClr>
                  <a:buSzPct val="55000"/>
                </a:pPr>
                <a:r>
                  <a:rPr lang="zh-CN" altLang="en-US" sz="1600">
                    <a:latin typeface="微软雅黑" panose="020B0503020204020204" pitchFamily="34" charset="-122"/>
                    <a:ea typeface="微软雅黑" panose="020B0503020204020204" pitchFamily="34" charset="-122"/>
                  </a:rPr>
                  <a:t>实际应用中，采用的都是专家给定 的 </a:t>
                </a:r>
                <a:r>
                  <a:rPr lang="en-US" altLang="zh-CN" sz="1600">
                    <a:latin typeface="微软雅黑" panose="020B0503020204020204" pitchFamily="34" charset="-122"/>
                    <a:ea typeface="微软雅黑" panose="020B0503020204020204" pitchFamily="34" charset="-122"/>
                  </a:rPr>
                  <a:t>LS, LN </a:t>
                </a:r>
                <a:r>
                  <a:rPr lang="zh-CN" altLang="en-US" sz="1600">
                    <a:latin typeface="微软雅黑" panose="020B0503020204020204" pitchFamily="34" charset="-122"/>
                    <a:ea typeface="微软雅黑" panose="020B0503020204020204" pitchFamily="34" charset="-122"/>
                  </a:rPr>
                  <a:t>值，而不是依 </a:t>
                </a:r>
                <a:r>
                  <a:rPr lang="en-US" altLang="zh-CN" sz="1600">
                    <a:latin typeface="微软雅黑" panose="020B0503020204020204" pitchFamily="34" charset="-122"/>
                    <a:ea typeface="微软雅黑" panose="020B0503020204020204" pitchFamily="34" charset="-122"/>
                  </a:rPr>
                  <a:t>LS</a:t>
                </a:r>
                <a:r>
                  <a:rPr lang="zh-CN" altLang="en-US" sz="1600">
                    <a:latin typeface="微软雅黑" panose="020B0503020204020204" pitchFamily="34" charset="-122"/>
                    <a:ea typeface="微软雅黑" panose="020B0503020204020204" pitchFamily="34" charset="-122"/>
                  </a:rPr>
                  <a:t>，</a:t>
                </a:r>
                <a:r>
                  <a:rPr lang="en-US" altLang="zh-CN" sz="1600">
                    <a:latin typeface="微软雅黑" panose="020B0503020204020204" pitchFamily="34" charset="-122"/>
                    <a:ea typeface="微软雅黑" panose="020B0503020204020204" pitchFamily="34" charset="-122"/>
                  </a:rPr>
                  <a:t>LN </a:t>
                </a:r>
                <a:r>
                  <a:rPr lang="zh-CN" altLang="en-US" sz="1600">
                    <a:latin typeface="微软雅黑" panose="020B0503020204020204" pitchFamily="34" charset="-122"/>
                    <a:ea typeface="微软雅黑" panose="020B0503020204020204" pitchFamily="34" charset="-122"/>
                  </a:rPr>
                  <a:t>的定义来计算的，从而避免了计算条件概率的情况。</a:t>
                </a:r>
                <a:endParaRPr lang="en-US" altLang="zh-CN" sz="1600">
                  <a:latin typeface="微软雅黑" panose="020B0503020204020204" pitchFamily="34" charset="-122"/>
                  <a:ea typeface="微软雅黑" panose="020B0503020204020204" pitchFamily="34" charset="-122"/>
                </a:endParaRPr>
              </a:p>
              <a:p>
                <a:pPr eaLnBrk="1" hangingPunct="1">
                  <a:buClr>
                    <a:srgbClr val="FF0000"/>
                  </a:buClr>
                  <a:buSzPct val="55000"/>
                </a:pPr>
                <a:endParaRPr lang="en-US" altLang="zh-CN" sz="800">
                  <a:latin typeface="微软雅黑" panose="020B0503020204020204" pitchFamily="34" charset="-122"/>
                  <a:ea typeface="微软雅黑" panose="020B0503020204020204" pitchFamily="34" charset="-122"/>
                </a:endParaRPr>
              </a:p>
              <a:p>
                <a:pPr eaLnBrk="1" hangingPunct="1">
                  <a:buClr>
                    <a:srgbClr val="FF0000"/>
                  </a:buClr>
                  <a:buSzPct val="55000"/>
                </a:pPr>
                <a:r>
                  <a:rPr lang="zh-CN" altLang="en-US" sz="1800" b="1">
                    <a:latin typeface="微软雅黑" panose="020B0503020204020204" pitchFamily="34" charset="-122"/>
                    <a:ea typeface="微软雅黑" panose="020B0503020204020204" pitchFamily="34" charset="-122"/>
                  </a:rPr>
                  <a:t>正是由于 </a:t>
                </a:r>
                <a:r>
                  <a:rPr lang="en-US" altLang="zh-CN" sz="1800" b="1">
                    <a:latin typeface="微软雅黑" panose="020B0503020204020204" pitchFamily="34" charset="-122"/>
                    <a:ea typeface="微软雅黑" panose="020B0503020204020204" pitchFamily="34" charset="-122"/>
                  </a:rPr>
                  <a:t>LS </a:t>
                </a:r>
                <a:r>
                  <a:rPr lang="zh-CN" altLang="en-US" sz="1800" b="1">
                    <a:latin typeface="微软雅黑" panose="020B0503020204020204" pitchFamily="34" charset="-122"/>
                    <a:ea typeface="微软雅黑" panose="020B0503020204020204" pitchFamily="34" charset="-122"/>
                  </a:rPr>
                  <a:t>和 </a:t>
                </a:r>
                <a:r>
                  <a:rPr lang="en-US" altLang="zh-CN" sz="1800" b="1">
                    <a:latin typeface="微软雅黑" panose="020B0503020204020204" pitchFamily="34" charset="-122"/>
                    <a:ea typeface="微软雅黑" panose="020B0503020204020204" pitchFamily="34" charset="-122"/>
                  </a:rPr>
                  <a:t>LN </a:t>
                </a:r>
                <a:r>
                  <a:rPr lang="zh-CN" altLang="en-US" sz="1800" b="1">
                    <a:latin typeface="微软雅黑" panose="020B0503020204020204" pitchFamily="34" charset="-122"/>
                    <a:ea typeface="微软雅黑" panose="020B0503020204020204" pitchFamily="34" charset="-122"/>
                  </a:rPr>
                  <a:t>是由专家主观给出的，所以才叫做“</a:t>
                </a:r>
                <a:r>
                  <a:rPr lang="zh-CN" altLang="en-US" sz="1800" b="1">
                    <a:solidFill>
                      <a:srgbClr val="0000FF"/>
                    </a:solidFill>
                    <a:latin typeface="微软雅黑" panose="020B0503020204020204" pitchFamily="34" charset="-122"/>
                    <a:ea typeface="微软雅黑" panose="020B0503020204020204" pitchFamily="34" charset="-122"/>
                  </a:rPr>
                  <a:t>主观贝叶斯方法</a:t>
                </a:r>
                <a:r>
                  <a:rPr lang="zh-CN" altLang="en-US" sz="1800" b="1">
                    <a:latin typeface="微软雅黑" panose="020B0503020204020204" pitchFamily="34" charset="-122"/>
                    <a:ea typeface="微软雅黑" panose="020B0503020204020204" pitchFamily="34" charset="-122"/>
                  </a:rPr>
                  <a:t>”              </a:t>
                </a:r>
              </a:p>
              <a:p>
                <a:pPr eaLnBrk="1" hangingPunct="1">
                  <a:buClr>
                    <a:srgbClr val="FF0000"/>
                  </a:buClr>
                  <a:buSzPct val="55000"/>
                  <a:buFont typeface="Wingdings" panose="05000000000000000000" pitchFamily="2" charset="2"/>
                  <a:buChar char="u"/>
                </a:pPr>
                <a:endParaRPr lang="en-US" altLang="zh-CN" sz="800">
                  <a:latin typeface="微软雅黑" panose="020B0503020204020204" pitchFamily="34" charset="-122"/>
                  <a:ea typeface="微软雅黑" panose="020B0503020204020204" pitchFamily="34" charset="-122"/>
                </a:endParaRPr>
              </a:p>
            </p:txBody>
          </p:sp>
        </mc:Choice>
        <mc:Fallback xmlns="">
          <p:sp>
            <p:nvSpPr>
              <p:cNvPr id="12291" name="Rectangle 3">
                <a:extLst>
                  <a:ext uri="{FF2B5EF4-FFF2-40B4-BE49-F238E27FC236}">
                    <a16:creationId xmlns:a16="http://schemas.microsoft.com/office/drawing/2014/main" id="{9419AC45-F76E-4D45-A32E-965A5D4A98F1}"/>
                  </a:ext>
                </a:extLst>
              </p:cNvPr>
              <p:cNvSpPr>
                <a:spLocks noGrp="1" noRot="1" noChangeAspect="1" noMove="1" noResize="1" noEditPoints="1" noAdjustHandles="1" noChangeArrowheads="1" noChangeShapeType="1" noTextEdit="1"/>
              </p:cNvSpPr>
              <p:nvPr>
                <p:ph idx="1"/>
              </p:nvPr>
            </p:nvSpPr>
            <p:spPr>
              <a:xfrm>
                <a:off x="762000" y="1308125"/>
                <a:ext cx="7905750" cy="5001195"/>
              </a:xfrm>
              <a:blipFill>
                <a:blip r:embed="rId2"/>
                <a:stretch>
                  <a:fillRect l="-77" t="-976" r="-2005"/>
                </a:stretch>
              </a:blipFill>
            </p:spPr>
            <p:txBody>
              <a:bodyPr/>
              <a:lstStyle/>
              <a:p>
                <a:r>
                  <a:rPr lang="zh-CN" altLang="en-US">
                    <a:noFill/>
                  </a:rPr>
                  <a:t> </a:t>
                </a:r>
              </a:p>
            </p:txBody>
          </p:sp>
        </mc:Fallback>
      </mc:AlternateContent>
      <p:grpSp>
        <p:nvGrpSpPr>
          <p:cNvPr id="4" name="Group 4">
            <a:extLst>
              <a:ext uri="{FF2B5EF4-FFF2-40B4-BE49-F238E27FC236}">
                <a16:creationId xmlns:a16="http://schemas.microsoft.com/office/drawing/2014/main" id="{CC0FE617-9CDD-4468-99CB-2AE88370EB2F}"/>
              </a:ext>
            </a:extLst>
          </p:cNvPr>
          <p:cNvGrpSpPr>
            <a:grpSpLocks/>
          </p:cNvGrpSpPr>
          <p:nvPr/>
        </p:nvGrpSpPr>
        <p:grpSpPr bwMode="auto">
          <a:xfrm>
            <a:off x="3613129" y="2511301"/>
            <a:ext cx="1371600" cy="701675"/>
            <a:chOff x="2111" y="1026"/>
            <a:chExt cx="864" cy="442"/>
          </a:xfrm>
        </p:grpSpPr>
        <p:sp>
          <p:nvSpPr>
            <p:cNvPr id="5" name="Text Box 5">
              <a:extLst>
                <a:ext uri="{FF2B5EF4-FFF2-40B4-BE49-F238E27FC236}">
                  <a16:creationId xmlns:a16="http://schemas.microsoft.com/office/drawing/2014/main" id="{FB5FC156-BD5A-490B-A499-42432E434F5C}"/>
                </a:ext>
              </a:extLst>
            </p:cNvPr>
            <p:cNvSpPr txBox="1">
              <a:spLocks noChangeArrowheads="1"/>
            </p:cNvSpPr>
            <p:nvPr/>
          </p:nvSpPr>
          <p:spPr bwMode="auto">
            <a:xfrm>
              <a:off x="2111" y="1026"/>
              <a:ext cx="864" cy="4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0"/>
                </a:spcBef>
                <a:buClrTx/>
                <a:buSzTx/>
                <a:buFontTx/>
                <a:buNone/>
              </a:pPr>
              <a:r>
                <a:rPr lang="en-US" altLang="zh-CN" sz="2000" u="none">
                  <a:latin typeface="Times New Roman" panose="02020603050405020304" pitchFamily="18" charset="0"/>
                </a:rPr>
                <a:t>P(E/H)</a:t>
              </a:r>
            </a:p>
            <a:p>
              <a:pPr algn="l">
                <a:spcBef>
                  <a:spcPct val="0"/>
                </a:spcBef>
                <a:buClrTx/>
                <a:buSzTx/>
                <a:buFontTx/>
                <a:buNone/>
              </a:pPr>
              <a:r>
                <a:rPr lang="en-US" altLang="zh-CN" sz="2000" u="none">
                  <a:latin typeface="Times New Roman" panose="02020603050405020304" pitchFamily="18" charset="0"/>
                </a:rPr>
                <a:t>P(E/</a:t>
              </a:r>
              <a:r>
                <a:rPr lang="en-US" altLang="zh-CN" sz="2000" u="none">
                  <a:latin typeface="Times New Roman" panose="02020603050405020304" pitchFamily="18" charset="0"/>
                  <a:sym typeface="Symbol" panose="05050102010706020507" pitchFamily="18" charset="2"/>
                </a:rPr>
                <a:t>H)</a:t>
              </a:r>
              <a:endParaRPr lang="en-US" altLang="zh-CN" sz="2000" u="none">
                <a:latin typeface="Times New Roman" panose="02020603050405020304" pitchFamily="18" charset="0"/>
              </a:endParaRPr>
            </a:p>
          </p:txBody>
        </p:sp>
        <p:sp>
          <p:nvSpPr>
            <p:cNvPr id="6" name="Line 6">
              <a:extLst>
                <a:ext uri="{FF2B5EF4-FFF2-40B4-BE49-F238E27FC236}">
                  <a16:creationId xmlns:a16="http://schemas.microsoft.com/office/drawing/2014/main" id="{BAE86504-8314-493D-9E1F-05984BC5D4BD}"/>
                </a:ext>
              </a:extLst>
            </p:cNvPr>
            <p:cNvSpPr>
              <a:spLocks noChangeShapeType="1"/>
            </p:cNvSpPr>
            <p:nvPr/>
          </p:nvSpPr>
          <p:spPr bwMode="auto">
            <a:xfrm>
              <a:off x="2111" y="1262"/>
              <a:ext cx="662" cy="0"/>
            </a:xfrm>
            <a:prstGeom prst="line">
              <a:avLst/>
            </a:prstGeom>
            <a:noFill/>
            <a:ln w="19050" cap="sq">
              <a:solidFill>
                <a:srgbClr val="0033CC"/>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7" name="Group 7">
            <a:extLst>
              <a:ext uri="{FF2B5EF4-FFF2-40B4-BE49-F238E27FC236}">
                <a16:creationId xmlns:a16="http://schemas.microsoft.com/office/drawing/2014/main" id="{693287F7-E99C-4614-B866-41668C1C9AF9}"/>
              </a:ext>
            </a:extLst>
          </p:cNvPr>
          <p:cNvGrpSpPr>
            <a:grpSpLocks/>
          </p:cNvGrpSpPr>
          <p:nvPr/>
        </p:nvGrpSpPr>
        <p:grpSpPr bwMode="auto">
          <a:xfrm>
            <a:off x="3137266" y="3808722"/>
            <a:ext cx="1800703" cy="701676"/>
            <a:chOff x="2138" y="2932"/>
            <a:chExt cx="982" cy="442"/>
          </a:xfrm>
        </p:grpSpPr>
        <p:sp>
          <p:nvSpPr>
            <p:cNvPr id="8" name="Text Box 8">
              <a:extLst>
                <a:ext uri="{FF2B5EF4-FFF2-40B4-BE49-F238E27FC236}">
                  <a16:creationId xmlns:a16="http://schemas.microsoft.com/office/drawing/2014/main" id="{FFF4D29A-26FC-45FE-80D2-54A0CD4F6961}"/>
                </a:ext>
              </a:extLst>
            </p:cNvPr>
            <p:cNvSpPr txBox="1">
              <a:spLocks noChangeArrowheads="1"/>
            </p:cNvSpPr>
            <p:nvPr/>
          </p:nvSpPr>
          <p:spPr bwMode="auto">
            <a:xfrm>
              <a:off x="2256" y="2932"/>
              <a:ext cx="864" cy="4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0"/>
                </a:spcBef>
                <a:buClrTx/>
                <a:buSzTx/>
                <a:buFontTx/>
                <a:buNone/>
              </a:pPr>
              <a:r>
                <a:rPr lang="en-US" altLang="zh-CN" sz="2000" u="none">
                  <a:latin typeface="Times New Roman" panose="02020603050405020304" pitchFamily="18" charset="0"/>
                </a:rPr>
                <a:t>P(</a:t>
              </a:r>
              <a:r>
                <a:rPr lang="en-US" altLang="zh-CN" sz="2000" u="none">
                  <a:latin typeface="Times New Roman" panose="02020603050405020304" pitchFamily="18" charset="0"/>
                  <a:sym typeface="Symbol" panose="05050102010706020507" pitchFamily="18" charset="2"/>
                </a:rPr>
                <a:t></a:t>
              </a:r>
              <a:r>
                <a:rPr lang="en-US" altLang="zh-CN" sz="2000" u="none">
                  <a:latin typeface="Times New Roman" panose="02020603050405020304" pitchFamily="18" charset="0"/>
                </a:rPr>
                <a:t> E/H)</a:t>
              </a:r>
            </a:p>
            <a:p>
              <a:pPr algn="l">
                <a:spcBef>
                  <a:spcPct val="0"/>
                </a:spcBef>
                <a:buClrTx/>
                <a:buSzTx/>
                <a:buFontTx/>
                <a:buNone/>
              </a:pPr>
              <a:r>
                <a:rPr lang="en-US" altLang="zh-CN" sz="2000" u="none">
                  <a:latin typeface="Times New Roman" panose="02020603050405020304" pitchFamily="18" charset="0"/>
                </a:rPr>
                <a:t>P(</a:t>
              </a:r>
              <a:r>
                <a:rPr lang="en-US" altLang="zh-CN" sz="2000" u="none">
                  <a:latin typeface="Times New Roman" panose="02020603050405020304" pitchFamily="18" charset="0"/>
                  <a:sym typeface="Symbol" panose="05050102010706020507" pitchFamily="18" charset="2"/>
                </a:rPr>
                <a:t></a:t>
              </a:r>
              <a:r>
                <a:rPr lang="en-US" altLang="zh-CN" sz="2000" u="none">
                  <a:latin typeface="Times New Roman" panose="02020603050405020304" pitchFamily="18" charset="0"/>
                </a:rPr>
                <a:t> E/</a:t>
              </a:r>
              <a:r>
                <a:rPr lang="en-US" altLang="zh-CN" sz="2000" u="none">
                  <a:latin typeface="Times New Roman" panose="02020603050405020304" pitchFamily="18" charset="0"/>
                  <a:sym typeface="Symbol" panose="05050102010706020507" pitchFamily="18" charset="2"/>
                </a:rPr>
                <a:t>H)</a:t>
              </a:r>
            </a:p>
          </p:txBody>
        </p:sp>
        <p:sp>
          <p:nvSpPr>
            <p:cNvPr id="9" name="Line 9">
              <a:extLst>
                <a:ext uri="{FF2B5EF4-FFF2-40B4-BE49-F238E27FC236}">
                  <a16:creationId xmlns:a16="http://schemas.microsoft.com/office/drawing/2014/main" id="{0B6FA2DF-94E7-4167-8C00-4C236807DB0B}"/>
                </a:ext>
              </a:extLst>
            </p:cNvPr>
            <p:cNvSpPr>
              <a:spLocks noChangeShapeType="1"/>
            </p:cNvSpPr>
            <p:nvPr/>
          </p:nvSpPr>
          <p:spPr bwMode="auto">
            <a:xfrm>
              <a:off x="2138" y="3153"/>
              <a:ext cx="864" cy="0"/>
            </a:xfrm>
            <a:prstGeom prst="line">
              <a:avLst/>
            </a:prstGeom>
            <a:noFill/>
            <a:ln w="19050" cap="sq">
              <a:solidFill>
                <a:srgbClr val="0033CC"/>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3" name="Group 10">
            <a:extLst>
              <a:ext uri="{FF2B5EF4-FFF2-40B4-BE49-F238E27FC236}">
                <a16:creationId xmlns:a16="http://schemas.microsoft.com/office/drawing/2014/main" id="{805580B1-39D8-46D3-9BC9-6E0E4FBFBF69}"/>
              </a:ext>
            </a:extLst>
          </p:cNvPr>
          <p:cNvGrpSpPr>
            <a:grpSpLocks/>
          </p:cNvGrpSpPr>
          <p:nvPr/>
        </p:nvGrpSpPr>
        <p:grpSpPr bwMode="auto">
          <a:xfrm>
            <a:off x="4984729" y="3789040"/>
            <a:ext cx="1839913" cy="701675"/>
            <a:chOff x="3291" y="2324"/>
            <a:chExt cx="1159" cy="442"/>
          </a:xfrm>
        </p:grpSpPr>
        <p:sp>
          <p:nvSpPr>
            <p:cNvPr id="14" name="Text Box 11">
              <a:extLst>
                <a:ext uri="{FF2B5EF4-FFF2-40B4-BE49-F238E27FC236}">
                  <a16:creationId xmlns:a16="http://schemas.microsoft.com/office/drawing/2014/main" id="{6C8409FC-1F83-44D1-BC19-6C6DA448306A}"/>
                </a:ext>
              </a:extLst>
            </p:cNvPr>
            <p:cNvSpPr txBox="1">
              <a:spLocks noChangeArrowheads="1"/>
            </p:cNvSpPr>
            <p:nvPr/>
          </p:nvSpPr>
          <p:spPr bwMode="auto">
            <a:xfrm>
              <a:off x="3291" y="2324"/>
              <a:ext cx="1159" cy="4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0"/>
                </a:spcBef>
                <a:buClrTx/>
                <a:buSzTx/>
                <a:buFontTx/>
                <a:buNone/>
              </a:pPr>
              <a:r>
                <a:rPr lang="en-US" altLang="zh-CN" sz="2000" u="none">
                  <a:latin typeface="Times New Roman" panose="02020603050405020304" pitchFamily="18" charset="0"/>
                </a:rPr>
                <a:t>1 </a:t>
              </a:r>
              <a:r>
                <a:rPr lang="en-US" altLang="zh-CN" sz="2000" u="none">
                  <a:latin typeface="Times New Roman" panose="02020603050405020304" pitchFamily="18" charset="0"/>
                  <a:sym typeface="Symbol" panose="05050102010706020507" pitchFamily="18" charset="2"/>
                </a:rPr>
                <a:t> </a:t>
              </a:r>
              <a:r>
                <a:rPr lang="en-US" altLang="zh-CN" sz="2000" u="none">
                  <a:latin typeface="Times New Roman" panose="02020603050405020304" pitchFamily="18" charset="0"/>
                </a:rPr>
                <a:t>P(E/H)</a:t>
              </a:r>
            </a:p>
            <a:p>
              <a:pPr algn="l">
                <a:spcBef>
                  <a:spcPct val="0"/>
                </a:spcBef>
                <a:buClrTx/>
                <a:buSzTx/>
                <a:buFontTx/>
                <a:buNone/>
              </a:pPr>
              <a:r>
                <a:rPr lang="en-US" altLang="zh-CN" sz="2000" u="none">
                  <a:latin typeface="Times New Roman" panose="02020603050405020304" pitchFamily="18" charset="0"/>
                </a:rPr>
                <a:t>1 </a:t>
              </a:r>
              <a:r>
                <a:rPr lang="en-US" altLang="zh-CN" sz="2000" u="none">
                  <a:latin typeface="Times New Roman" panose="02020603050405020304" pitchFamily="18" charset="0"/>
                  <a:sym typeface="Symbol" panose="05050102010706020507" pitchFamily="18" charset="2"/>
                </a:rPr>
                <a:t> </a:t>
              </a:r>
              <a:r>
                <a:rPr lang="en-US" altLang="zh-CN" sz="2000" u="none">
                  <a:latin typeface="Times New Roman" panose="02020603050405020304" pitchFamily="18" charset="0"/>
                </a:rPr>
                <a:t>P(E/</a:t>
              </a:r>
              <a:r>
                <a:rPr lang="en-US" altLang="zh-CN" sz="2000" u="none">
                  <a:latin typeface="Times New Roman" panose="02020603050405020304" pitchFamily="18" charset="0"/>
                  <a:sym typeface="Symbol" panose="05050102010706020507" pitchFamily="18" charset="2"/>
                </a:rPr>
                <a:t>H)</a:t>
              </a:r>
            </a:p>
          </p:txBody>
        </p:sp>
        <p:sp>
          <p:nvSpPr>
            <p:cNvPr id="15" name="Line 12">
              <a:extLst>
                <a:ext uri="{FF2B5EF4-FFF2-40B4-BE49-F238E27FC236}">
                  <a16:creationId xmlns:a16="http://schemas.microsoft.com/office/drawing/2014/main" id="{23552022-23C5-482B-8CF5-4AE9FB001800}"/>
                </a:ext>
              </a:extLst>
            </p:cNvPr>
            <p:cNvSpPr>
              <a:spLocks noChangeShapeType="1"/>
            </p:cNvSpPr>
            <p:nvPr/>
          </p:nvSpPr>
          <p:spPr bwMode="auto">
            <a:xfrm>
              <a:off x="3318" y="2558"/>
              <a:ext cx="864" cy="0"/>
            </a:xfrm>
            <a:prstGeom prst="line">
              <a:avLst/>
            </a:prstGeom>
            <a:noFill/>
            <a:ln w="19050" cap="sq">
              <a:solidFill>
                <a:srgbClr val="0033CC"/>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spTree>
    <p:extLst>
      <p:ext uri="{BB962C8B-B14F-4D97-AF65-F5344CB8AC3E}">
        <p14:creationId xmlns:p14="http://schemas.microsoft.com/office/powerpoint/2010/main" val="12769931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89CE89D4-C46C-421C-8225-3A9FCD52C853}"/>
              </a:ext>
            </a:extLst>
          </p:cNvPr>
          <p:cNvSpPr>
            <a:spLocks noGrp="1" noChangeArrowheads="1"/>
          </p:cNvSpPr>
          <p:nvPr>
            <p:ph type="title"/>
          </p:nvPr>
        </p:nvSpPr>
        <p:spPr>
          <a:xfrm>
            <a:off x="971550" y="406400"/>
            <a:ext cx="7696200" cy="719138"/>
          </a:xfrm>
        </p:spPr>
        <p:txBody>
          <a:bodyPr/>
          <a:lstStyle/>
          <a:p>
            <a:pPr eaLnBrk="1" hangingPunct="1">
              <a:defRPr/>
            </a:pPr>
            <a:r>
              <a:rPr lang="en-US" altLang="zh-CN" sz="2800" dirty="0">
                <a:latin typeface="+mn-lt"/>
              </a:rPr>
              <a:t> </a:t>
            </a:r>
            <a:r>
              <a:rPr lang="zh-CN" altLang="en-US" sz="2800" dirty="0"/>
              <a:t>主观贝叶斯方法</a:t>
            </a:r>
            <a:endParaRPr lang="zh-CN" altLang="en-US" sz="2800" dirty="0">
              <a:latin typeface="+mn-lt"/>
            </a:endParaRPr>
          </a:p>
        </p:txBody>
      </p:sp>
      <mc:AlternateContent xmlns:mc="http://schemas.openxmlformats.org/markup-compatibility/2006" xmlns:a14="http://schemas.microsoft.com/office/drawing/2010/main">
        <mc:Choice Requires="a14">
          <p:sp>
            <p:nvSpPr>
              <p:cNvPr id="12291" name="Rectangle 3">
                <a:extLst>
                  <a:ext uri="{FF2B5EF4-FFF2-40B4-BE49-F238E27FC236}">
                    <a16:creationId xmlns:a16="http://schemas.microsoft.com/office/drawing/2014/main" id="{9419AC45-F76E-4D45-A32E-965A5D4A98F1}"/>
                  </a:ext>
                </a:extLst>
              </p:cNvPr>
              <p:cNvSpPr>
                <a:spLocks noGrp="1" noChangeArrowheads="1"/>
              </p:cNvSpPr>
              <p:nvPr>
                <p:ph idx="1"/>
              </p:nvPr>
            </p:nvSpPr>
            <p:spPr>
              <a:xfrm>
                <a:off x="762000" y="1308125"/>
                <a:ext cx="7696200" cy="4785171"/>
              </a:xfrm>
            </p:spPr>
            <p:txBody>
              <a:bodyPr/>
              <a:lstStyle/>
              <a:p>
                <a:pPr eaLnBrk="1" hangingPunct="1">
                  <a:buClr>
                    <a:srgbClr val="FF0000"/>
                  </a:buClr>
                  <a:buSzPct val="55000"/>
                </a:pPr>
                <a:r>
                  <a:rPr lang="zh-CN" altLang="en-US" sz="2400" b="1">
                    <a:ea typeface="微软雅黑" panose="020B0503020204020204" pitchFamily="34" charset="-122"/>
                  </a:rPr>
                  <a:t>主观贝叶斯方法推理</a:t>
                </a:r>
                <a:endParaRPr lang="en-US" altLang="zh-CN" sz="2400" b="1">
                  <a:ea typeface="微软雅黑" panose="020B0503020204020204" pitchFamily="34" charset="-122"/>
                </a:endParaRPr>
              </a:p>
              <a:p>
                <a:pPr eaLnBrk="1" hangingPunct="1">
                  <a:buClr>
                    <a:srgbClr val="FF0000"/>
                  </a:buClr>
                  <a:buSzPct val="55000"/>
                </a:pPr>
                <a:endParaRPr lang="en-US" altLang="zh-CN" sz="800">
                  <a:solidFill>
                    <a:srgbClr val="0000FF"/>
                  </a:solidFill>
                  <a:ea typeface="微软雅黑" panose="020B0503020204020204" pitchFamily="34" charset="-122"/>
                </a:endParaRPr>
              </a:p>
              <a:p>
                <a:pPr eaLnBrk="1" hangingPunct="1">
                  <a:buClr>
                    <a:srgbClr val="FF0000"/>
                  </a:buClr>
                  <a:buSzPct val="55000"/>
                  <a:buFont typeface="Wingdings" panose="05000000000000000000" pitchFamily="2" charset="2"/>
                  <a:buChar char="u"/>
                </a:pPr>
                <a:r>
                  <a:rPr lang="zh-CN" altLang="en-US" sz="1800" b="1">
                    <a:latin typeface="微软雅黑" panose="020B0503020204020204" pitchFamily="34" charset="-122"/>
                    <a:ea typeface="微软雅黑" panose="020B0503020204020204" pitchFamily="34" charset="-122"/>
                  </a:rPr>
                  <a:t>结合贝叶斯公式：</a:t>
                </a:r>
                <a:endParaRPr lang="en-US" altLang="zh-CN" sz="1800" b="1">
                  <a:latin typeface="微软雅黑" panose="020B0503020204020204" pitchFamily="34" charset="-122"/>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800">
                  <a:latin typeface="微软雅黑" panose="020B0503020204020204" pitchFamily="34" charset="-122"/>
                  <a:ea typeface="微软雅黑" panose="020B0503020204020204" pitchFamily="34" charset="-122"/>
                </a:endParaRPr>
              </a:p>
              <a:p>
                <a:pPr eaLnBrk="1" hangingPunct="1">
                  <a:buClr>
                    <a:srgbClr val="FF0000"/>
                  </a:buClr>
                  <a:buSzPct val="55000"/>
                  <a:buFont typeface="Wingdings" panose="05000000000000000000" pitchFamily="2" charset="2"/>
                  <a:buChar char="Ø"/>
                </a:pPr>
                <a:r>
                  <a:rPr lang="en-US" altLang="zh-CN" sz="1600">
                    <a:solidFill>
                      <a:srgbClr val="0033CC"/>
                    </a:solidFill>
                    <a:sym typeface="Symbol" panose="05050102010706020507" pitchFamily="18" charset="2"/>
                  </a:rPr>
                  <a:t>                            P(H/E) = P(E/H)  P(H) / P(E)</a:t>
                </a:r>
                <a:endParaRPr lang="en-US" altLang="zh-CN" sz="1600">
                  <a:latin typeface="微软雅黑" panose="020B0503020204020204" pitchFamily="34" charset="-122"/>
                  <a:ea typeface="微软雅黑" panose="020B0503020204020204" pitchFamily="34" charset="-122"/>
                </a:endParaRPr>
              </a:p>
              <a:p>
                <a:pPr eaLnBrk="1" hangingPunct="1">
                  <a:buClr>
                    <a:srgbClr val="FF0000"/>
                  </a:buClr>
                  <a:buSzPct val="55000"/>
                  <a:buFont typeface="Wingdings" panose="05000000000000000000" pitchFamily="2" charset="2"/>
                  <a:buChar char="Ø"/>
                </a:pPr>
                <a:r>
                  <a:rPr lang="en-US" altLang="zh-CN" sz="1600">
                    <a:solidFill>
                      <a:srgbClr val="0033CC"/>
                    </a:solidFill>
                    <a:sym typeface="Symbol" panose="05050102010706020507" pitchFamily="18" charset="2"/>
                  </a:rPr>
                  <a:t>                            P(</a:t>
                </a:r>
                <a:r>
                  <a:rPr lang="en-US" altLang="zh-CN" sz="1600">
                    <a:solidFill>
                      <a:srgbClr val="0033CC"/>
                    </a:solidFill>
                    <a:cs typeface="Times New Roman" panose="02020603050405020304" pitchFamily="18" charset="0"/>
                    <a:sym typeface="Symbol" panose="05050102010706020507" pitchFamily="18" charset="2"/>
                  </a:rPr>
                  <a:t></a:t>
                </a:r>
                <a:r>
                  <a:rPr lang="en-US" altLang="zh-CN" sz="1600">
                    <a:solidFill>
                      <a:srgbClr val="0033CC"/>
                    </a:solidFill>
                    <a:sym typeface="Symbol" panose="05050102010706020507" pitchFamily="18" charset="2"/>
                  </a:rPr>
                  <a:t>H/E) = P(E/ </a:t>
                </a:r>
                <a:r>
                  <a:rPr lang="en-US" altLang="zh-CN" sz="1600">
                    <a:solidFill>
                      <a:srgbClr val="0033CC"/>
                    </a:solidFill>
                    <a:cs typeface="Times New Roman" panose="02020603050405020304" pitchFamily="18" charset="0"/>
                    <a:sym typeface="Symbol" panose="05050102010706020507" pitchFamily="18" charset="2"/>
                  </a:rPr>
                  <a:t></a:t>
                </a:r>
                <a:r>
                  <a:rPr lang="en-US" altLang="zh-CN" sz="1600">
                    <a:solidFill>
                      <a:srgbClr val="0033CC"/>
                    </a:solidFill>
                    <a:sym typeface="Symbol" panose="05050102010706020507" pitchFamily="18" charset="2"/>
                  </a:rPr>
                  <a:t>H)  P(</a:t>
                </a:r>
                <a:r>
                  <a:rPr lang="en-US" altLang="zh-CN" sz="1600">
                    <a:solidFill>
                      <a:srgbClr val="0033CC"/>
                    </a:solidFill>
                    <a:cs typeface="Times New Roman" panose="02020603050405020304" pitchFamily="18" charset="0"/>
                    <a:sym typeface="Symbol" panose="05050102010706020507" pitchFamily="18" charset="2"/>
                  </a:rPr>
                  <a:t></a:t>
                </a:r>
                <a:r>
                  <a:rPr lang="en-US" altLang="zh-CN" sz="1600">
                    <a:solidFill>
                      <a:srgbClr val="0033CC"/>
                    </a:solidFill>
                    <a:sym typeface="Symbol" panose="05050102010706020507" pitchFamily="18" charset="2"/>
                  </a:rPr>
                  <a:t>H) / P(E)</a:t>
                </a:r>
              </a:p>
              <a:p>
                <a:pPr eaLnBrk="1" hangingPunct="1">
                  <a:buClr>
                    <a:srgbClr val="FF0000"/>
                  </a:buClr>
                  <a:buSzPct val="55000"/>
                  <a:buFont typeface="Wingdings" panose="05000000000000000000" pitchFamily="2" charset="2"/>
                  <a:buChar char="u"/>
                </a:pPr>
                <a:endParaRPr lang="en-US" altLang="zh-CN" sz="1600">
                  <a:solidFill>
                    <a:srgbClr val="0033CC"/>
                  </a:solidFill>
                  <a:latin typeface="微软雅黑" panose="020B0503020204020204" pitchFamily="34" charset="-122"/>
                  <a:ea typeface="微软雅黑" panose="020B0503020204020204" pitchFamily="34" charset="-122"/>
                  <a:sym typeface="Symbol" panose="05050102010706020507" pitchFamily="18" charset="2"/>
                </a:endParaRPr>
              </a:p>
              <a:p>
                <a:pPr eaLnBrk="1" hangingPunct="1">
                  <a:buClr>
                    <a:srgbClr val="FF0000"/>
                  </a:buClr>
                  <a:buSzPct val="55000"/>
                  <a:buFont typeface="Wingdings" panose="05000000000000000000" pitchFamily="2" charset="2"/>
                  <a:buChar char="u"/>
                </a:pPr>
                <a:r>
                  <a:rPr lang="zh-CN" altLang="en-US" sz="1600">
                    <a:latin typeface="微软雅黑" panose="020B0503020204020204" pitchFamily="34" charset="-122"/>
                    <a:ea typeface="微软雅黑" panose="020B0503020204020204" pitchFamily="34" charset="-122"/>
                  </a:rPr>
                  <a:t>通过“上面的式子”除以“下面的式子”，得：</a:t>
                </a:r>
                <a:endParaRPr lang="en-US" altLang="zh-CN" sz="1600">
                  <a:latin typeface="微软雅黑" panose="020B0503020204020204" pitchFamily="34" charset="-122"/>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1600">
                  <a:latin typeface="微软雅黑" panose="020B0503020204020204" pitchFamily="34" charset="-122"/>
                  <a:ea typeface="微软雅黑" panose="020B0503020204020204" pitchFamily="34" charset="-122"/>
                </a:endParaRPr>
              </a:p>
              <a:p>
                <a:pPr marL="0" indent="0" eaLnBrk="1" hangingPunct="1">
                  <a:buClr>
                    <a:srgbClr val="FF0000"/>
                  </a:buClr>
                  <a:buSzPct val="55000"/>
                  <a:buNone/>
                </a:pPr>
                <a14:m>
                  <m:oMathPara xmlns:m="http://schemas.openxmlformats.org/officeDocument/2006/math">
                    <m:oMathParaPr>
                      <m:jc m:val="centerGroup"/>
                    </m:oMathParaPr>
                    <m:oMath xmlns:m="http://schemas.openxmlformats.org/officeDocument/2006/math">
                      <m:f>
                        <m:fPr>
                          <m:ctrlPr>
                            <a:rPr lang="en-US" altLang="zh-CN" sz="2000" i="1" smtClean="0">
                              <a:latin typeface="Cambria Math" panose="02040503050406030204" pitchFamily="18" charset="0"/>
                              <a:ea typeface="微软雅黑" panose="020B0503020204020204" pitchFamily="34" charset="-122"/>
                            </a:rPr>
                          </m:ctrlPr>
                        </m:fPr>
                        <m:num>
                          <m:r>
                            <a:rPr lang="en-US" altLang="zh-CN" sz="2000" b="0" i="1" smtClean="0">
                              <a:latin typeface="Cambria Math" panose="02040503050406030204" pitchFamily="18" charset="0"/>
                              <a:ea typeface="微软雅黑" panose="020B0503020204020204" pitchFamily="34" charset="-122"/>
                            </a:rPr>
                            <m:t>𝑃</m:t>
                          </m:r>
                          <m:r>
                            <a:rPr lang="en-US" altLang="zh-CN" sz="2000" b="0" i="1" smtClean="0">
                              <a:latin typeface="Cambria Math" panose="02040503050406030204" pitchFamily="18" charset="0"/>
                              <a:ea typeface="微软雅黑" panose="020B0503020204020204" pitchFamily="34" charset="-122"/>
                            </a:rPr>
                            <m:t>(</m:t>
                          </m:r>
                          <m:r>
                            <a:rPr lang="en-US" altLang="zh-CN" sz="2000" b="0" i="1" smtClean="0">
                              <a:latin typeface="Cambria Math" panose="02040503050406030204" pitchFamily="18" charset="0"/>
                              <a:ea typeface="微软雅黑" panose="020B0503020204020204" pitchFamily="34" charset="-122"/>
                            </a:rPr>
                            <m:t>𝐻</m:t>
                          </m:r>
                          <m:r>
                            <a:rPr lang="en-US" altLang="zh-CN" sz="2000" b="0" i="1" smtClean="0">
                              <a:latin typeface="Cambria Math" panose="02040503050406030204" pitchFamily="18" charset="0"/>
                              <a:ea typeface="微软雅黑" panose="020B0503020204020204" pitchFamily="34" charset="-122"/>
                            </a:rPr>
                            <m:t>|</m:t>
                          </m:r>
                          <m:r>
                            <a:rPr lang="en-US" altLang="zh-CN" sz="2000" b="0" i="1" smtClean="0">
                              <a:latin typeface="Cambria Math" panose="02040503050406030204" pitchFamily="18" charset="0"/>
                              <a:ea typeface="微软雅黑" panose="020B0503020204020204" pitchFamily="34" charset="-122"/>
                            </a:rPr>
                            <m:t>𝐸</m:t>
                          </m:r>
                          <m:r>
                            <a:rPr lang="en-US" altLang="zh-CN" sz="2000" b="0" i="1" smtClean="0">
                              <a:latin typeface="Cambria Math" panose="02040503050406030204" pitchFamily="18" charset="0"/>
                              <a:ea typeface="微软雅黑" panose="020B0503020204020204" pitchFamily="34" charset="-122"/>
                            </a:rPr>
                            <m:t>)</m:t>
                          </m:r>
                        </m:num>
                        <m:den>
                          <m:r>
                            <a:rPr lang="en-US" altLang="zh-CN" sz="2000" b="0" i="1" smtClean="0">
                              <a:latin typeface="Cambria Math" panose="02040503050406030204" pitchFamily="18" charset="0"/>
                              <a:ea typeface="微软雅黑" panose="020B0503020204020204" pitchFamily="34" charset="-122"/>
                            </a:rPr>
                            <m:t>𝑃</m:t>
                          </m:r>
                          <m:r>
                            <a:rPr lang="en-US" altLang="zh-CN" sz="2000" b="0" i="1" smtClean="0">
                              <a:latin typeface="Cambria Math" panose="02040503050406030204" pitchFamily="18" charset="0"/>
                              <a:ea typeface="微软雅黑" panose="020B0503020204020204" pitchFamily="34" charset="-122"/>
                            </a:rPr>
                            <m:t>(¬</m:t>
                          </m:r>
                          <m:r>
                            <a:rPr lang="en-US" altLang="zh-CN" sz="2000" b="0" i="1" smtClean="0">
                              <a:latin typeface="Cambria Math" panose="02040503050406030204" pitchFamily="18" charset="0"/>
                              <a:ea typeface="Cambria Math" panose="02040503050406030204" pitchFamily="18" charset="0"/>
                            </a:rPr>
                            <m:t>𝐻</m:t>
                          </m:r>
                          <m:r>
                            <a:rPr lang="en-US" altLang="zh-CN" sz="2000" b="0" i="1" smtClean="0">
                              <a:latin typeface="Cambria Math" panose="02040503050406030204" pitchFamily="18" charset="0"/>
                              <a:ea typeface="Cambria Math" panose="02040503050406030204" pitchFamily="18" charset="0"/>
                            </a:rPr>
                            <m:t>|</m:t>
                          </m:r>
                          <m:r>
                            <a:rPr lang="en-US" altLang="zh-CN" sz="2000" b="0" i="1" smtClean="0">
                              <a:latin typeface="Cambria Math" panose="02040503050406030204" pitchFamily="18" charset="0"/>
                              <a:ea typeface="Cambria Math" panose="02040503050406030204" pitchFamily="18" charset="0"/>
                            </a:rPr>
                            <m:t>𝐸</m:t>
                          </m:r>
                          <m:r>
                            <a:rPr lang="en-US" altLang="zh-CN" sz="2000" b="0" i="1" smtClean="0">
                              <a:latin typeface="Cambria Math" panose="02040503050406030204" pitchFamily="18" charset="0"/>
                              <a:ea typeface="微软雅黑" panose="020B0503020204020204" pitchFamily="34" charset="-122"/>
                            </a:rPr>
                            <m:t>)</m:t>
                          </m:r>
                        </m:den>
                      </m:f>
                      <m:r>
                        <a:rPr lang="en-US" altLang="zh-CN" sz="2000" b="0" i="1" smtClean="0">
                          <a:latin typeface="Cambria Math" panose="02040503050406030204" pitchFamily="18" charset="0"/>
                          <a:ea typeface="微软雅黑" panose="020B0503020204020204" pitchFamily="34" charset="-122"/>
                        </a:rPr>
                        <m:t>=</m:t>
                      </m:r>
                      <m:f>
                        <m:fPr>
                          <m:ctrlPr>
                            <a:rPr lang="en-US" altLang="zh-CN" sz="2000" b="0" i="1" smtClean="0">
                              <a:latin typeface="Cambria Math" panose="02040503050406030204" pitchFamily="18" charset="0"/>
                              <a:ea typeface="微软雅黑" panose="020B0503020204020204" pitchFamily="34" charset="-122"/>
                            </a:rPr>
                          </m:ctrlPr>
                        </m:fPr>
                        <m:num>
                          <m:r>
                            <a:rPr lang="en-US" altLang="zh-CN" sz="2000" b="0" i="1" smtClean="0">
                              <a:latin typeface="Cambria Math" panose="02040503050406030204" pitchFamily="18" charset="0"/>
                              <a:ea typeface="微软雅黑" panose="020B0503020204020204" pitchFamily="34" charset="-122"/>
                            </a:rPr>
                            <m:t>𝑃</m:t>
                          </m:r>
                          <m:r>
                            <a:rPr lang="en-US" altLang="zh-CN" sz="2000" b="0" i="1" smtClean="0">
                              <a:latin typeface="Cambria Math" panose="02040503050406030204" pitchFamily="18" charset="0"/>
                              <a:ea typeface="微软雅黑" panose="020B0503020204020204" pitchFamily="34" charset="-122"/>
                            </a:rPr>
                            <m:t>(</m:t>
                          </m:r>
                          <m:r>
                            <a:rPr lang="en-US" altLang="zh-CN" sz="2000" b="0" i="1" smtClean="0">
                              <a:latin typeface="Cambria Math" panose="02040503050406030204" pitchFamily="18" charset="0"/>
                              <a:ea typeface="微软雅黑" panose="020B0503020204020204" pitchFamily="34" charset="-122"/>
                            </a:rPr>
                            <m:t>𝐸</m:t>
                          </m:r>
                          <m:r>
                            <a:rPr lang="en-US" altLang="zh-CN" sz="2000" b="0" i="1" smtClean="0">
                              <a:latin typeface="Cambria Math" panose="02040503050406030204" pitchFamily="18" charset="0"/>
                              <a:ea typeface="微软雅黑" panose="020B0503020204020204" pitchFamily="34" charset="-122"/>
                            </a:rPr>
                            <m:t>|</m:t>
                          </m:r>
                          <m:r>
                            <a:rPr lang="en-US" altLang="zh-CN" sz="2000" b="0" i="1" smtClean="0">
                              <a:latin typeface="Cambria Math" panose="02040503050406030204" pitchFamily="18" charset="0"/>
                              <a:ea typeface="微软雅黑" panose="020B0503020204020204" pitchFamily="34" charset="-122"/>
                            </a:rPr>
                            <m:t>𝐻</m:t>
                          </m:r>
                          <m:r>
                            <a:rPr lang="en-US" altLang="zh-CN" sz="2000" b="0" i="1" smtClean="0">
                              <a:latin typeface="Cambria Math" panose="02040503050406030204" pitchFamily="18" charset="0"/>
                              <a:ea typeface="微软雅黑" panose="020B0503020204020204" pitchFamily="34" charset="-122"/>
                            </a:rPr>
                            <m:t>)</m:t>
                          </m:r>
                        </m:num>
                        <m:den>
                          <m:r>
                            <a:rPr lang="en-US" altLang="zh-CN" sz="2000" b="0" i="1" smtClean="0">
                              <a:latin typeface="Cambria Math" panose="02040503050406030204" pitchFamily="18" charset="0"/>
                              <a:ea typeface="微软雅黑" panose="020B0503020204020204" pitchFamily="34" charset="-122"/>
                            </a:rPr>
                            <m:t>𝑃</m:t>
                          </m:r>
                          <m:r>
                            <a:rPr lang="en-US" altLang="zh-CN" sz="2000" b="0" i="1" smtClean="0">
                              <a:latin typeface="Cambria Math" panose="02040503050406030204" pitchFamily="18" charset="0"/>
                              <a:ea typeface="微软雅黑" panose="020B0503020204020204" pitchFamily="34" charset="-122"/>
                            </a:rPr>
                            <m:t>(</m:t>
                          </m:r>
                          <m:r>
                            <a:rPr lang="en-US" altLang="zh-CN" sz="2000" b="0" i="1" smtClean="0">
                              <a:latin typeface="Cambria Math" panose="02040503050406030204" pitchFamily="18" charset="0"/>
                              <a:ea typeface="微软雅黑" panose="020B0503020204020204" pitchFamily="34" charset="-122"/>
                            </a:rPr>
                            <m:t>𝐸</m:t>
                          </m:r>
                          <m:r>
                            <a:rPr lang="en-US" altLang="zh-CN" sz="2000" b="0" i="1" smtClean="0">
                              <a:latin typeface="Cambria Math" panose="02040503050406030204" pitchFamily="18" charset="0"/>
                              <a:ea typeface="微软雅黑" panose="020B0503020204020204" pitchFamily="34" charset="-122"/>
                            </a:rPr>
                            <m:t>|¬</m:t>
                          </m:r>
                          <m:r>
                            <a:rPr lang="en-US" altLang="zh-CN" sz="2000" b="0" i="1" smtClean="0">
                              <a:latin typeface="Cambria Math" panose="02040503050406030204" pitchFamily="18" charset="0"/>
                              <a:ea typeface="Cambria Math" panose="02040503050406030204" pitchFamily="18" charset="0"/>
                            </a:rPr>
                            <m:t>𝐻</m:t>
                          </m:r>
                          <m:r>
                            <a:rPr lang="en-US" altLang="zh-CN" sz="2000" b="0" i="1" smtClean="0">
                              <a:latin typeface="Cambria Math" panose="02040503050406030204" pitchFamily="18" charset="0"/>
                              <a:ea typeface="微软雅黑" panose="020B0503020204020204" pitchFamily="34" charset="-122"/>
                            </a:rPr>
                            <m:t>)</m:t>
                          </m:r>
                        </m:den>
                      </m:f>
                      <m:r>
                        <a:rPr lang="en-US" altLang="zh-CN" sz="2000" b="0" i="1" smtClean="0">
                          <a:latin typeface="Cambria Math" panose="02040503050406030204" pitchFamily="18" charset="0"/>
                          <a:ea typeface="Cambria Math" panose="02040503050406030204" pitchFamily="18" charset="0"/>
                        </a:rPr>
                        <m:t>×</m:t>
                      </m:r>
                      <m:f>
                        <m:fPr>
                          <m:ctrlPr>
                            <a:rPr lang="en-US" altLang="zh-CN" sz="2000" b="0" i="1" smtClean="0">
                              <a:latin typeface="Cambria Math" panose="02040503050406030204" pitchFamily="18" charset="0"/>
                              <a:ea typeface="Cambria Math" panose="02040503050406030204" pitchFamily="18" charset="0"/>
                            </a:rPr>
                          </m:ctrlPr>
                        </m:fPr>
                        <m:num>
                          <m:r>
                            <a:rPr lang="en-US" altLang="zh-CN" sz="2000" b="0" i="1" smtClean="0">
                              <a:latin typeface="Cambria Math" panose="02040503050406030204" pitchFamily="18" charset="0"/>
                              <a:ea typeface="Cambria Math" panose="02040503050406030204" pitchFamily="18" charset="0"/>
                            </a:rPr>
                            <m:t>𝑃</m:t>
                          </m:r>
                          <m:r>
                            <a:rPr lang="en-US" altLang="zh-CN" sz="2000" b="0" i="1" smtClean="0">
                              <a:latin typeface="Cambria Math" panose="02040503050406030204" pitchFamily="18" charset="0"/>
                              <a:ea typeface="Cambria Math" panose="02040503050406030204" pitchFamily="18" charset="0"/>
                            </a:rPr>
                            <m:t>(</m:t>
                          </m:r>
                          <m:r>
                            <a:rPr lang="en-US" altLang="zh-CN" sz="2000" b="0" i="1" smtClean="0">
                              <a:latin typeface="Cambria Math" panose="02040503050406030204" pitchFamily="18" charset="0"/>
                              <a:ea typeface="Cambria Math" panose="02040503050406030204" pitchFamily="18" charset="0"/>
                            </a:rPr>
                            <m:t>𝐻</m:t>
                          </m:r>
                          <m:r>
                            <a:rPr lang="en-US" altLang="zh-CN" sz="2000" b="0" i="1" smtClean="0">
                              <a:latin typeface="Cambria Math" panose="02040503050406030204" pitchFamily="18" charset="0"/>
                              <a:ea typeface="Cambria Math" panose="02040503050406030204" pitchFamily="18" charset="0"/>
                            </a:rPr>
                            <m:t>)</m:t>
                          </m:r>
                        </m:num>
                        <m:den>
                          <m:r>
                            <a:rPr lang="en-US" altLang="zh-CN" sz="2000" b="0" i="1" smtClean="0">
                              <a:latin typeface="Cambria Math" panose="02040503050406030204" pitchFamily="18" charset="0"/>
                              <a:ea typeface="Cambria Math" panose="02040503050406030204" pitchFamily="18" charset="0"/>
                            </a:rPr>
                            <m:t>𝑃</m:t>
                          </m:r>
                          <m:r>
                            <a:rPr lang="en-US" altLang="zh-CN" sz="2000" b="0" i="1" smtClean="0">
                              <a:latin typeface="Cambria Math" panose="02040503050406030204" pitchFamily="18" charset="0"/>
                              <a:ea typeface="Cambria Math" panose="02040503050406030204" pitchFamily="18" charset="0"/>
                            </a:rPr>
                            <m:t>(¬</m:t>
                          </m:r>
                          <m:r>
                            <a:rPr lang="en-US" altLang="zh-CN" sz="2000" b="0" i="1" smtClean="0">
                              <a:latin typeface="Cambria Math" panose="02040503050406030204" pitchFamily="18" charset="0"/>
                              <a:ea typeface="Cambria Math" panose="02040503050406030204" pitchFamily="18" charset="0"/>
                            </a:rPr>
                            <m:t>𝐻</m:t>
                          </m:r>
                          <m:r>
                            <a:rPr lang="en-US" altLang="zh-CN" sz="2000" b="0" i="1" smtClean="0">
                              <a:latin typeface="Cambria Math" panose="02040503050406030204" pitchFamily="18" charset="0"/>
                              <a:ea typeface="Cambria Math" panose="02040503050406030204" pitchFamily="18" charset="0"/>
                            </a:rPr>
                            <m:t>)</m:t>
                          </m:r>
                        </m:den>
                      </m:f>
                      <m:r>
                        <a:rPr lang="en-US" altLang="zh-CN" sz="2000" b="0" i="1" smtClean="0">
                          <a:latin typeface="Cambria Math" panose="02040503050406030204" pitchFamily="18" charset="0"/>
                          <a:ea typeface="Cambria Math" panose="02040503050406030204" pitchFamily="18" charset="0"/>
                        </a:rPr>
                        <m:t>=</m:t>
                      </m:r>
                      <m:r>
                        <a:rPr lang="en-US" altLang="zh-CN" sz="2000" b="0" i="1" smtClean="0">
                          <a:latin typeface="Cambria Math" panose="02040503050406030204" pitchFamily="18" charset="0"/>
                          <a:ea typeface="Cambria Math" panose="02040503050406030204" pitchFamily="18" charset="0"/>
                        </a:rPr>
                        <m:t>𝐿𝑆</m:t>
                      </m:r>
                      <m:r>
                        <a:rPr lang="en-US" altLang="zh-CN" sz="2000" b="0" i="1" smtClean="0">
                          <a:latin typeface="Cambria Math" panose="02040503050406030204" pitchFamily="18" charset="0"/>
                          <a:ea typeface="Cambria Math" panose="02040503050406030204" pitchFamily="18" charset="0"/>
                        </a:rPr>
                        <m:t>×</m:t>
                      </m:r>
                      <m:f>
                        <m:fPr>
                          <m:ctrlPr>
                            <a:rPr lang="en-US" altLang="zh-CN" sz="2000" b="0" i="1" smtClean="0">
                              <a:latin typeface="Cambria Math" panose="02040503050406030204" pitchFamily="18" charset="0"/>
                              <a:ea typeface="Cambria Math" panose="02040503050406030204" pitchFamily="18" charset="0"/>
                            </a:rPr>
                          </m:ctrlPr>
                        </m:fPr>
                        <m:num>
                          <m:r>
                            <a:rPr lang="en-US" altLang="zh-CN" sz="2000" b="0" i="1" smtClean="0">
                              <a:latin typeface="Cambria Math" panose="02040503050406030204" pitchFamily="18" charset="0"/>
                              <a:ea typeface="Cambria Math" panose="02040503050406030204" pitchFamily="18" charset="0"/>
                            </a:rPr>
                            <m:t>𝑃</m:t>
                          </m:r>
                          <m:r>
                            <a:rPr lang="en-US" altLang="zh-CN" sz="2000" b="0" i="1" smtClean="0">
                              <a:latin typeface="Cambria Math" panose="02040503050406030204" pitchFamily="18" charset="0"/>
                              <a:ea typeface="Cambria Math" panose="02040503050406030204" pitchFamily="18" charset="0"/>
                            </a:rPr>
                            <m:t>(</m:t>
                          </m:r>
                          <m:r>
                            <a:rPr lang="en-US" altLang="zh-CN" sz="2000" b="0" i="1" smtClean="0">
                              <a:latin typeface="Cambria Math" panose="02040503050406030204" pitchFamily="18" charset="0"/>
                              <a:ea typeface="Cambria Math" panose="02040503050406030204" pitchFamily="18" charset="0"/>
                            </a:rPr>
                            <m:t>𝐻</m:t>
                          </m:r>
                          <m:r>
                            <a:rPr lang="en-US" altLang="zh-CN" sz="2000" b="0" i="1" smtClean="0">
                              <a:latin typeface="Cambria Math" panose="02040503050406030204" pitchFamily="18" charset="0"/>
                              <a:ea typeface="Cambria Math" panose="02040503050406030204" pitchFamily="18" charset="0"/>
                            </a:rPr>
                            <m:t>)</m:t>
                          </m:r>
                        </m:num>
                        <m:den>
                          <m:r>
                            <a:rPr lang="en-US" altLang="zh-CN" sz="2000" b="0" i="1" smtClean="0">
                              <a:latin typeface="Cambria Math" panose="02040503050406030204" pitchFamily="18" charset="0"/>
                              <a:ea typeface="Cambria Math" panose="02040503050406030204" pitchFamily="18" charset="0"/>
                            </a:rPr>
                            <m:t>𝑃</m:t>
                          </m:r>
                          <m:r>
                            <a:rPr lang="en-US" altLang="zh-CN" sz="2000" b="0" i="1" smtClean="0">
                              <a:latin typeface="Cambria Math" panose="02040503050406030204" pitchFamily="18" charset="0"/>
                              <a:ea typeface="Cambria Math" panose="02040503050406030204" pitchFamily="18" charset="0"/>
                            </a:rPr>
                            <m:t>(¬</m:t>
                          </m:r>
                          <m:r>
                            <a:rPr lang="en-US" altLang="zh-CN" sz="2000" b="0" i="1" smtClean="0">
                              <a:latin typeface="Cambria Math" panose="02040503050406030204" pitchFamily="18" charset="0"/>
                              <a:ea typeface="Cambria Math" panose="02040503050406030204" pitchFamily="18" charset="0"/>
                            </a:rPr>
                            <m:t>𝐻</m:t>
                          </m:r>
                          <m:r>
                            <a:rPr lang="en-US" altLang="zh-CN" sz="2000" b="0" i="1" smtClean="0">
                              <a:latin typeface="Cambria Math" panose="02040503050406030204" pitchFamily="18" charset="0"/>
                              <a:ea typeface="Cambria Math" panose="02040503050406030204" pitchFamily="18" charset="0"/>
                            </a:rPr>
                            <m:t>)</m:t>
                          </m:r>
                        </m:den>
                      </m:f>
                    </m:oMath>
                  </m:oMathPara>
                </a14:m>
                <a:endParaRPr lang="en-US" altLang="zh-CN" sz="2000">
                  <a:latin typeface="微软雅黑" panose="020B0503020204020204" pitchFamily="34" charset="-122"/>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1600">
                  <a:latin typeface="微软雅黑" panose="020B0503020204020204" pitchFamily="34" charset="-122"/>
                  <a:ea typeface="微软雅黑" panose="020B0503020204020204" pitchFamily="34" charset="-122"/>
                </a:endParaRPr>
              </a:p>
              <a:p>
                <a:pPr marL="0" indent="0" eaLnBrk="1" hangingPunct="1">
                  <a:buClr>
                    <a:srgbClr val="FF0000"/>
                  </a:buClr>
                  <a:buSzPct val="55000"/>
                  <a:buNone/>
                </a:pPr>
                <a:endParaRPr lang="zh-CN" altLang="en-US" sz="1600">
                  <a:latin typeface="微软雅黑" panose="020B0503020204020204" pitchFamily="34" charset="-122"/>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800">
                  <a:latin typeface="微软雅黑" panose="020B0503020204020204" pitchFamily="34" charset="-122"/>
                  <a:ea typeface="微软雅黑" panose="020B0503020204020204" pitchFamily="34" charset="-122"/>
                </a:endParaRPr>
              </a:p>
            </p:txBody>
          </p:sp>
        </mc:Choice>
        <mc:Fallback xmlns="">
          <p:sp>
            <p:nvSpPr>
              <p:cNvPr id="12291" name="Rectangle 3">
                <a:extLst>
                  <a:ext uri="{FF2B5EF4-FFF2-40B4-BE49-F238E27FC236}">
                    <a16:creationId xmlns:a16="http://schemas.microsoft.com/office/drawing/2014/main" id="{9419AC45-F76E-4D45-A32E-965A5D4A98F1}"/>
                  </a:ext>
                </a:extLst>
              </p:cNvPr>
              <p:cNvSpPr>
                <a:spLocks noGrp="1" noRot="1" noChangeAspect="1" noMove="1" noResize="1" noEditPoints="1" noAdjustHandles="1" noChangeArrowheads="1" noChangeShapeType="1" noTextEdit="1"/>
              </p:cNvSpPr>
              <p:nvPr>
                <p:ph idx="1"/>
              </p:nvPr>
            </p:nvSpPr>
            <p:spPr>
              <a:xfrm>
                <a:off x="762000" y="1308125"/>
                <a:ext cx="7696200" cy="4785171"/>
              </a:xfrm>
              <a:blipFill>
                <a:blip r:embed="rId2"/>
                <a:stretch>
                  <a:fillRect l="-79" t="-101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7954753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89CE89D4-C46C-421C-8225-3A9FCD52C853}"/>
              </a:ext>
            </a:extLst>
          </p:cNvPr>
          <p:cNvSpPr>
            <a:spLocks noGrp="1" noChangeArrowheads="1"/>
          </p:cNvSpPr>
          <p:nvPr>
            <p:ph type="title"/>
          </p:nvPr>
        </p:nvSpPr>
        <p:spPr>
          <a:xfrm>
            <a:off x="971550" y="406400"/>
            <a:ext cx="7696200" cy="719138"/>
          </a:xfrm>
        </p:spPr>
        <p:txBody>
          <a:bodyPr/>
          <a:lstStyle/>
          <a:p>
            <a:pPr eaLnBrk="1" hangingPunct="1">
              <a:defRPr/>
            </a:pPr>
            <a:r>
              <a:rPr lang="en-US" altLang="zh-CN" sz="2800" dirty="0">
                <a:latin typeface="+mn-lt"/>
              </a:rPr>
              <a:t> </a:t>
            </a:r>
            <a:r>
              <a:rPr lang="zh-CN" altLang="en-US" sz="2800" dirty="0">
                <a:latin typeface="+mn-lt"/>
              </a:rPr>
              <a:t>引例</a:t>
            </a:r>
          </a:p>
        </p:txBody>
      </p:sp>
      <p:sp>
        <p:nvSpPr>
          <p:cNvPr id="12291" name="Rectangle 3">
            <a:extLst>
              <a:ext uri="{FF2B5EF4-FFF2-40B4-BE49-F238E27FC236}">
                <a16:creationId xmlns:a16="http://schemas.microsoft.com/office/drawing/2014/main" id="{9419AC45-F76E-4D45-A32E-965A5D4A98F1}"/>
              </a:ext>
            </a:extLst>
          </p:cNvPr>
          <p:cNvSpPr>
            <a:spLocks noGrp="1" noChangeArrowheads="1"/>
          </p:cNvSpPr>
          <p:nvPr>
            <p:ph type="body" idx="1"/>
          </p:nvPr>
        </p:nvSpPr>
        <p:spPr>
          <a:xfrm>
            <a:off x="762000" y="1308125"/>
            <a:ext cx="7696200" cy="4929187"/>
          </a:xfrm>
        </p:spPr>
        <p:txBody>
          <a:bodyPr/>
          <a:lstStyle/>
          <a:p>
            <a:pPr eaLnBrk="1" hangingPunct="1">
              <a:buClr>
                <a:srgbClr val="FF0000"/>
              </a:buClr>
              <a:buSzPct val="55000"/>
            </a:pPr>
            <a:r>
              <a:rPr lang="zh-CN" altLang="en-US" sz="1800" b="1" dirty="0">
                <a:ea typeface="微软雅黑" panose="020B0503020204020204" pitchFamily="34" charset="-122"/>
              </a:rPr>
              <a:t>本小节先展示出这个例子来引出以及串联后面的相关概率论的知识</a:t>
            </a:r>
            <a:endParaRPr lang="en-US" altLang="zh-CN" sz="1800" b="1" dirty="0">
              <a:ea typeface="微软雅黑" panose="020B0503020204020204" pitchFamily="34" charset="-122"/>
            </a:endParaRPr>
          </a:p>
          <a:p>
            <a:pPr eaLnBrk="1" hangingPunct="1">
              <a:buClr>
                <a:srgbClr val="FF0000"/>
              </a:buClr>
              <a:buSzPct val="55000"/>
            </a:pPr>
            <a:r>
              <a:rPr lang="zh-CN" altLang="en-US" sz="1800" b="1" dirty="0">
                <a:ea typeface="微软雅黑" panose="020B0503020204020204" pitchFamily="34" charset="-122"/>
              </a:rPr>
              <a:t>（需要结合后面 </a:t>
            </a:r>
            <a:r>
              <a:rPr lang="en-US" altLang="zh-CN" sz="1800" b="1" dirty="0">
                <a:ea typeface="微软雅黑" panose="020B0503020204020204" pitchFamily="34" charset="-122"/>
              </a:rPr>
              <a:t>3 </a:t>
            </a:r>
            <a:r>
              <a:rPr lang="zh-CN" altLang="en-US" sz="1800" b="1" dirty="0">
                <a:ea typeface="微软雅黑" panose="020B0503020204020204" pitchFamily="34" charset="-122"/>
              </a:rPr>
              <a:t>个小节的知识来解答该问题）</a:t>
            </a:r>
            <a:endParaRPr lang="en-US" altLang="zh-CN" sz="1800" b="1" dirty="0">
              <a:ea typeface="微软雅黑" panose="020B0503020204020204" pitchFamily="34" charset="-122"/>
            </a:endParaRPr>
          </a:p>
          <a:p>
            <a:pPr eaLnBrk="1" hangingPunct="1">
              <a:buClr>
                <a:srgbClr val="FF0000"/>
              </a:buClr>
              <a:buSzPct val="55000"/>
            </a:pPr>
            <a:endParaRPr lang="en-US" altLang="zh-CN" sz="1000" b="1" dirty="0">
              <a:ea typeface="微软雅黑" panose="020B0503020204020204" pitchFamily="34" charset="-122"/>
            </a:endParaRPr>
          </a:p>
          <a:p>
            <a:pPr eaLnBrk="1" hangingPunct="1">
              <a:buClr>
                <a:srgbClr val="FF0000"/>
              </a:buClr>
              <a:buSzPct val="55000"/>
            </a:pPr>
            <a:r>
              <a:rPr lang="zh-CN" altLang="en-US" sz="1800" b="1" dirty="0">
                <a:ea typeface="微软雅黑" panose="020B0503020204020204" pitchFamily="34" charset="-122"/>
              </a:rPr>
              <a:t>例：</a:t>
            </a:r>
            <a:endParaRPr lang="en-US" altLang="zh-CN" sz="1800" b="1" dirty="0">
              <a:ea typeface="微软雅黑" panose="020B0503020204020204" pitchFamily="34" charset="-122"/>
            </a:endParaRPr>
          </a:p>
          <a:p>
            <a:pPr eaLnBrk="1" hangingPunct="1">
              <a:buClr>
                <a:srgbClr val="FF0000"/>
              </a:buClr>
              <a:buSzPct val="55000"/>
            </a:pPr>
            <a:endParaRPr lang="en-US" altLang="zh-CN" sz="800" dirty="0">
              <a:solidFill>
                <a:srgbClr val="0000FF"/>
              </a:solidFill>
              <a:ea typeface="微软雅黑" panose="020B0503020204020204" pitchFamily="34" charset="-122"/>
            </a:endParaRPr>
          </a:p>
          <a:p>
            <a:pPr eaLnBrk="1" hangingPunct="1">
              <a:buClr>
                <a:srgbClr val="FF0000"/>
              </a:buClr>
              <a:buSzPct val="55000"/>
              <a:buFont typeface="Wingdings" panose="05000000000000000000" pitchFamily="2" charset="2"/>
              <a:buChar char="u"/>
            </a:pPr>
            <a:r>
              <a:rPr lang="zh-CN" altLang="en-US" sz="1800" dirty="0">
                <a:ea typeface="微软雅黑" panose="020B0503020204020204" pitchFamily="34" charset="-122"/>
              </a:rPr>
              <a:t>参加常规 </a:t>
            </a:r>
            <a:r>
              <a:rPr lang="en-US" altLang="zh-CN" sz="1800" dirty="0">
                <a:ea typeface="微软雅黑" panose="020B0503020204020204" pitchFamily="34" charset="-122"/>
              </a:rPr>
              <a:t>x </a:t>
            </a:r>
            <a:r>
              <a:rPr lang="zh-CN" altLang="en-US" sz="1800" dirty="0">
                <a:ea typeface="微软雅黑" panose="020B0503020204020204" pitchFamily="34" charset="-122"/>
              </a:rPr>
              <a:t>光透视检查的 </a:t>
            </a:r>
            <a:r>
              <a:rPr lang="en-US" altLang="zh-CN" sz="1800" dirty="0">
                <a:ea typeface="微软雅黑" panose="020B0503020204020204" pitchFamily="34" charset="-122"/>
              </a:rPr>
              <a:t>40 </a:t>
            </a:r>
            <a:r>
              <a:rPr lang="zh-CN" altLang="en-US" sz="1800" dirty="0">
                <a:ea typeface="微软雅黑" panose="020B0503020204020204" pitchFamily="34" charset="-122"/>
              </a:rPr>
              <a:t>岁妇女中，患乳腺癌的概率是 </a:t>
            </a:r>
            <a:r>
              <a:rPr lang="en-US" altLang="zh-CN" sz="1800" dirty="0">
                <a:ea typeface="微软雅黑" panose="020B0503020204020204" pitchFamily="34" charset="-122"/>
              </a:rPr>
              <a:t>1% </a:t>
            </a:r>
            <a:r>
              <a:rPr lang="zh-CN" altLang="en-US" sz="1800" dirty="0">
                <a:ea typeface="微软雅黑" panose="020B0503020204020204" pitchFamily="34" charset="-122"/>
              </a:rPr>
              <a:t>。如果一个妇女患了乳腺癌，她的胸透片呈阳性的概率是 </a:t>
            </a:r>
            <a:r>
              <a:rPr lang="en-US" altLang="zh-CN" sz="1800" dirty="0">
                <a:ea typeface="微软雅黑" panose="020B0503020204020204" pitchFamily="34" charset="-122"/>
              </a:rPr>
              <a:t>80% </a:t>
            </a:r>
            <a:r>
              <a:rPr lang="zh-CN" altLang="en-US" sz="1800" dirty="0">
                <a:ea typeface="微软雅黑" panose="020B0503020204020204" pitchFamily="34" charset="-122"/>
              </a:rPr>
              <a:t>。如果一个妇女她没有患乳腺癌，她的胸透片呈阳性的概率是 </a:t>
            </a:r>
            <a:r>
              <a:rPr lang="en-US" altLang="zh-CN" sz="1800" dirty="0">
                <a:ea typeface="微软雅黑" panose="020B0503020204020204" pitchFamily="34" charset="-122"/>
              </a:rPr>
              <a:t>9.6% </a:t>
            </a:r>
            <a:r>
              <a:rPr lang="zh-CN" altLang="en-US" sz="1800" dirty="0">
                <a:ea typeface="微软雅黑" panose="020B0503020204020204" pitchFamily="34" charset="-122"/>
              </a:rPr>
              <a:t>。现有一个该年龄段的妇女她的胸透片呈阳性，那么她实际患乳腺癌的概率有多少</a:t>
            </a:r>
            <a:r>
              <a:rPr lang="en-US" altLang="zh-CN" sz="1800" dirty="0">
                <a:ea typeface="微软雅黑" panose="020B0503020204020204" pitchFamily="34" charset="-122"/>
              </a:rPr>
              <a:t>?</a:t>
            </a:r>
          </a:p>
          <a:p>
            <a:pPr eaLnBrk="1" hangingPunct="1">
              <a:buClr>
                <a:srgbClr val="FF0000"/>
              </a:buClr>
              <a:buSzPct val="55000"/>
              <a:buFont typeface="Wingdings" panose="05000000000000000000" pitchFamily="2" charset="2"/>
              <a:buChar char="u"/>
            </a:pPr>
            <a:endParaRPr lang="en-US" altLang="zh-CN" sz="800" dirty="0">
              <a:solidFill>
                <a:srgbClr val="0000FF"/>
              </a:solidFill>
              <a:ea typeface="微软雅黑" panose="020B0503020204020204" pitchFamily="34" charset="-122"/>
            </a:endParaRPr>
          </a:p>
          <a:p>
            <a:pPr eaLnBrk="1" hangingPunct="1">
              <a:buClr>
                <a:srgbClr val="FF0000"/>
              </a:buClr>
              <a:buSzPct val="55000"/>
            </a:pPr>
            <a:endParaRPr lang="en-US" altLang="zh-CN" sz="1000" dirty="0">
              <a:solidFill>
                <a:srgbClr val="0000FF"/>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53463111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89CE89D4-C46C-421C-8225-3A9FCD52C853}"/>
              </a:ext>
            </a:extLst>
          </p:cNvPr>
          <p:cNvSpPr>
            <a:spLocks noGrp="1" noChangeArrowheads="1"/>
          </p:cNvSpPr>
          <p:nvPr>
            <p:ph type="title"/>
          </p:nvPr>
        </p:nvSpPr>
        <p:spPr>
          <a:xfrm>
            <a:off x="971550" y="406400"/>
            <a:ext cx="7696200" cy="719138"/>
          </a:xfrm>
        </p:spPr>
        <p:txBody>
          <a:bodyPr/>
          <a:lstStyle/>
          <a:p>
            <a:pPr eaLnBrk="1" hangingPunct="1">
              <a:defRPr/>
            </a:pPr>
            <a:r>
              <a:rPr lang="en-US" altLang="zh-CN" sz="2800" dirty="0">
                <a:latin typeface="+mn-lt"/>
              </a:rPr>
              <a:t> </a:t>
            </a:r>
            <a:r>
              <a:rPr lang="zh-CN" altLang="en-US" sz="2800" dirty="0"/>
              <a:t>主观贝叶斯方法</a:t>
            </a:r>
            <a:endParaRPr lang="zh-CN" altLang="en-US" sz="2800" dirty="0">
              <a:latin typeface="+mn-lt"/>
            </a:endParaRPr>
          </a:p>
        </p:txBody>
      </p:sp>
      <p:sp>
        <p:nvSpPr>
          <p:cNvPr id="12291" name="Rectangle 3">
            <a:extLst>
              <a:ext uri="{FF2B5EF4-FFF2-40B4-BE49-F238E27FC236}">
                <a16:creationId xmlns:a16="http://schemas.microsoft.com/office/drawing/2014/main" id="{9419AC45-F76E-4D45-A32E-965A5D4A98F1}"/>
              </a:ext>
            </a:extLst>
          </p:cNvPr>
          <p:cNvSpPr>
            <a:spLocks noGrp="1" noChangeArrowheads="1"/>
          </p:cNvSpPr>
          <p:nvPr>
            <p:ph idx="1"/>
          </p:nvPr>
        </p:nvSpPr>
        <p:spPr>
          <a:xfrm>
            <a:off x="762000" y="1308125"/>
            <a:ext cx="7696200" cy="4785171"/>
          </a:xfrm>
        </p:spPr>
        <p:txBody>
          <a:bodyPr/>
          <a:lstStyle/>
          <a:p>
            <a:pPr eaLnBrk="1" hangingPunct="1">
              <a:buClr>
                <a:srgbClr val="FF0000"/>
              </a:buClr>
              <a:buSzPct val="55000"/>
            </a:pPr>
            <a:r>
              <a:rPr lang="zh-CN" altLang="en-US" sz="2400" b="1">
                <a:ea typeface="微软雅黑" panose="020B0503020204020204" pitchFamily="34" charset="-122"/>
              </a:rPr>
              <a:t>主观贝叶斯方法推理</a:t>
            </a:r>
            <a:endParaRPr lang="en-US" altLang="zh-CN" sz="2400" b="1">
              <a:ea typeface="微软雅黑" panose="020B0503020204020204" pitchFamily="34" charset="-122"/>
            </a:endParaRPr>
          </a:p>
          <a:p>
            <a:pPr eaLnBrk="1" hangingPunct="1">
              <a:buClr>
                <a:srgbClr val="FF0000"/>
              </a:buClr>
              <a:buSzPct val="55000"/>
            </a:pPr>
            <a:endParaRPr lang="en-US" altLang="zh-CN" sz="800">
              <a:solidFill>
                <a:srgbClr val="0000FF"/>
              </a:solidFill>
              <a:ea typeface="微软雅黑" panose="020B0503020204020204" pitchFamily="34" charset="-122"/>
            </a:endParaRPr>
          </a:p>
          <a:p>
            <a:pPr eaLnBrk="1" hangingPunct="1">
              <a:buClr>
                <a:srgbClr val="FF0000"/>
              </a:buClr>
              <a:buSzPct val="55000"/>
              <a:buFont typeface="Wingdings" panose="05000000000000000000" pitchFamily="2" charset="2"/>
              <a:buChar char="u"/>
            </a:pPr>
            <a:r>
              <a:rPr lang="zh-CN" altLang="en-US" sz="1600" b="1">
                <a:latin typeface="微软雅黑" panose="020B0503020204020204" pitchFamily="34" charset="-122"/>
                <a:ea typeface="微软雅黑" panose="020B0503020204020204" pitchFamily="34" charset="-122"/>
              </a:rPr>
              <a:t>为了讨论方便，引入</a:t>
            </a:r>
            <a:r>
              <a:rPr lang="zh-CN" altLang="en-US" sz="1600" b="1">
                <a:solidFill>
                  <a:srgbClr val="0000FF"/>
                </a:solidFill>
                <a:latin typeface="微软雅黑" panose="020B0503020204020204" pitchFamily="34" charset="-122"/>
                <a:ea typeface="微软雅黑" panose="020B0503020204020204" pitchFamily="34" charset="-122"/>
              </a:rPr>
              <a:t>几率函数</a:t>
            </a:r>
            <a:r>
              <a:rPr lang="zh-CN" altLang="en-US" sz="1600" b="1">
                <a:latin typeface="微软雅黑" panose="020B0503020204020204" pitchFamily="34" charset="-122"/>
                <a:ea typeface="微软雅黑" panose="020B0503020204020204" pitchFamily="34" charset="-122"/>
              </a:rPr>
              <a:t>（或者叫</a:t>
            </a:r>
            <a:r>
              <a:rPr lang="zh-CN" altLang="en-US" sz="1600" b="1">
                <a:solidFill>
                  <a:srgbClr val="0000FF"/>
                </a:solidFill>
                <a:latin typeface="微软雅黑" panose="020B0503020204020204" pitchFamily="34" charset="-122"/>
                <a:ea typeface="微软雅黑" panose="020B0503020204020204" pitchFamily="34" charset="-122"/>
              </a:rPr>
              <a:t>先验几率</a:t>
            </a:r>
            <a:r>
              <a:rPr lang="zh-CN" altLang="en-US" sz="1600" b="1">
                <a:latin typeface="微软雅黑" panose="020B0503020204020204" pitchFamily="34" charset="-122"/>
                <a:ea typeface="微软雅黑" panose="020B0503020204020204" pitchFamily="34" charset="-122"/>
              </a:rPr>
              <a:t>）：</a:t>
            </a:r>
            <a:endParaRPr lang="en-US" altLang="zh-CN" sz="1600" b="1">
              <a:latin typeface="微软雅黑" panose="020B0503020204020204" pitchFamily="34" charset="-122"/>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zh-CN" altLang="en-US" sz="1600">
              <a:latin typeface="微软雅黑" panose="020B0503020204020204" pitchFamily="34" charset="-122"/>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1600">
              <a:latin typeface="微软雅黑" panose="020B0503020204020204" pitchFamily="34" charset="-122"/>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1600">
              <a:latin typeface="微软雅黑" panose="020B0503020204020204" pitchFamily="34" charset="-122"/>
              <a:ea typeface="微软雅黑" panose="020B0503020204020204" pitchFamily="34" charset="-122"/>
            </a:endParaRPr>
          </a:p>
          <a:p>
            <a:pPr eaLnBrk="1" hangingPunct="1">
              <a:buClr>
                <a:srgbClr val="FF0000"/>
              </a:buClr>
              <a:buSzPct val="55000"/>
              <a:buFont typeface="Wingdings" panose="05000000000000000000" pitchFamily="2" charset="2"/>
              <a:buChar char="Ø"/>
            </a:pPr>
            <a:r>
              <a:rPr lang="en-US" altLang="zh-CN" sz="1600">
                <a:latin typeface="微软雅黑" panose="020B0503020204020204" pitchFamily="34" charset="-122"/>
                <a:ea typeface="微软雅黑" panose="020B0503020204020204" pitchFamily="34" charset="-122"/>
              </a:rPr>
              <a:t>O(x) </a:t>
            </a:r>
            <a:r>
              <a:rPr lang="zh-CN" altLang="en-US" sz="1600">
                <a:latin typeface="微软雅黑" panose="020B0503020204020204" pitchFamily="34" charset="-122"/>
                <a:ea typeface="微软雅黑" panose="020B0503020204020204" pitchFamily="34" charset="-122"/>
              </a:rPr>
              <a:t>表示证据 </a:t>
            </a:r>
            <a:r>
              <a:rPr lang="en-US" altLang="zh-CN" sz="1600">
                <a:latin typeface="微软雅黑" panose="020B0503020204020204" pitchFamily="34" charset="-122"/>
                <a:ea typeface="微软雅黑" panose="020B0503020204020204" pitchFamily="34" charset="-122"/>
              </a:rPr>
              <a:t>X </a:t>
            </a:r>
            <a:r>
              <a:rPr lang="zh-CN" altLang="en-US" sz="1600">
                <a:latin typeface="微软雅黑" panose="020B0503020204020204" pitchFamily="34" charset="-122"/>
                <a:ea typeface="微软雅黑" panose="020B0503020204020204" pitchFamily="34" charset="-122"/>
              </a:rPr>
              <a:t>的出现概率和不出现的概率之比</a:t>
            </a:r>
            <a:endParaRPr lang="en-US" altLang="zh-CN" sz="1600">
              <a:latin typeface="微软雅黑" panose="020B0503020204020204" pitchFamily="34" charset="-122"/>
              <a:ea typeface="微软雅黑" panose="020B0503020204020204" pitchFamily="34" charset="-122"/>
            </a:endParaRPr>
          </a:p>
          <a:p>
            <a:pPr eaLnBrk="1" hangingPunct="1">
              <a:buClr>
                <a:srgbClr val="FF0000"/>
              </a:buClr>
              <a:buSzPct val="55000"/>
              <a:buFont typeface="Wingdings" panose="05000000000000000000" pitchFamily="2" charset="2"/>
              <a:buChar char="Ø"/>
            </a:pPr>
            <a:r>
              <a:rPr lang="zh-CN" altLang="en-US" sz="1600">
                <a:latin typeface="微软雅黑" panose="020B0503020204020204" pitchFamily="34" charset="-122"/>
                <a:ea typeface="微软雅黑" panose="020B0503020204020204" pitchFamily="34" charset="-122"/>
              </a:rPr>
              <a:t>显然，</a:t>
            </a:r>
            <a:r>
              <a:rPr lang="en-US" altLang="zh-CN" sz="1600">
                <a:latin typeface="微软雅黑" panose="020B0503020204020204" pitchFamily="34" charset="-122"/>
                <a:ea typeface="微软雅黑" panose="020B0503020204020204" pitchFamily="34" charset="-122"/>
              </a:rPr>
              <a:t>O(x) </a:t>
            </a:r>
            <a:r>
              <a:rPr lang="zh-CN" altLang="en-US" sz="1600">
                <a:latin typeface="微软雅黑" panose="020B0503020204020204" pitchFamily="34" charset="-122"/>
                <a:ea typeface="微软雅黑" panose="020B0503020204020204" pitchFamily="34" charset="-122"/>
              </a:rPr>
              <a:t>和 </a:t>
            </a:r>
            <a:r>
              <a:rPr lang="en-US" altLang="zh-CN" sz="1600">
                <a:latin typeface="微软雅黑" panose="020B0503020204020204" pitchFamily="34" charset="-122"/>
                <a:ea typeface="微软雅黑" panose="020B0503020204020204" pitchFamily="34" charset="-122"/>
              </a:rPr>
              <a:t>P(x) </a:t>
            </a:r>
            <a:r>
              <a:rPr lang="zh-CN" altLang="en-US" sz="1600">
                <a:latin typeface="微软雅黑" panose="020B0503020204020204" pitchFamily="34" charset="-122"/>
                <a:ea typeface="微软雅黑" panose="020B0503020204020204" pitchFamily="34" charset="-122"/>
              </a:rPr>
              <a:t>具有相同的单调性。</a:t>
            </a:r>
            <a:endParaRPr lang="en-US" altLang="zh-CN" sz="1600">
              <a:latin typeface="微软雅黑" panose="020B0503020204020204" pitchFamily="34" charset="-122"/>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1050">
              <a:latin typeface="微软雅黑" panose="020B0503020204020204" pitchFamily="34" charset="-122"/>
              <a:ea typeface="微软雅黑" panose="020B0503020204020204" pitchFamily="34" charset="-122"/>
            </a:endParaRPr>
          </a:p>
          <a:p>
            <a:pPr eaLnBrk="1" hangingPunct="1">
              <a:buClr>
                <a:srgbClr val="FF0000"/>
              </a:buClr>
              <a:buSzPct val="55000"/>
              <a:buFont typeface="Wingdings" panose="05000000000000000000" pitchFamily="2" charset="2"/>
              <a:buChar char="u"/>
            </a:pPr>
            <a:r>
              <a:rPr lang="en-US" altLang="zh-CN" sz="1600" b="1">
                <a:latin typeface="微软雅黑" panose="020B0503020204020204" pitchFamily="34" charset="-122"/>
                <a:ea typeface="微软雅黑" panose="020B0503020204020204" pitchFamily="34" charset="-122"/>
              </a:rPr>
              <a:t>P(x) </a:t>
            </a:r>
            <a:r>
              <a:rPr lang="zh-CN" altLang="en-US" sz="1600" b="1">
                <a:latin typeface="微软雅黑" panose="020B0503020204020204" pitchFamily="34" charset="-122"/>
                <a:ea typeface="微软雅黑" panose="020B0503020204020204" pitchFamily="34" charset="-122"/>
              </a:rPr>
              <a:t>则为：</a:t>
            </a:r>
            <a:endParaRPr lang="en-US" altLang="zh-CN" sz="1600" b="1">
              <a:latin typeface="微软雅黑" panose="020B0503020204020204" pitchFamily="34" charset="-122"/>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1600">
              <a:latin typeface="微软雅黑" panose="020B0503020204020204" pitchFamily="34" charset="-122"/>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1600">
              <a:latin typeface="微软雅黑" panose="020B0503020204020204" pitchFamily="34" charset="-122"/>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1600">
              <a:latin typeface="微软雅黑" panose="020B0503020204020204" pitchFamily="34" charset="-122"/>
              <a:ea typeface="微软雅黑" panose="020B0503020204020204" pitchFamily="34" charset="-122"/>
            </a:endParaRPr>
          </a:p>
          <a:p>
            <a:pPr marL="0" indent="0" eaLnBrk="1" hangingPunct="1">
              <a:buClr>
                <a:srgbClr val="FF0000"/>
              </a:buClr>
              <a:buSzPct val="55000"/>
              <a:buNone/>
            </a:pPr>
            <a:endParaRPr lang="zh-CN" altLang="en-US" sz="1600">
              <a:latin typeface="微软雅黑" panose="020B0503020204020204" pitchFamily="34" charset="-122"/>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800">
              <a:latin typeface="微软雅黑" panose="020B0503020204020204" pitchFamily="34" charset="-122"/>
              <a:ea typeface="微软雅黑" panose="020B0503020204020204" pitchFamily="34" charset="-122"/>
            </a:endParaRPr>
          </a:p>
        </p:txBody>
      </p:sp>
      <p:graphicFrame>
        <p:nvGraphicFramePr>
          <p:cNvPr id="5" name="Object 4">
            <a:extLst>
              <a:ext uri="{FF2B5EF4-FFF2-40B4-BE49-F238E27FC236}">
                <a16:creationId xmlns:a16="http://schemas.microsoft.com/office/drawing/2014/main" id="{5F1A99BC-5A35-431E-BB04-797FAEBB7E49}"/>
              </a:ext>
            </a:extLst>
          </p:cNvPr>
          <p:cNvGraphicFramePr>
            <a:graphicFrameLocks noChangeAspect="1"/>
          </p:cNvGraphicFramePr>
          <p:nvPr/>
        </p:nvGraphicFramePr>
        <p:xfrm>
          <a:off x="3319463" y="2276872"/>
          <a:ext cx="1480033" cy="626591"/>
        </p:xfrm>
        <a:graphic>
          <a:graphicData uri="http://schemas.openxmlformats.org/presentationml/2006/ole">
            <mc:AlternateContent xmlns:mc="http://schemas.openxmlformats.org/markup-compatibility/2006">
              <mc:Choice xmlns:v="urn:schemas-microsoft-com:vml" Requires="v">
                <p:oleObj spid="_x0000_s17548" name="公式" r:id="rId3" imgW="990360" imgH="419040" progId="Equation.3">
                  <p:embed/>
                </p:oleObj>
              </mc:Choice>
              <mc:Fallback>
                <p:oleObj name="公式" r:id="rId3" imgW="990360" imgH="419040" progId="Equation.3">
                  <p:embed/>
                  <p:pic>
                    <p:nvPicPr>
                      <p:cNvPr id="5" name="Object 4">
                        <a:extLst>
                          <a:ext uri="{FF2B5EF4-FFF2-40B4-BE49-F238E27FC236}">
                            <a16:creationId xmlns:a16="http://schemas.microsoft.com/office/drawing/2014/main" id="{5F1A99BC-5A35-431E-BB04-797FAEBB7E4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19463" y="2276872"/>
                        <a:ext cx="1480033" cy="626591"/>
                      </a:xfrm>
                      <a:prstGeom prst="rect">
                        <a:avLst/>
                      </a:prstGeom>
                      <a:noFill/>
                      <a:ln>
                        <a:noFill/>
                      </a:ln>
                      <a:effectLst/>
                    </p:spPr>
                  </p:pic>
                </p:oleObj>
              </mc:Fallback>
            </mc:AlternateContent>
          </a:graphicData>
        </a:graphic>
      </p:graphicFrame>
      <p:graphicFrame>
        <p:nvGraphicFramePr>
          <p:cNvPr id="7" name="Object 6">
            <a:extLst>
              <a:ext uri="{FF2B5EF4-FFF2-40B4-BE49-F238E27FC236}">
                <a16:creationId xmlns:a16="http://schemas.microsoft.com/office/drawing/2014/main" id="{418C9949-E6D0-424D-88E6-089661047CE6}"/>
              </a:ext>
            </a:extLst>
          </p:cNvPr>
          <p:cNvGraphicFramePr>
            <a:graphicFrameLocks noChangeAspect="1"/>
          </p:cNvGraphicFramePr>
          <p:nvPr/>
        </p:nvGraphicFramePr>
        <p:xfrm>
          <a:off x="3242952" y="4133740"/>
          <a:ext cx="1556544" cy="658937"/>
        </p:xfrm>
        <a:graphic>
          <a:graphicData uri="http://schemas.openxmlformats.org/presentationml/2006/ole">
            <mc:AlternateContent xmlns:mc="http://schemas.openxmlformats.org/markup-compatibility/2006">
              <mc:Choice xmlns:v="urn:schemas-microsoft-com:vml" Requires="v">
                <p:oleObj spid="_x0000_s17549" name="公式" r:id="rId5" imgW="990360" imgH="419040" progId="Equation.3">
                  <p:embed/>
                </p:oleObj>
              </mc:Choice>
              <mc:Fallback>
                <p:oleObj name="公式" r:id="rId5" imgW="990360" imgH="419040" progId="Equation.3">
                  <p:embed/>
                  <p:pic>
                    <p:nvPicPr>
                      <p:cNvPr id="7" name="Object 6">
                        <a:extLst>
                          <a:ext uri="{FF2B5EF4-FFF2-40B4-BE49-F238E27FC236}">
                            <a16:creationId xmlns:a16="http://schemas.microsoft.com/office/drawing/2014/main" id="{418C9949-E6D0-424D-88E6-089661047CE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42952" y="4133740"/>
                        <a:ext cx="1556544" cy="658937"/>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202327560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89CE89D4-C46C-421C-8225-3A9FCD52C853}"/>
              </a:ext>
            </a:extLst>
          </p:cNvPr>
          <p:cNvSpPr>
            <a:spLocks noGrp="1" noChangeArrowheads="1"/>
          </p:cNvSpPr>
          <p:nvPr>
            <p:ph type="title"/>
          </p:nvPr>
        </p:nvSpPr>
        <p:spPr>
          <a:xfrm>
            <a:off x="971550" y="406400"/>
            <a:ext cx="7696200" cy="719138"/>
          </a:xfrm>
        </p:spPr>
        <p:txBody>
          <a:bodyPr/>
          <a:lstStyle/>
          <a:p>
            <a:pPr eaLnBrk="1" hangingPunct="1">
              <a:defRPr/>
            </a:pPr>
            <a:r>
              <a:rPr lang="en-US" altLang="zh-CN" sz="2800" dirty="0">
                <a:latin typeface="+mn-lt"/>
              </a:rPr>
              <a:t> </a:t>
            </a:r>
            <a:r>
              <a:rPr lang="zh-CN" altLang="en-US" sz="2800" dirty="0"/>
              <a:t>主观贝叶斯方法</a:t>
            </a:r>
            <a:endParaRPr lang="zh-CN" altLang="en-US" sz="2800" dirty="0">
              <a:latin typeface="+mn-lt"/>
            </a:endParaRPr>
          </a:p>
        </p:txBody>
      </p:sp>
      <mc:AlternateContent xmlns:mc="http://schemas.openxmlformats.org/markup-compatibility/2006" xmlns:a14="http://schemas.microsoft.com/office/drawing/2010/main">
        <mc:Choice Requires="a14">
          <p:sp>
            <p:nvSpPr>
              <p:cNvPr id="12291" name="Rectangle 3">
                <a:extLst>
                  <a:ext uri="{FF2B5EF4-FFF2-40B4-BE49-F238E27FC236}">
                    <a16:creationId xmlns:a16="http://schemas.microsoft.com/office/drawing/2014/main" id="{9419AC45-F76E-4D45-A32E-965A5D4A98F1}"/>
                  </a:ext>
                </a:extLst>
              </p:cNvPr>
              <p:cNvSpPr>
                <a:spLocks noGrp="1" noChangeArrowheads="1"/>
              </p:cNvSpPr>
              <p:nvPr>
                <p:ph idx="1"/>
              </p:nvPr>
            </p:nvSpPr>
            <p:spPr>
              <a:xfrm>
                <a:off x="762000" y="1308125"/>
                <a:ext cx="7696200" cy="5289227"/>
              </a:xfrm>
            </p:spPr>
            <p:txBody>
              <a:bodyPr/>
              <a:lstStyle/>
              <a:p>
                <a:pPr eaLnBrk="1" hangingPunct="1">
                  <a:buClr>
                    <a:srgbClr val="FF0000"/>
                  </a:buClr>
                  <a:buSzPct val="55000"/>
                </a:pPr>
                <a:r>
                  <a:rPr lang="zh-CN" altLang="en-US" sz="2400" b="1">
                    <a:ea typeface="微软雅黑" panose="020B0503020204020204" pitchFamily="34" charset="-122"/>
                  </a:rPr>
                  <a:t>主观贝叶斯方法推理</a:t>
                </a:r>
                <a:endParaRPr lang="en-US" altLang="zh-CN" sz="2400" b="1">
                  <a:ea typeface="微软雅黑" panose="020B0503020204020204" pitchFamily="34" charset="-122"/>
                </a:endParaRPr>
              </a:p>
              <a:p>
                <a:pPr eaLnBrk="1" hangingPunct="1">
                  <a:buClr>
                    <a:srgbClr val="FF0000"/>
                  </a:buClr>
                  <a:buSzPct val="55000"/>
                </a:pPr>
                <a:endParaRPr lang="en-US" altLang="zh-CN" sz="800">
                  <a:solidFill>
                    <a:srgbClr val="0000FF"/>
                  </a:solidFill>
                  <a:ea typeface="微软雅黑" panose="020B0503020204020204" pitchFamily="34" charset="-122"/>
                </a:endParaRPr>
              </a:p>
              <a:p>
                <a:pPr eaLnBrk="1" hangingPunct="1">
                  <a:buClr>
                    <a:srgbClr val="FF0000"/>
                  </a:buClr>
                  <a:buSzPct val="55000"/>
                  <a:buFont typeface="Wingdings" panose="05000000000000000000" pitchFamily="2" charset="2"/>
                  <a:buChar char="u"/>
                </a:pPr>
                <a:r>
                  <a:rPr lang="zh-CN" altLang="en-US" sz="1600" b="1">
                    <a:latin typeface="微软雅黑" panose="020B0503020204020204" pitchFamily="34" charset="-122"/>
                    <a:ea typeface="微软雅黑" panose="020B0503020204020204" pitchFamily="34" charset="-122"/>
                  </a:rPr>
                  <a:t>于是，</a:t>
                </a:r>
              </a:p>
              <a:p>
                <a:pPr eaLnBrk="1" hangingPunct="1">
                  <a:buClr>
                    <a:srgbClr val="FF0000"/>
                  </a:buClr>
                  <a:buSzPct val="55000"/>
                  <a:buFont typeface="Wingdings" panose="05000000000000000000" pitchFamily="2" charset="2"/>
                  <a:buChar char="u"/>
                </a:pPr>
                <a:endParaRPr lang="en-US" altLang="zh-CN" sz="800">
                  <a:latin typeface="微软雅黑" panose="020B0503020204020204" pitchFamily="34" charset="-122"/>
                  <a:ea typeface="微软雅黑" panose="020B0503020204020204" pitchFamily="34" charset="-122"/>
                </a:endParaRPr>
              </a:p>
              <a:p>
                <a:pPr eaLnBrk="1" hangingPunct="1">
                  <a:buClr>
                    <a:srgbClr val="FF0000"/>
                  </a:buClr>
                  <a:buSzPct val="55000"/>
                  <a:buFont typeface="Wingdings" panose="05000000000000000000" pitchFamily="2" charset="2"/>
                  <a:buChar char="Ø"/>
                </a:pPr>
                <a:r>
                  <a:rPr lang="en-US" altLang="zh-CN" sz="1800">
                    <a:ea typeface="微软雅黑" panose="020B0503020204020204" pitchFamily="34" charset="-122"/>
                  </a:rPr>
                  <a:t> 		</a:t>
                </a:r>
                <a14:m>
                  <m:oMath xmlns:m="http://schemas.openxmlformats.org/officeDocument/2006/math">
                    <m:f>
                      <m:fPr>
                        <m:ctrlPr>
                          <a:rPr lang="en-US" altLang="zh-CN" sz="1800" b="1" i="1">
                            <a:latin typeface="Cambria Math" panose="02040503050406030204" pitchFamily="18" charset="0"/>
                            <a:ea typeface="微软雅黑" panose="020B0503020204020204" pitchFamily="34" charset="-122"/>
                          </a:rPr>
                        </m:ctrlPr>
                      </m:fPr>
                      <m:num>
                        <m:r>
                          <a:rPr lang="en-US" altLang="zh-CN" sz="1800" b="1" i="1">
                            <a:latin typeface="Cambria Math" panose="02040503050406030204" pitchFamily="18" charset="0"/>
                            <a:ea typeface="微软雅黑" panose="020B0503020204020204" pitchFamily="34" charset="-122"/>
                          </a:rPr>
                          <m:t>𝑷</m:t>
                        </m:r>
                        <m:r>
                          <a:rPr lang="en-US" altLang="zh-CN" sz="1800" b="1" i="1">
                            <a:latin typeface="Cambria Math" panose="02040503050406030204" pitchFamily="18" charset="0"/>
                            <a:ea typeface="微软雅黑" panose="020B0503020204020204" pitchFamily="34" charset="-122"/>
                          </a:rPr>
                          <m:t>(</m:t>
                        </m:r>
                        <m:r>
                          <a:rPr lang="en-US" altLang="zh-CN" sz="1800" b="1" i="1">
                            <a:latin typeface="Cambria Math" panose="02040503050406030204" pitchFamily="18" charset="0"/>
                            <a:ea typeface="微软雅黑" panose="020B0503020204020204" pitchFamily="34" charset="-122"/>
                          </a:rPr>
                          <m:t>𝑯</m:t>
                        </m:r>
                        <m:r>
                          <a:rPr lang="en-US" altLang="zh-CN" sz="1800" b="1" i="1">
                            <a:latin typeface="Cambria Math" panose="02040503050406030204" pitchFamily="18" charset="0"/>
                            <a:ea typeface="微软雅黑" panose="020B0503020204020204" pitchFamily="34" charset="-122"/>
                          </a:rPr>
                          <m:t>|</m:t>
                        </m:r>
                        <m:r>
                          <a:rPr lang="en-US" altLang="zh-CN" sz="1800" b="1" i="1">
                            <a:latin typeface="Cambria Math" panose="02040503050406030204" pitchFamily="18" charset="0"/>
                            <a:ea typeface="微软雅黑" panose="020B0503020204020204" pitchFamily="34" charset="-122"/>
                          </a:rPr>
                          <m:t>𝑬</m:t>
                        </m:r>
                        <m:r>
                          <a:rPr lang="en-US" altLang="zh-CN" sz="1800" b="1" i="1">
                            <a:latin typeface="Cambria Math" panose="02040503050406030204" pitchFamily="18" charset="0"/>
                            <a:ea typeface="微软雅黑" panose="020B0503020204020204" pitchFamily="34" charset="-122"/>
                          </a:rPr>
                          <m:t>)</m:t>
                        </m:r>
                      </m:num>
                      <m:den>
                        <m:r>
                          <a:rPr lang="en-US" altLang="zh-CN" sz="1800" b="1" i="1">
                            <a:latin typeface="Cambria Math" panose="02040503050406030204" pitchFamily="18" charset="0"/>
                            <a:ea typeface="微软雅黑" panose="020B0503020204020204" pitchFamily="34" charset="-122"/>
                          </a:rPr>
                          <m:t>𝑷</m:t>
                        </m:r>
                        <m:r>
                          <a:rPr lang="en-US" altLang="zh-CN" sz="1800" b="1" i="1">
                            <a:latin typeface="Cambria Math" panose="02040503050406030204" pitchFamily="18" charset="0"/>
                            <a:ea typeface="微软雅黑" panose="020B0503020204020204" pitchFamily="34" charset="-122"/>
                          </a:rPr>
                          <m:t>(¬</m:t>
                        </m:r>
                        <m:r>
                          <a:rPr lang="en-US" altLang="zh-CN" sz="1800" b="1" i="1">
                            <a:latin typeface="Cambria Math" panose="02040503050406030204" pitchFamily="18" charset="0"/>
                            <a:ea typeface="Cambria Math" panose="02040503050406030204" pitchFamily="18" charset="0"/>
                          </a:rPr>
                          <m:t>𝑯</m:t>
                        </m:r>
                        <m:r>
                          <a:rPr lang="en-US" altLang="zh-CN" sz="1800" b="1" i="1">
                            <a:latin typeface="Cambria Math" panose="02040503050406030204" pitchFamily="18" charset="0"/>
                            <a:ea typeface="Cambria Math" panose="02040503050406030204" pitchFamily="18" charset="0"/>
                          </a:rPr>
                          <m:t>|</m:t>
                        </m:r>
                        <m:r>
                          <a:rPr lang="en-US" altLang="zh-CN" sz="1800" b="1" i="1">
                            <a:latin typeface="Cambria Math" panose="02040503050406030204" pitchFamily="18" charset="0"/>
                            <a:ea typeface="Cambria Math" panose="02040503050406030204" pitchFamily="18" charset="0"/>
                          </a:rPr>
                          <m:t>𝑬</m:t>
                        </m:r>
                        <m:r>
                          <a:rPr lang="en-US" altLang="zh-CN" sz="1800" b="1" i="1">
                            <a:latin typeface="Cambria Math" panose="02040503050406030204" pitchFamily="18" charset="0"/>
                            <a:ea typeface="微软雅黑" panose="020B0503020204020204" pitchFamily="34" charset="-122"/>
                          </a:rPr>
                          <m:t>)</m:t>
                        </m:r>
                      </m:den>
                    </m:f>
                    <m:r>
                      <a:rPr lang="en-US" altLang="zh-CN" sz="1800" b="1" i="1">
                        <a:latin typeface="Cambria Math" panose="02040503050406030204" pitchFamily="18" charset="0"/>
                        <a:ea typeface="微软雅黑" panose="020B0503020204020204" pitchFamily="34" charset="-122"/>
                      </a:rPr>
                      <m:t>=</m:t>
                    </m:r>
                    <m:r>
                      <a:rPr lang="en-US" altLang="zh-CN" sz="1800" b="1" i="1" smtClean="0">
                        <a:latin typeface="Cambria Math" panose="02040503050406030204" pitchFamily="18" charset="0"/>
                        <a:ea typeface="微软雅黑" panose="020B0503020204020204" pitchFamily="34" charset="-122"/>
                      </a:rPr>
                      <m:t>𝑶</m:t>
                    </m:r>
                    <m:r>
                      <a:rPr lang="en-US" altLang="zh-CN" sz="1800" b="1" i="1" smtClean="0">
                        <a:latin typeface="Cambria Math" panose="02040503050406030204" pitchFamily="18" charset="0"/>
                        <a:ea typeface="微软雅黑" panose="020B0503020204020204" pitchFamily="34" charset="-122"/>
                      </a:rPr>
                      <m:t>(</m:t>
                    </m:r>
                    <m:r>
                      <a:rPr lang="en-US" altLang="zh-CN" sz="1800" b="1" i="1" smtClean="0">
                        <a:latin typeface="Cambria Math" panose="02040503050406030204" pitchFamily="18" charset="0"/>
                        <a:ea typeface="微软雅黑" panose="020B0503020204020204" pitchFamily="34" charset="-122"/>
                      </a:rPr>
                      <m:t>𝑯</m:t>
                    </m:r>
                    <m:r>
                      <a:rPr lang="en-US" altLang="zh-CN" sz="1800" b="1" i="1" smtClean="0">
                        <a:latin typeface="Cambria Math" panose="02040503050406030204" pitchFamily="18" charset="0"/>
                        <a:ea typeface="微软雅黑" panose="020B0503020204020204" pitchFamily="34" charset="-122"/>
                      </a:rPr>
                      <m:t>|</m:t>
                    </m:r>
                    <m:r>
                      <a:rPr lang="en-US" altLang="zh-CN" sz="1800" b="1" i="1" smtClean="0">
                        <a:latin typeface="Cambria Math" panose="02040503050406030204" pitchFamily="18" charset="0"/>
                        <a:ea typeface="微软雅黑" panose="020B0503020204020204" pitchFamily="34" charset="-122"/>
                      </a:rPr>
                      <m:t>𝑬</m:t>
                    </m:r>
                    <m:r>
                      <a:rPr lang="en-US" altLang="zh-CN" sz="1800" b="1" i="1" smtClean="0">
                        <a:latin typeface="Cambria Math" panose="02040503050406030204" pitchFamily="18" charset="0"/>
                        <a:ea typeface="微软雅黑" panose="020B0503020204020204" pitchFamily="34" charset="-122"/>
                      </a:rPr>
                      <m:t>)</m:t>
                    </m:r>
                  </m:oMath>
                </a14:m>
                <a:r>
                  <a:rPr lang="zh-CN" altLang="en-US" sz="1600" b="1">
                    <a:latin typeface="微软雅黑" panose="020B0503020204020204" pitchFamily="34" charset="-122"/>
                    <a:ea typeface="微软雅黑" panose="020B0503020204020204" pitchFamily="34" charset="-122"/>
                  </a:rPr>
                  <a:t>，</a:t>
                </a:r>
                <a:r>
                  <a:rPr lang="en-US" altLang="zh-CN" sz="1600" b="1">
                    <a:ea typeface="Cambria Math" panose="02040503050406030204" pitchFamily="18" charset="0"/>
                  </a:rPr>
                  <a:t> </a:t>
                </a:r>
                <a14:m>
                  <m:oMath xmlns:m="http://schemas.openxmlformats.org/officeDocument/2006/math">
                    <m:f>
                      <m:fPr>
                        <m:ctrlPr>
                          <a:rPr lang="en-US" altLang="zh-CN" sz="1800" b="1" i="1">
                            <a:latin typeface="Cambria Math" panose="02040503050406030204" pitchFamily="18" charset="0"/>
                            <a:ea typeface="Cambria Math" panose="02040503050406030204" pitchFamily="18" charset="0"/>
                          </a:rPr>
                        </m:ctrlPr>
                      </m:fPr>
                      <m:num>
                        <m:r>
                          <a:rPr lang="en-US" altLang="zh-CN" sz="1800" b="1" i="1">
                            <a:latin typeface="Cambria Math" panose="02040503050406030204" pitchFamily="18" charset="0"/>
                            <a:ea typeface="Cambria Math" panose="02040503050406030204" pitchFamily="18" charset="0"/>
                          </a:rPr>
                          <m:t>𝑷</m:t>
                        </m:r>
                        <m:r>
                          <a:rPr lang="en-US" altLang="zh-CN" sz="1800" b="1" i="1">
                            <a:latin typeface="Cambria Math" panose="02040503050406030204" pitchFamily="18" charset="0"/>
                            <a:ea typeface="Cambria Math" panose="02040503050406030204" pitchFamily="18" charset="0"/>
                          </a:rPr>
                          <m:t>(</m:t>
                        </m:r>
                        <m:r>
                          <a:rPr lang="en-US" altLang="zh-CN" sz="1800" b="1" i="1">
                            <a:latin typeface="Cambria Math" panose="02040503050406030204" pitchFamily="18" charset="0"/>
                            <a:ea typeface="Cambria Math" panose="02040503050406030204" pitchFamily="18" charset="0"/>
                          </a:rPr>
                          <m:t>𝑯</m:t>
                        </m:r>
                        <m:r>
                          <a:rPr lang="en-US" altLang="zh-CN" sz="1800" b="1" i="1">
                            <a:latin typeface="Cambria Math" panose="02040503050406030204" pitchFamily="18" charset="0"/>
                            <a:ea typeface="Cambria Math" panose="02040503050406030204" pitchFamily="18" charset="0"/>
                          </a:rPr>
                          <m:t>)</m:t>
                        </m:r>
                      </m:num>
                      <m:den>
                        <m:r>
                          <a:rPr lang="en-US" altLang="zh-CN" sz="1800" b="1" i="1">
                            <a:latin typeface="Cambria Math" panose="02040503050406030204" pitchFamily="18" charset="0"/>
                            <a:ea typeface="Cambria Math" panose="02040503050406030204" pitchFamily="18" charset="0"/>
                          </a:rPr>
                          <m:t>𝑷</m:t>
                        </m:r>
                        <m:r>
                          <a:rPr lang="en-US" altLang="zh-CN" sz="1800" b="1" i="1">
                            <a:latin typeface="Cambria Math" panose="02040503050406030204" pitchFamily="18" charset="0"/>
                            <a:ea typeface="Cambria Math" panose="02040503050406030204" pitchFamily="18" charset="0"/>
                          </a:rPr>
                          <m:t>(¬</m:t>
                        </m:r>
                        <m:r>
                          <a:rPr lang="en-US" altLang="zh-CN" sz="1800" b="1" i="1">
                            <a:latin typeface="Cambria Math" panose="02040503050406030204" pitchFamily="18" charset="0"/>
                            <a:ea typeface="Cambria Math" panose="02040503050406030204" pitchFamily="18" charset="0"/>
                          </a:rPr>
                          <m:t>𝑯</m:t>
                        </m:r>
                        <m:r>
                          <a:rPr lang="en-US" altLang="zh-CN" sz="1800" b="1" i="1">
                            <a:latin typeface="Cambria Math" panose="02040503050406030204" pitchFamily="18" charset="0"/>
                            <a:ea typeface="Cambria Math" panose="02040503050406030204" pitchFamily="18" charset="0"/>
                          </a:rPr>
                          <m:t>)</m:t>
                        </m:r>
                      </m:den>
                    </m:f>
                    <m:r>
                      <a:rPr lang="en-US" altLang="zh-CN" sz="1800" b="1" i="1" smtClean="0">
                        <a:latin typeface="Cambria Math" panose="02040503050406030204" pitchFamily="18" charset="0"/>
                        <a:ea typeface="Cambria Math" panose="02040503050406030204" pitchFamily="18" charset="0"/>
                      </a:rPr>
                      <m:t>=</m:t>
                    </m:r>
                    <m:r>
                      <a:rPr lang="en-US" altLang="zh-CN" sz="1800" b="1" i="1" smtClean="0">
                        <a:latin typeface="Cambria Math" panose="02040503050406030204" pitchFamily="18" charset="0"/>
                        <a:ea typeface="Cambria Math" panose="02040503050406030204" pitchFamily="18" charset="0"/>
                      </a:rPr>
                      <m:t>𝑶</m:t>
                    </m:r>
                    <m:r>
                      <a:rPr lang="en-US" altLang="zh-CN" sz="1800" b="1" i="1" smtClean="0">
                        <a:latin typeface="Cambria Math" panose="02040503050406030204" pitchFamily="18" charset="0"/>
                        <a:ea typeface="Cambria Math" panose="02040503050406030204" pitchFamily="18" charset="0"/>
                      </a:rPr>
                      <m:t>(</m:t>
                    </m:r>
                    <m:r>
                      <a:rPr lang="en-US" altLang="zh-CN" sz="1800" b="1" i="1" smtClean="0">
                        <a:latin typeface="Cambria Math" panose="02040503050406030204" pitchFamily="18" charset="0"/>
                        <a:ea typeface="Cambria Math" panose="02040503050406030204" pitchFamily="18" charset="0"/>
                      </a:rPr>
                      <m:t>𝑯</m:t>
                    </m:r>
                    <m:r>
                      <a:rPr lang="en-US" altLang="zh-CN" sz="1800" b="1" i="1" smtClean="0">
                        <a:latin typeface="Cambria Math" panose="02040503050406030204" pitchFamily="18" charset="0"/>
                        <a:ea typeface="Cambria Math" panose="02040503050406030204" pitchFamily="18" charset="0"/>
                      </a:rPr>
                      <m:t>)</m:t>
                    </m:r>
                  </m:oMath>
                </a14:m>
                <a:endParaRPr lang="en-US" altLang="zh-CN" sz="1800" b="1">
                  <a:latin typeface="微软雅黑" panose="020B0503020204020204" pitchFamily="34" charset="-122"/>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800">
                  <a:latin typeface="微软雅黑" panose="020B0503020204020204" pitchFamily="34" charset="-122"/>
                  <a:ea typeface="微软雅黑" panose="020B0503020204020204" pitchFamily="34" charset="-122"/>
                </a:endParaRPr>
              </a:p>
              <a:p>
                <a:pPr eaLnBrk="1" hangingPunct="1">
                  <a:buClr>
                    <a:srgbClr val="FF0000"/>
                  </a:buClr>
                  <a:buSzPct val="55000"/>
                  <a:buFont typeface="Wingdings" panose="05000000000000000000" pitchFamily="2" charset="2"/>
                  <a:buChar char="u"/>
                </a:pPr>
                <a:r>
                  <a:rPr lang="zh-CN" altLang="en-US" sz="1600" b="1">
                    <a:latin typeface="微软雅黑" panose="020B0503020204020204" pitchFamily="34" charset="-122"/>
                    <a:ea typeface="微软雅黑" panose="020B0503020204020204" pitchFamily="34" charset="-122"/>
                  </a:rPr>
                  <a:t>所以，</a:t>
                </a:r>
                <a:endParaRPr lang="en-US" altLang="zh-CN" sz="1600" b="1">
                  <a:latin typeface="微软雅黑" panose="020B0503020204020204" pitchFamily="34" charset="-122"/>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900">
                  <a:latin typeface="微软雅黑" panose="020B0503020204020204" pitchFamily="34" charset="-122"/>
                  <a:ea typeface="微软雅黑" panose="020B0503020204020204" pitchFamily="34" charset="-122"/>
                </a:endParaRPr>
              </a:p>
              <a:p>
                <a:pPr eaLnBrk="1" hangingPunct="1">
                  <a:buClr>
                    <a:srgbClr val="FF0000"/>
                  </a:buClr>
                  <a:buSzPct val="55000"/>
                  <a:buFont typeface="Wingdings" panose="05000000000000000000" pitchFamily="2" charset="2"/>
                  <a:buChar char="Ø"/>
                </a:pPr>
                <a:r>
                  <a:rPr lang="en-US" altLang="zh-CN" sz="2000">
                    <a:ea typeface="微软雅黑" panose="020B0503020204020204" pitchFamily="34" charset="-122"/>
                  </a:rPr>
                  <a:t>    		 </a:t>
                </a:r>
                <a14:m>
                  <m:oMath xmlns:m="http://schemas.openxmlformats.org/officeDocument/2006/math">
                    <m:f>
                      <m:fPr>
                        <m:ctrlPr>
                          <a:rPr lang="en-US" altLang="zh-CN" sz="2000" b="1" i="1">
                            <a:latin typeface="Cambria Math" panose="02040503050406030204" pitchFamily="18" charset="0"/>
                            <a:ea typeface="微软雅黑" panose="020B0503020204020204" pitchFamily="34" charset="-122"/>
                          </a:rPr>
                        </m:ctrlPr>
                      </m:fPr>
                      <m:num>
                        <m:r>
                          <a:rPr lang="en-US" altLang="zh-CN" sz="2000" b="1" i="1">
                            <a:latin typeface="Cambria Math" panose="02040503050406030204" pitchFamily="18" charset="0"/>
                            <a:ea typeface="微软雅黑" panose="020B0503020204020204" pitchFamily="34" charset="-122"/>
                          </a:rPr>
                          <m:t>𝑷</m:t>
                        </m:r>
                        <m:r>
                          <a:rPr lang="en-US" altLang="zh-CN" sz="2000" b="1" i="1">
                            <a:latin typeface="Cambria Math" panose="02040503050406030204" pitchFamily="18" charset="0"/>
                            <a:ea typeface="微软雅黑" panose="020B0503020204020204" pitchFamily="34" charset="-122"/>
                          </a:rPr>
                          <m:t>(</m:t>
                        </m:r>
                        <m:r>
                          <a:rPr lang="en-US" altLang="zh-CN" sz="2000" b="1" i="1">
                            <a:latin typeface="Cambria Math" panose="02040503050406030204" pitchFamily="18" charset="0"/>
                            <a:ea typeface="微软雅黑" panose="020B0503020204020204" pitchFamily="34" charset="-122"/>
                          </a:rPr>
                          <m:t>𝑯</m:t>
                        </m:r>
                        <m:r>
                          <a:rPr lang="en-US" altLang="zh-CN" sz="2000" b="1" i="1">
                            <a:latin typeface="Cambria Math" panose="02040503050406030204" pitchFamily="18" charset="0"/>
                            <a:ea typeface="微软雅黑" panose="020B0503020204020204" pitchFamily="34" charset="-122"/>
                          </a:rPr>
                          <m:t>|</m:t>
                        </m:r>
                        <m:r>
                          <a:rPr lang="en-US" altLang="zh-CN" sz="2000" b="1" i="1">
                            <a:latin typeface="Cambria Math" panose="02040503050406030204" pitchFamily="18" charset="0"/>
                            <a:ea typeface="微软雅黑" panose="020B0503020204020204" pitchFamily="34" charset="-122"/>
                          </a:rPr>
                          <m:t>𝑬</m:t>
                        </m:r>
                        <m:r>
                          <a:rPr lang="en-US" altLang="zh-CN" sz="2000" b="1" i="1">
                            <a:latin typeface="Cambria Math" panose="02040503050406030204" pitchFamily="18" charset="0"/>
                            <a:ea typeface="微软雅黑" panose="020B0503020204020204" pitchFamily="34" charset="-122"/>
                          </a:rPr>
                          <m:t>)</m:t>
                        </m:r>
                      </m:num>
                      <m:den>
                        <m:r>
                          <a:rPr lang="en-US" altLang="zh-CN" sz="2000" b="1" i="1">
                            <a:latin typeface="Cambria Math" panose="02040503050406030204" pitchFamily="18" charset="0"/>
                            <a:ea typeface="微软雅黑" panose="020B0503020204020204" pitchFamily="34" charset="-122"/>
                          </a:rPr>
                          <m:t>𝑷</m:t>
                        </m:r>
                        <m:r>
                          <a:rPr lang="en-US" altLang="zh-CN" sz="2000" b="1" i="1">
                            <a:latin typeface="Cambria Math" panose="02040503050406030204" pitchFamily="18" charset="0"/>
                            <a:ea typeface="微软雅黑" panose="020B0503020204020204" pitchFamily="34" charset="-122"/>
                          </a:rPr>
                          <m:t>(¬</m:t>
                        </m:r>
                        <m:r>
                          <a:rPr lang="en-US" altLang="zh-CN" sz="2000" b="1" i="1">
                            <a:latin typeface="Cambria Math" panose="02040503050406030204" pitchFamily="18" charset="0"/>
                            <a:ea typeface="Cambria Math" panose="02040503050406030204" pitchFamily="18" charset="0"/>
                          </a:rPr>
                          <m:t>𝑯</m:t>
                        </m:r>
                        <m:r>
                          <a:rPr lang="en-US" altLang="zh-CN" sz="2000" b="1" i="1">
                            <a:latin typeface="Cambria Math" panose="02040503050406030204" pitchFamily="18" charset="0"/>
                            <a:ea typeface="Cambria Math" panose="02040503050406030204" pitchFamily="18" charset="0"/>
                          </a:rPr>
                          <m:t>|</m:t>
                        </m:r>
                        <m:r>
                          <a:rPr lang="en-US" altLang="zh-CN" sz="2000" b="1" i="1">
                            <a:latin typeface="Cambria Math" panose="02040503050406030204" pitchFamily="18" charset="0"/>
                            <a:ea typeface="Cambria Math" panose="02040503050406030204" pitchFamily="18" charset="0"/>
                          </a:rPr>
                          <m:t>𝑬</m:t>
                        </m:r>
                        <m:r>
                          <a:rPr lang="en-US" altLang="zh-CN" sz="2000" b="1" i="1">
                            <a:latin typeface="Cambria Math" panose="02040503050406030204" pitchFamily="18" charset="0"/>
                            <a:ea typeface="微软雅黑" panose="020B0503020204020204" pitchFamily="34" charset="-122"/>
                          </a:rPr>
                          <m:t>)</m:t>
                        </m:r>
                      </m:den>
                    </m:f>
                    <m:r>
                      <a:rPr lang="en-US" altLang="zh-CN" sz="2000" b="1" i="1">
                        <a:latin typeface="Cambria Math" panose="02040503050406030204" pitchFamily="18" charset="0"/>
                        <a:ea typeface="微软雅黑" panose="020B0503020204020204" pitchFamily="34" charset="-122"/>
                      </a:rPr>
                      <m:t>=</m:t>
                    </m:r>
                    <m:f>
                      <m:fPr>
                        <m:ctrlPr>
                          <a:rPr lang="en-US" altLang="zh-CN" sz="2000" b="1" i="1">
                            <a:latin typeface="Cambria Math" panose="02040503050406030204" pitchFamily="18" charset="0"/>
                            <a:ea typeface="微软雅黑" panose="020B0503020204020204" pitchFamily="34" charset="-122"/>
                          </a:rPr>
                        </m:ctrlPr>
                      </m:fPr>
                      <m:num>
                        <m:r>
                          <a:rPr lang="en-US" altLang="zh-CN" sz="2000" b="1" i="1">
                            <a:latin typeface="Cambria Math" panose="02040503050406030204" pitchFamily="18" charset="0"/>
                            <a:ea typeface="微软雅黑" panose="020B0503020204020204" pitchFamily="34" charset="-122"/>
                          </a:rPr>
                          <m:t>𝑷</m:t>
                        </m:r>
                        <m:r>
                          <a:rPr lang="en-US" altLang="zh-CN" sz="2000" b="1" i="1">
                            <a:latin typeface="Cambria Math" panose="02040503050406030204" pitchFamily="18" charset="0"/>
                            <a:ea typeface="微软雅黑" panose="020B0503020204020204" pitchFamily="34" charset="-122"/>
                          </a:rPr>
                          <m:t>(</m:t>
                        </m:r>
                        <m:r>
                          <a:rPr lang="en-US" altLang="zh-CN" sz="2000" b="1" i="1">
                            <a:latin typeface="Cambria Math" panose="02040503050406030204" pitchFamily="18" charset="0"/>
                            <a:ea typeface="微软雅黑" panose="020B0503020204020204" pitchFamily="34" charset="-122"/>
                          </a:rPr>
                          <m:t>𝑬</m:t>
                        </m:r>
                        <m:r>
                          <a:rPr lang="en-US" altLang="zh-CN" sz="2000" b="1" i="1">
                            <a:latin typeface="Cambria Math" panose="02040503050406030204" pitchFamily="18" charset="0"/>
                            <a:ea typeface="微软雅黑" panose="020B0503020204020204" pitchFamily="34" charset="-122"/>
                          </a:rPr>
                          <m:t>|</m:t>
                        </m:r>
                        <m:r>
                          <a:rPr lang="en-US" altLang="zh-CN" sz="2000" b="1" i="1">
                            <a:latin typeface="Cambria Math" panose="02040503050406030204" pitchFamily="18" charset="0"/>
                            <a:ea typeface="微软雅黑" panose="020B0503020204020204" pitchFamily="34" charset="-122"/>
                          </a:rPr>
                          <m:t>𝑯</m:t>
                        </m:r>
                        <m:r>
                          <a:rPr lang="en-US" altLang="zh-CN" sz="2000" b="1" i="1">
                            <a:latin typeface="Cambria Math" panose="02040503050406030204" pitchFamily="18" charset="0"/>
                            <a:ea typeface="微软雅黑" panose="020B0503020204020204" pitchFamily="34" charset="-122"/>
                          </a:rPr>
                          <m:t>)</m:t>
                        </m:r>
                      </m:num>
                      <m:den>
                        <m:r>
                          <a:rPr lang="en-US" altLang="zh-CN" sz="2000" b="1" i="1">
                            <a:latin typeface="Cambria Math" panose="02040503050406030204" pitchFamily="18" charset="0"/>
                            <a:ea typeface="微软雅黑" panose="020B0503020204020204" pitchFamily="34" charset="-122"/>
                          </a:rPr>
                          <m:t>𝑷</m:t>
                        </m:r>
                        <m:r>
                          <a:rPr lang="en-US" altLang="zh-CN" sz="2000" b="1" i="1">
                            <a:latin typeface="Cambria Math" panose="02040503050406030204" pitchFamily="18" charset="0"/>
                            <a:ea typeface="微软雅黑" panose="020B0503020204020204" pitchFamily="34" charset="-122"/>
                          </a:rPr>
                          <m:t>(</m:t>
                        </m:r>
                        <m:r>
                          <a:rPr lang="en-US" altLang="zh-CN" sz="2000" b="1" i="1">
                            <a:latin typeface="Cambria Math" panose="02040503050406030204" pitchFamily="18" charset="0"/>
                            <a:ea typeface="微软雅黑" panose="020B0503020204020204" pitchFamily="34" charset="-122"/>
                          </a:rPr>
                          <m:t>𝑬</m:t>
                        </m:r>
                        <m:r>
                          <a:rPr lang="en-US" altLang="zh-CN" sz="2000" b="1" i="1">
                            <a:latin typeface="Cambria Math" panose="02040503050406030204" pitchFamily="18" charset="0"/>
                            <a:ea typeface="微软雅黑" panose="020B0503020204020204" pitchFamily="34" charset="-122"/>
                          </a:rPr>
                          <m:t>|¬</m:t>
                        </m:r>
                        <m:r>
                          <a:rPr lang="en-US" altLang="zh-CN" sz="2000" b="1" i="1">
                            <a:latin typeface="Cambria Math" panose="02040503050406030204" pitchFamily="18" charset="0"/>
                            <a:ea typeface="Cambria Math" panose="02040503050406030204" pitchFamily="18" charset="0"/>
                          </a:rPr>
                          <m:t>𝑯</m:t>
                        </m:r>
                        <m:r>
                          <a:rPr lang="en-US" altLang="zh-CN" sz="2000" b="1" i="1">
                            <a:latin typeface="Cambria Math" panose="02040503050406030204" pitchFamily="18" charset="0"/>
                            <a:ea typeface="微软雅黑" panose="020B0503020204020204" pitchFamily="34" charset="-122"/>
                          </a:rPr>
                          <m:t>)</m:t>
                        </m:r>
                      </m:den>
                    </m:f>
                    <m:r>
                      <a:rPr lang="en-US" altLang="zh-CN" sz="2000" b="1" i="1">
                        <a:latin typeface="Cambria Math" panose="02040503050406030204" pitchFamily="18" charset="0"/>
                        <a:ea typeface="Cambria Math" panose="02040503050406030204" pitchFamily="18" charset="0"/>
                      </a:rPr>
                      <m:t>×</m:t>
                    </m:r>
                    <m:f>
                      <m:fPr>
                        <m:ctrlPr>
                          <a:rPr lang="en-US" altLang="zh-CN" sz="2000" b="1" i="1">
                            <a:latin typeface="Cambria Math" panose="02040503050406030204" pitchFamily="18" charset="0"/>
                            <a:ea typeface="Cambria Math" panose="02040503050406030204" pitchFamily="18" charset="0"/>
                          </a:rPr>
                        </m:ctrlPr>
                      </m:fPr>
                      <m:num>
                        <m:r>
                          <a:rPr lang="en-US" altLang="zh-CN" sz="2000" b="1" i="1">
                            <a:latin typeface="Cambria Math" panose="02040503050406030204" pitchFamily="18" charset="0"/>
                            <a:ea typeface="Cambria Math" panose="02040503050406030204" pitchFamily="18" charset="0"/>
                          </a:rPr>
                          <m:t>𝑷</m:t>
                        </m:r>
                        <m:r>
                          <a:rPr lang="en-US" altLang="zh-CN" sz="2000" b="1" i="1">
                            <a:latin typeface="Cambria Math" panose="02040503050406030204" pitchFamily="18" charset="0"/>
                            <a:ea typeface="Cambria Math" panose="02040503050406030204" pitchFamily="18" charset="0"/>
                          </a:rPr>
                          <m:t>(</m:t>
                        </m:r>
                        <m:r>
                          <a:rPr lang="en-US" altLang="zh-CN" sz="2000" b="1" i="1">
                            <a:latin typeface="Cambria Math" panose="02040503050406030204" pitchFamily="18" charset="0"/>
                            <a:ea typeface="Cambria Math" panose="02040503050406030204" pitchFamily="18" charset="0"/>
                          </a:rPr>
                          <m:t>𝑯</m:t>
                        </m:r>
                        <m:r>
                          <a:rPr lang="en-US" altLang="zh-CN" sz="2000" b="1" i="1">
                            <a:latin typeface="Cambria Math" panose="02040503050406030204" pitchFamily="18" charset="0"/>
                            <a:ea typeface="Cambria Math" panose="02040503050406030204" pitchFamily="18" charset="0"/>
                          </a:rPr>
                          <m:t>)</m:t>
                        </m:r>
                      </m:num>
                      <m:den>
                        <m:r>
                          <a:rPr lang="en-US" altLang="zh-CN" sz="2000" b="1" i="1">
                            <a:latin typeface="Cambria Math" panose="02040503050406030204" pitchFamily="18" charset="0"/>
                            <a:ea typeface="Cambria Math" panose="02040503050406030204" pitchFamily="18" charset="0"/>
                          </a:rPr>
                          <m:t>𝑷</m:t>
                        </m:r>
                        <m:r>
                          <a:rPr lang="en-US" altLang="zh-CN" sz="2000" b="1" i="1">
                            <a:latin typeface="Cambria Math" panose="02040503050406030204" pitchFamily="18" charset="0"/>
                            <a:ea typeface="Cambria Math" panose="02040503050406030204" pitchFamily="18" charset="0"/>
                          </a:rPr>
                          <m:t>(¬</m:t>
                        </m:r>
                        <m:r>
                          <a:rPr lang="en-US" altLang="zh-CN" sz="2000" b="1" i="1">
                            <a:latin typeface="Cambria Math" panose="02040503050406030204" pitchFamily="18" charset="0"/>
                            <a:ea typeface="Cambria Math" panose="02040503050406030204" pitchFamily="18" charset="0"/>
                          </a:rPr>
                          <m:t>𝑯</m:t>
                        </m:r>
                        <m:r>
                          <a:rPr lang="en-US" altLang="zh-CN" sz="2000" b="1" i="1">
                            <a:latin typeface="Cambria Math" panose="02040503050406030204" pitchFamily="18" charset="0"/>
                            <a:ea typeface="Cambria Math" panose="02040503050406030204" pitchFamily="18" charset="0"/>
                          </a:rPr>
                          <m:t>)</m:t>
                        </m:r>
                      </m:den>
                    </m:f>
                  </m:oMath>
                </a14:m>
                <a:endParaRPr lang="en-US" altLang="zh-CN" sz="2000" b="1" i="1">
                  <a:latin typeface="Cambria Math" panose="02040503050406030204" pitchFamily="18" charset="0"/>
                  <a:ea typeface="Cambria Math" panose="02040503050406030204" pitchFamily="18" charset="0"/>
                </a:endParaRPr>
              </a:p>
              <a:p>
                <a:pPr eaLnBrk="1" hangingPunct="1">
                  <a:buClr>
                    <a:srgbClr val="FF0000"/>
                  </a:buClr>
                  <a:buSzPct val="55000"/>
                  <a:buFont typeface="Wingdings" panose="05000000000000000000" pitchFamily="2" charset="2"/>
                  <a:buChar char="Ø"/>
                </a:pPr>
                <a:r>
                  <a:rPr lang="en-US" altLang="zh-CN" sz="1600">
                    <a:ea typeface="Cambria Math" panose="02040503050406030204" pitchFamily="18" charset="0"/>
                  </a:rPr>
                  <a:t>  		</a:t>
                </a:r>
                <a14:m>
                  <m:oMath xmlns:m="http://schemas.openxmlformats.org/officeDocument/2006/math">
                    <m:r>
                      <a:rPr lang="en-US" altLang="zh-CN" sz="1600" b="1" i="1" smtClean="0">
                        <a:latin typeface="Cambria Math" panose="02040503050406030204" pitchFamily="18" charset="0"/>
                        <a:ea typeface="Cambria Math" panose="02040503050406030204" pitchFamily="18" charset="0"/>
                      </a:rPr>
                      <m:t>⇒</m:t>
                    </m:r>
                    <m:r>
                      <a:rPr lang="en-US" altLang="zh-CN" sz="1600" b="1" i="1" smtClean="0">
                        <a:solidFill>
                          <a:srgbClr val="0000FF"/>
                        </a:solidFill>
                        <a:latin typeface="Cambria Math" panose="02040503050406030204" pitchFamily="18" charset="0"/>
                        <a:ea typeface="Cambria Math" panose="02040503050406030204" pitchFamily="18" charset="0"/>
                      </a:rPr>
                      <m:t>𝑶</m:t>
                    </m:r>
                    <m:d>
                      <m:dPr>
                        <m:ctrlPr>
                          <a:rPr lang="en-US" altLang="zh-CN" sz="1600" b="1" i="1" smtClean="0">
                            <a:solidFill>
                              <a:srgbClr val="0000FF"/>
                            </a:solidFill>
                            <a:latin typeface="Cambria Math" panose="02040503050406030204" pitchFamily="18" charset="0"/>
                            <a:ea typeface="Cambria Math" panose="02040503050406030204" pitchFamily="18" charset="0"/>
                          </a:rPr>
                        </m:ctrlPr>
                      </m:dPr>
                      <m:e>
                        <m:r>
                          <a:rPr lang="en-US" altLang="zh-CN" sz="1600" b="1" i="1" smtClean="0">
                            <a:solidFill>
                              <a:srgbClr val="0000FF"/>
                            </a:solidFill>
                            <a:latin typeface="Cambria Math" panose="02040503050406030204" pitchFamily="18" charset="0"/>
                            <a:ea typeface="Cambria Math" panose="02040503050406030204" pitchFamily="18" charset="0"/>
                          </a:rPr>
                          <m:t>𝑯</m:t>
                        </m:r>
                      </m:e>
                      <m:e>
                        <m:r>
                          <a:rPr lang="en-US" altLang="zh-CN" sz="1600" b="1" i="1" smtClean="0">
                            <a:solidFill>
                              <a:srgbClr val="0000FF"/>
                            </a:solidFill>
                            <a:latin typeface="Cambria Math" panose="02040503050406030204" pitchFamily="18" charset="0"/>
                            <a:ea typeface="Cambria Math" panose="02040503050406030204" pitchFamily="18" charset="0"/>
                          </a:rPr>
                          <m:t>𝑬</m:t>
                        </m:r>
                      </m:e>
                    </m:d>
                    <m:r>
                      <a:rPr lang="en-US" altLang="zh-CN" sz="1600" b="1" i="1" smtClean="0">
                        <a:solidFill>
                          <a:srgbClr val="0000FF"/>
                        </a:solidFill>
                        <a:latin typeface="Cambria Math" panose="02040503050406030204" pitchFamily="18" charset="0"/>
                        <a:ea typeface="Cambria Math" panose="02040503050406030204" pitchFamily="18" charset="0"/>
                      </a:rPr>
                      <m:t>=</m:t>
                    </m:r>
                    <m:r>
                      <a:rPr lang="en-US" altLang="zh-CN" sz="1600" b="1" i="1" smtClean="0">
                        <a:solidFill>
                          <a:srgbClr val="0000FF"/>
                        </a:solidFill>
                        <a:latin typeface="Cambria Math" panose="02040503050406030204" pitchFamily="18" charset="0"/>
                        <a:ea typeface="Cambria Math" panose="02040503050406030204" pitchFamily="18" charset="0"/>
                      </a:rPr>
                      <m:t>𝑳𝑺</m:t>
                    </m:r>
                    <m:r>
                      <a:rPr lang="en-US" altLang="zh-CN" sz="1600" b="1" i="1" smtClean="0">
                        <a:solidFill>
                          <a:srgbClr val="0000FF"/>
                        </a:solidFill>
                        <a:latin typeface="Cambria Math" panose="02040503050406030204" pitchFamily="18" charset="0"/>
                        <a:ea typeface="Cambria Math" panose="02040503050406030204" pitchFamily="18" charset="0"/>
                      </a:rPr>
                      <m:t>×</m:t>
                    </m:r>
                    <m:r>
                      <a:rPr lang="en-US" altLang="zh-CN" sz="1600" b="1" i="1" smtClean="0">
                        <a:solidFill>
                          <a:srgbClr val="0000FF"/>
                        </a:solidFill>
                        <a:latin typeface="Cambria Math" panose="02040503050406030204" pitchFamily="18" charset="0"/>
                        <a:ea typeface="Cambria Math" panose="02040503050406030204" pitchFamily="18" charset="0"/>
                      </a:rPr>
                      <m:t>𝑶</m:t>
                    </m:r>
                    <m:r>
                      <a:rPr lang="en-US" altLang="zh-CN" sz="1600" b="1" i="1" smtClean="0">
                        <a:solidFill>
                          <a:srgbClr val="0000FF"/>
                        </a:solidFill>
                        <a:latin typeface="Cambria Math" panose="02040503050406030204" pitchFamily="18" charset="0"/>
                        <a:ea typeface="Cambria Math" panose="02040503050406030204" pitchFamily="18" charset="0"/>
                      </a:rPr>
                      <m:t>(</m:t>
                    </m:r>
                    <m:r>
                      <a:rPr lang="en-US" altLang="zh-CN" sz="1600" b="1" i="1" smtClean="0">
                        <a:solidFill>
                          <a:srgbClr val="0000FF"/>
                        </a:solidFill>
                        <a:latin typeface="Cambria Math" panose="02040503050406030204" pitchFamily="18" charset="0"/>
                        <a:ea typeface="Cambria Math" panose="02040503050406030204" pitchFamily="18" charset="0"/>
                      </a:rPr>
                      <m:t>𝑯</m:t>
                    </m:r>
                    <m:r>
                      <a:rPr lang="en-US" altLang="zh-CN" sz="1600" b="1" i="1" smtClean="0">
                        <a:solidFill>
                          <a:srgbClr val="0000FF"/>
                        </a:solidFill>
                        <a:latin typeface="Cambria Math" panose="02040503050406030204" pitchFamily="18" charset="0"/>
                        <a:ea typeface="Cambria Math" panose="02040503050406030204" pitchFamily="18" charset="0"/>
                      </a:rPr>
                      <m:t>)</m:t>
                    </m:r>
                  </m:oMath>
                </a14:m>
                <a:endParaRPr lang="en-US" altLang="zh-CN" sz="1600" b="1">
                  <a:solidFill>
                    <a:srgbClr val="0000FF"/>
                  </a:solidFill>
                  <a:latin typeface="微软雅黑" panose="020B0503020204020204" pitchFamily="34" charset="-122"/>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800">
                  <a:latin typeface="微软雅黑" panose="020B0503020204020204" pitchFamily="34" charset="-122"/>
                  <a:ea typeface="微软雅黑" panose="020B0503020204020204" pitchFamily="34" charset="-122"/>
                </a:endParaRPr>
              </a:p>
              <a:p>
                <a:pPr eaLnBrk="1" hangingPunct="1">
                  <a:buClr>
                    <a:srgbClr val="FF0000"/>
                  </a:buClr>
                  <a:buSzPct val="55000"/>
                  <a:buFont typeface="Wingdings" panose="05000000000000000000" pitchFamily="2" charset="2"/>
                  <a:buChar char="u"/>
                </a:pPr>
                <a:r>
                  <a:rPr lang="zh-CN" altLang="en-US" sz="1600" b="1">
                    <a:latin typeface="微软雅黑" panose="020B0503020204020204" pitchFamily="34" charset="-122"/>
                    <a:ea typeface="微软雅黑" panose="020B0503020204020204" pitchFamily="34" charset="-122"/>
                  </a:rPr>
                  <a:t>即：</a:t>
                </a:r>
                <a:endParaRPr lang="en-US" altLang="zh-CN" sz="1600" b="1">
                  <a:latin typeface="微软雅黑" panose="020B0503020204020204" pitchFamily="34" charset="-122"/>
                  <a:ea typeface="微软雅黑" panose="020B0503020204020204" pitchFamily="34" charset="-122"/>
                </a:endParaRPr>
              </a:p>
              <a:p>
                <a:pPr eaLnBrk="1" hangingPunct="1">
                  <a:buClr>
                    <a:srgbClr val="FF0000"/>
                  </a:buClr>
                  <a:buSzPct val="55000"/>
                  <a:buFont typeface="Wingdings" panose="05000000000000000000" pitchFamily="2" charset="2"/>
                  <a:buChar char="Ø"/>
                </a:pPr>
                <a:r>
                  <a:rPr lang="en-US" altLang="zh-CN" sz="2000">
                    <a:ea typeface="Cambria Math" panose="02040503050406030204" pitchFamily="18" charset="0"/>
                  </a:rPr>
                  <a:t> 		</a:t>
                </a:r>
                <a14:m>
                  <m:oMath xmlns:m="http://schemas.openxmlformats.org/officeDocument/2006/math">
                    <m:r>
                      <a:rPr lang="en-US" altLang="zh-CN" sz="2000" b="1" i="1" smtClean="0">
                        <a:solidFill>
                          <a:srgbClr val="0000FF"/>
                        </a:solidFill>
                        <a:latin typeface="Cambria Math" panose="02040503050406030204" pitchFamily="18" charset="0"/>
                        <a:ea typeface="Cambria Math" panose="02040503050406030204" pitchFamily="18" charset="0"/>
                      </a:rPr>
                      <m:t>𝑳𝑺</m:t>
                    </m:r>
                    <m:r>
                      <a:rPr lang="en-US" altLang="zh-CN" sz="2000" b="1" i="1">
                        <a:solidFill>
                          <a:srgbClr val="0000FF"/>
                        </a:solidFill>
                        <a:latin typeface="Cambria Math" panose="02040503050406030204" pitchFamily="18" charset="0"/>
                        <a:ea typeface="Cambria Math" panose="02040503050406030204" pitchFamily="18" charset="0"/>
                      </a:rPr>
                      <m:t>=</m:t>
                    </m:r>
                    <m:f>
                      <m:fPr>
                        <m:ctrlPr>
                          <a:rPr lang="en-US" altLang="zh-CN" sz="2000" b="1" i="1">
                            <a:solidFill>
                              <a:srgbClr val="0000FF"/>
                            </a:solidFill>
                            <a:latin typeface="Cambria Math" panose="02040503050406030204" pitchFamily="18" charset="0"/>
                            <a:ea typeface="Cambria Math" panose="02040503050406030204" pitchFamily="18" charset="0"/>
                          </a:rPr>
                        </m:ctrlPr>
                      </m:fPr>
                      <m:num>
                        <m:r>
                          <a:rPr lang="en-US" altLang="zh-CN" sz="2000" b="1" i="1">
                            <a:solidFill>
                              <a:srgbClr val="0000FF"/>
                            </a:solidFill>
                            <a:latin typeface="Cambria Math" panose="02040503050406030204" pitchFamily="18" charset="0"/>
                            <a:ea typeface="Cambria Math" panose="02040503050406030204" pitchFamily="18" charset="0"/>
                          </a:rPr>
                          <m:t>𝑶</m:t>
                        </m:r>
                        <m:r>
                          <a:rPr lang="en-US" altLang="zh-CN" sz="2000" b="1" i="1">
                            <a:solidFill>
                              <a:srgbClr val="0000FF"/>
                            </a:solidFill>
                            <a:latin typeface="Cambria Math" panose="02040503050406030204" pitchFamily="18" charset="0"/>
                            <a:ea typeface="Cambria Math" panose="02040503050406030204" pitchFamily="18" charset="0"/>
                          </a:rPr>
                          <m:t>(</m:t>
                        </m:r>
                        <m:r>
                          <a:rPr lang="en-US" altLang="zh-CN" sz="2000" b="1" i="1">
                            <a:solidFill>
                              <a:srgbClr val="0000FF"/>
                            </a:solidFill>
                            <a:latin typeface="Cambria Math" panose="02040503050406030204" pitchFamily="18" charset="0"/>
                            <a:ea typeface="Cambria Math" panose="02040503050406030204" pitchFamily="18" charset="0"/>
                          </a:rPr>
                          <m:t>𝑯</m:t>
                        </m:r>
                        <m:r>
                          <a:rPr lang="en-US" altLang="zh-CN" sz="2000" b="1" i="1">
                            <a:solidFill>
                              <a:srgbClr val="0000FF"/>
                            </a:solidFill>
                            <a:latin typeface="Cambria Math" panose="02040503050406030204" pitchFamily="18" charset="0"/>
                            <a:ea typeface="Cambria Math" panose="02040503050406030204" pitchFamily="18" charset="0"/>
                          </a:rPr>
                          <m:t>|</m:t>
                        </m:r>
                        <m:r>
                          <a:rPr lang="en-US" altLang="zh-CN" sz="2000" b="1" i="1">
                            <a:solidFill>
                              <a:srgbClr val="0000FF"/>
                            </a:solidFill>
                            <a:latin typeface="Cambria Math" panose="02040503050406030204" pitchFamily="18" charset="0"/>
                            <a:ea typeface="Cambria Math" panose="02040503050406030204" pitchFamily="18" charset="0"/>
                          </a:rPr>
                          <m:t>𝑬</m:t>
                        </m:r>
                        <m:r>
                          <a:rPr lang="en-US" altLang="zh-CN" sz="2000" b="1" i="1">
                            <a:solidFill>
                              <a:srgbClr val="0000FF"/>
                            </a:solidFill>
                            <a:latin typeface="Cambria Math" panose="02040503050406030204" pitchFamily="18" charset="0"/>
                            <a:ea typeface="Cambria Math" panose="02040503050406030204" pitchFamily="18" charset="0"/>
                          </a:rPr>
                          <m:t>)</m:t>
                        </m:r>
                      </m:num>
                      <m:den>
                        <m:r>
                          <a:rPr lang="en-US" altLang="zh-CN" sz="2000" b="1" i="1">
                            <a:solidFill>
                              <a:srgbClr val="0000FF"/>
                            </a:solidFill>
                            <a:latin typeface="Cambria Math" panose="02040503050406030204" pitchFamily="18" charset="0"/>
                            <a:ea typeface="Cambria Math" panose="02040503050406030204" pitchFamily="18" charset="0"/>
                          </a:rPr>
                          <m:t>𝑶</m:t>
                        </m:r>
                        <m:r>
                          <a:rPr lang="en-US" altLang="zh-CN" sz="2000" b="1" i="1">
                            <a:solidFill>
                              <a:srgbClr val="0000FF"/>
                            </a:solidFill>
                            <a:latin typeface="Cambria Math" panose="02040503050406030204" pitchFamily="18" charset="0"/>
                            <a:ea typeface="Cambria Math" panose="02040503050406030204" pitchFamily="18" charset="0"/>
                          </a:rPr>
                          <m:t>(</m:t>
                        </m:r>
                        <m:r>
                          <a:rPr lang="en-US" altLang="zh-CN" sz="2000" b="1" i="1">
                            <a:solidFill>
                              <a:srgbClr val="0000FF"/>
                            </a:solidFill>
                            <a:latin typeface="Cambria Math" panose="02040503050406030204" pitchFamily="18" charset="0"/>
                            <a:ea typeface="Cambria Math" panose="02040503050406030204" pitchFamily="18" charset="0"/>
                          </a:rPr>
                          <m:t>𝑯</m:t>
                        </m:r>
                        <m:r>
                          <a:rPr lang="en-US" altLang="zh-CN" sz="2000" b="1" i="1">
                            <a:solidFill>
                              <a:srgbClr val="0000FF"/>
                            </a:solidFill>
                            <a:latin typeface="Cambria Math" panose="02040503050406030204" pitchFamily="18" charset="0"/>
                            <a:ea typeface="Cambria Math" panose="02040503050406030204" pitchFamily="18" charset="0"/>
                          </a:rPr>
                          <m:t>)</m:t>
                        </m:r>
                      </m:den>
                    </m:f>
                  </m:oMath>
                </a14:m>
                <a:endParaRPr lang="en-US" altLang="zh-CN" sz="2000" b="1" i="1">
                  <a:latin typeface="Cambria Math" panose="02040503050406030204" pitchFamily="18" charset="0"/>
                  <a:ea typeface="Cambria Math" panose="02040503050406030204" pitchFamily="18" charset="0"/>
                </a:endParaRPr>
              </a:p>
              <a:p>
                <a:pPr eaLnBrk="1" hangingPunct="1">
                  <a:buClr>
                    <a:srgbClr val="FF0000"/>
                  </a:buClr>
                  <a:buSzPct val="55000"/>
                  <a:buFont typeface="Wingdings" panose="05000000000000000000" pitchFamily="2" charset="2"/>
                  <a:buChar char="u"/>
                </a:pPr>
                <a:r>
                  <a:rPr lang="zh-CN" altLang="en-US" sz="1600" b="1">
                    <a:latin typeface="微软雅黑" panose="020B0503020204020204" pitchFamily="34" charset="-122"/>
                    <a:ea typeface="微软雅黑" panose="020B0503020204020204" pitchFamily="34" charset="-122"/>
                  </a:rPr>
                  <a:t>同理有：</a:t>
                </a:r>
                <a:endParaRPr lang="en-US" altLang="zh-CN" sz="1600" b="1">
                  <a:latin typeface="微软雅黑" panose="020B0503020204020204" pitchFamily="34" charset="-122"/>
                  <a:ea typeface="微软雅黑" panose="020B0503020204020204" pitchFamily="34" charset="-122"/>
                </a:endParaRPr>
              </a:p>
              <a:p>
                <a:pPr eaLnBrk="1" hangingPunct="1">
                  <a:buClr>
                    <a:srgbClr val="FF0000"/>
                  </a:buClr>
                  <a:buSzPct val="55000"/>
                  <a:buFont typeface="Wingdings" panose="05000000000000000000" pitchFamily="2" charset="2"/>
                  <a:buChar char="Ø"/>
                </a:pPr>
                <a:r>
                  <a:rPr lang="en-US" altLang="zh-CN" sz="2000">
                    <a:ea typeface="Cambria Math" panose="02040503050406030204" pitchFamily="18" charset="0"/>
                  </a:rPr>
                  <a:t> 		</a:t>
                </a:r>
                <a14:m>
                  <m:oMath xmlns:m="http://schemas.openxmlformats.org/officeDocument/2006/math">
                    <m:r>
                      <a:rPr lang="en-US" altLang="zh-CN" sz="2000" b="1" i="1" smtClean="0">
                        <a:solidFill>
                          <a:srgbClr val="0000FF"/>
                        </a:solidFill>
                        <a:latin typeface="Cambria Math" panose="02040503050406030204" pitchFamily="18" charset="0"/>
                        <a:ea typeface="Cambria Math" panose="02040503050406030204" pitchFamily="18" charset="0"/>
                      </a:rPr>
                      <m:t>𝑳𝑵</m:t>
                    </m:r>
                    <m:r>
                      <a:rPr lang="en-US" altLang="zh-CN" sz="2000" b="1" i="1">
                        <a:solidFill>
                          <a:srgbClr val="0000FF"/>
                        </a:solidFill>
                        <a:latin typeface="Cambria Math" panose="02040503050406030204" pitchFamily="18" charset="0"/>
                        <a:ea typeface="Cambria Math" panose="02040503050406030204" pitchFamily="18" charset="0"/>
                      </a:rPr>
                      <m:t>=</m:t>
                    </m:r>
                    <m:f>
                      <m:fPr>
                        <m:ctrlPr>
                          <a:rPr lang="en-US" altLang="zh-CN" sz="2000" b="1" i="1">
                            <a:solidFill>
                              <a:srgbClr val="0000FF"/>
                            </a:solidFill>
                            <a:latin typeface="Cambria Math" panose="02040503050406030204" pitchFamily="18" charset="0"/>
                            <a:ea typeface="Cambria Math" panose="02040503050406030204" pitchFamily="18" charset="0"/>
                          </a:rPr>
                        </m:ctrlPr>
                      </m:fPr>
                      <m:num>
                        <m:r>
                          <a:rPr lang="en-US" altLang="zh-CN" sz="2000" b="1" i="1">
                            <a:solidFill>
                              <a:srgbClr val="0000FF"/>
                            </a:solidFill>
                            <a:latin typeface="Cambria Math" panose="02040503050406030204" pitchFamily="18" charset="0"/>
                            <a:ea typeface="Cambria Math" panose="02040503050406030204" pitchFamily="18" charset="0"/>
                          </a:rPr>
                          <m:t>𝑶</m:t>
                        </m:r>
                        <m:r>
                          <a:rPr lang="en-US" altLang="zh-CN" sz="2000" b="1" i="1">
                            <a:solidFill>
                              <a:srgbClr val="0000FF"/>
                            </a:solidFill>
                            <a:latin typeface="Cambria Math" panose="02040503050406030204" pitchFamily="18" charset="0"/>
                            <a:ea typeface="Cambria Math" panose="02040503050406030204" pitchFamily="18" charset="0"/>
                          </a:rPr>
                          <m:t>(</m:t>
                        </m:r>
                        <m:r>
                          <a:rPr lang="en-US" altLang="zh-CN" sz="2000" b="1" i="1">
                            <a:solidFill>
                              <a:srgbClr val="0000FF"/>
                            </a:solidFill>
                            <a:latin typeface="Cambria Math" panose="02040503050406030204" pitchFamily="18" charset="0"/>
                            <a:ea typeface="Cambria Math" panose="02040503050406030204" pitchFamily="18" charset="0"/>
                          </a:rPr>
                          <m:t>𝑯</m:t>
                        </m:r>
                        <m:r>
                          <a:rPr lang="en-US" altLang="zh-CN" sz="2000" b="1" i="1">
                            <a:solidFill>
                              <a:srgbClr val="0000FF"/>
                            </a:solidFill>
                            <a:latin typeface="Cambria Math" panose="02040503050406030204" pitchFamily="18" charset="0"/>
                            <a:ea typeface="Cambria Math" panose="02040503050406030204" pitchFamily="18" charset="0"/>
                          </a:rPr>
                          <m:t>|¬</m:t>
                        </m:r>
                        <m:r>
                          <a:rPr lang="en-US" altLang="zh-CN" sz="2000" b="1" i="1">
                            <a:solidFill>
                              <a:srgbClr val="0000FF"/>
                            </a:solidFill>
                            <a:latin typeface="Cambria Math" panose="02040503050406030204" pitchFamily="18" charset="0"/>
                            <a:ea typeface="Cambria Math" panose="02040503050406030204" pitchFamily="18" charset="0"/>
                          </a:rPr>
                          <m:t>𝑬</m:t>
                        </m:r>
                        <m:r>
                          <a:rPr lang="en-US" altLang="zh-CN" sz="2000" b="1" i="1">
                            <a:solidFill>
                              <a:srgbClr val="0000FF"/>
                            </a:solidFill>
                            <a:latin typeface="Cambria Math" panose="02040503050406030204" pitchFamily="18" charset="0"/>
                            <a:ea typeface="Cambria Math" panose="02040503050406030204" pitchFamily="18" charset="0"/>
                          </a:rPr>
                          <m:t>)</m:t>
                        </m:r>
                      </m:num>
                      <m:den>
                        <m:r>
                          <a:rPr lang="en-US" altLang="zh-CN" sz="2000" b="1" i="1">
                            <a:solidFill>
                              <a:srgbClr val="0000FF"/>
                            </a:solidFill>
                            <a:latin typeface="Cambria Math" panose="02040503050406030204" pitchFamily="18" charset="0"/>
                            <a:ea typeface="Cambria Math" panose="02040503050406030204" pitchFamily="18" charset="0"/>
                          </a:rPr>
                          <m:t>𝑶</m:t>
                        </m:r>
                        <m:r>
                          <a:rPr lang="en-US" altLang="zh-CN" sz="2000" b="1" i="1">
                            <a:solidFill>
                              <a:srgbClr val="0000FF"/>
                            </a:solidFill>
                            <a:latin typeface="Cambria Math" panose="02040503050406030204" pitchFamily="18" charset="0"/>
                            <a:ea typeface="Cambria Math" panose="02040503050406030204" pitchFamily="18" charset="0"/>
                          </a:rPr>
                          <m:t>(</m:t>
                        </m:r>
                        <m:r>
                          <a:rPr lang="en-US" altLang="zh-CN" sz="2000" b="1" i="1">
                            <a:solidFill>
                              <a:srgbClr val="0000FF"/>
                            </a:solidFill>
                            <a:latin typeface="Cambria Math" panose="02040503050406030204" pitchFamily="18" charset="0"/>
                            <a:ea typeface="Cambria Math" panose="02040503050406030204" pitchFamily="18" charset="0"/>
                          </a:rPr>
                          <m:t>𝑯</m:t>
                        </m:r>
                        <m:r>
                          <a:rPr lang="en-US" altLang="zh-CN" sz="2000" b="1" i="1">
                            <a:solidFill>
                              <a:srgbClr val="0000FF"/>
                            </a:solidFill>
                            <a:latin typeface="Cambria Math" panose="02040503050406030204" pitchFamily="18" charset="0"/>
                            <a:ea typeface="Cambria Math" panose="02040503050406030204" pitchFamily="18" charset="0"/>
                          </a:rPr>
                          <m:t>)</m:t>
                        </m:r>
                      </m:den>
                    </m:f>
                  </m:oMath>
                </a14:m>
                <a:endParaRPr lang="en-US" altLang="zh-CN" sz="1600" b="1">
                  <a:latin typeface="微软雅黑" panose="020B0503020204020204" pitchFamily="34" charset="-122"/>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1600">
                  <a:latin typeface="微软雅黑" panose="020B0503020204020204" pitchFamily="34" charset="-122"/>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1600">
                  <a:latin typeface="微软雅黑" panose="020B0503020204020204" pitchFamily="34" charset="-122"/>
                  <a:ea typeface="微软雅黑" panose="020B0503020204020204" pitchFamily="34" charset="-122"/>
                </a:endParaRPr>
              </a:p>
              <a:p>
                <a:pPr marL="0" indent="0" eaLnBrk="1" hangingPunct="1">
                  <a:buClr>
                    <a:srgbClr val="FF0000"/>
                  </a:buClr>
                  <a:buSzPct val="55000"/>
                  <a:buNone/>
                </a:pPr>
                <a:endParaRPr lang="zh-CN" altLang="en-US" sz="1600">
                  <a:latin typeface="微软雅黑" panose="020B0503020204020204" pitchFamily="34" charset="-122"/>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800">
                  <a:latin typeface="微软雅黑" panose="020B0503020204020204" pitchFamily="34" charset="-122"/>
                  <a:ea typeface="微软雅黑" panose="020B0503020204020204" pitchFamily="34" charset="-122"/>
                </a:endParaRPr>
              </a:p>
            </p:txBody>
          </p:sp>
        </mc:Choice>
        <mc:Fallback xmlns="">
          <p:sp>
            <p:nvSpPr>
              <p:cNvPr id="12291" name="Rectangle 3">
                <a:extLst>
                  <a:ext uri="{FF2B5EF4-FFF2-40B4-BE49-F238E27FC236}">
                    <a16:creationId xmlns:a16="http://schemas.microsoft.com/office/drawing/2014/main" id="{9419AC45-F76E-4D45-A32E-965A5D4A98F1}"/>
                  </a:ext>
                </a:extLst>
              </p:cNvPr>
              <p:cNvSpPr>
                <a:spLocks noGrp="1" noRot="1" noChangeAspect="1" noMove="1" noResize="1" noEditPoints="1" noAdjustHandles="1" noChangeArrowheads="1" noChangeShapeType="1" noTextEdit="1"/>
              </p:cNvSpPr>
              <p:nvPr>
                <p:ph idx="1"/>
              </p:nvPr>
            </p:nvSpPr>
            <p:spPr>
              <a:xfrm>
                <a:off x="762000" y="1308125"/>
                <a:ext cx="7696200" cy="5289227"/>
              </a:xfrm>
              <a:blipFill>
                <a:blip r:embed="rId2"/>
                <a:stretch>
                  <a:fillRect l="-79" t="-92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06644640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89CE89D4-C46C-421C-8225-3A9FCD52C853}"/>
              </a:ext>
            </a:extLst>
          </p:cNvPr>
          <p:cNvSpPr>
            <a:spLocks noGrp="1" noChangeArrowheads="1"/>
          </p:cNvSpPr>
          <p:nvPr>
            <p:ph type="title"/>
          </p:nvPr>
        </p:nvSpPr>
        <p:spPr>
          <a:xfrm>
            <a:off x="971550" y="406400"/>
            <a:ext cx="7696200" cy="719138"/>
          </a:xfrm>
        </p:spPr>
        <p:txBody>
          <a:bodyPr/>
          <a:lstStyle/>
          <a:p>
            <a:pPr eaLnBrk="1" hangingPunct="1">
              <a:defRPr/>
            </a:pPr>
            <a:r>
              <a:rPr lang="en-US" altLang="zh-CN" sz="2800" dirty="0">
                <a:latin typeface="+mn-lt"/>
              </a:rPr>
              <a:t> </a:t>
            </a:r>
            <a:r>
              <a:rPr lang="zh-CN" altLang="en-US" sz="2800" dirty="0"/>
              <a:t>主观贝叶斯方法</a:t>
            </a:r>
            <a:endParaRPr lang="zh-CN" altLang="en-US" sz="2800" dirty="0">
              <a:latin typeface="+mn-lt"/>
            </a:endParaRPr>
          </a:p>
        </p:txBody>
      </p:sp>
      <mc:AlternateContent xmlns:mc="http://schemas.openxmlformats.org/markup-compatibility/2006" xmlns:a14="http://schemas.microsoft.com/office/drawing/2010/main">
        <mc:Choice Requires="a14">
          <p:sp>
            <p:nvSpPr>
              <p:cNvPr id="12291" name="Rectangle 3">
                <a:extLst>
                  <a:ext uri="{FF2B5EF4-FFF2-40B4-BE49-F238E27FC236}">
                    <a16:creationId xmlns:a16="http://schemas.microsoft.com/office/drawing/2014/main" id="{9419AC45-F76E-4D45-A32E-965A5D4A98F1}"/>
                  </a:ext>
                </a:extLst>
              </p:cNvPr>
              <p:cNvSpPr>
                <a:spLocks noGrp="1" noChangeArrowheads="1"/>
              </p:cNvSpPr>
              <p:nvPr>
                <p:ph type="body" idx="1"/>
              </p:nvPr>
            </p:nvSpPr>
            <p:spPr>
              <a:xfrm>
                <a:off x="762000" y="1308125"/>
                <a:ext cx="7410400" cy="4785171"/>
              </a:xfrm>
            </p:spPr>
            <p:txBody>
              <a:bodyPr/>
              <a:lstStyle/>
              <a:p>
                <a:pPr eaLnBrk="1" hangingPunct="1">
                  <a:buClr>
                    <a:srgbClr val="FF0000"/>
                  </a:buClr>
                  <a:buSzPct val="55000"/>
                </a:pPr>
                <a:r>
                  <a:rPr lang="zh-CN" altLang="en-US" sz="2400" b="1">
                    <a:ea typeface="微软雅黑" panose="020B0503020204020204" pitchFamily="34" charset="-122"/>
                  </a:rPr>
                  <a:t>主观贝叶斯方法推理</a:t>
                </a:r>
                <a:endParaRPr lang="en-US" altLang="zh-CN" sz="2400" b="1">
                  <a:ea typeface="微软雅黑" panose="020B0503020204020204" pitchFamily="34" charset="-122"/>
                </a:endParaRPr>
              </a:p>
              <a:p>
                <a:pPr eaLnBrk="1" hangingPunct="1">
                  <a:buClr>
                    <a:srgbClr val="FF0000"/>
                  </a:buClr>
                  <a:buSzPct val="55000"/>
                </a:pPr>
                <a:endParaRPr lang="en-US" altLang="zh-CN" sz="800">
                  <a:solidFill>
                    <a:srgbClr val="0000FF"/>
                  </a:solidFill>
                  <a:ea typeface="微软雅黑" panose="020B0503020204020204" pitchFamily="34" charset="-122"/>
                </a:endParaRPr>
              </a:p>
              <a:p>
                <a:pPr eaLnBrk="1" hangingPunct="1">
                  <a:buClr>
                    <a:srgbClr val="FF0000"/>
                  </a:buClr>
                  <a:buSzPct val="55000"/>
                  <a:buFont typeface="Wingdings" panose="05000000000000000000" pitchFamily="2" charset="2"/>
                  <a:buChar char="u"/>
                </a:pPr>
                <a:r>
                  <a:rPr lang="zh-CN" altLang="en-US" sz="1800" b="1">
                    <a:latin typeface="微软雅黑" panose="020B0503020204020204" pitchFamily="34" charset="-122"/>
                    <a:ea typeface="微软雅黑" panose="020B0503020204020204" pitchFamily="34" charset="-122"/>
                  </a:rPr>
                  <a:t>充分性量度 </a:t>
                </a:r>
                <a:r>
                  <a:rPr lang="en-US" altLang="zh-CN" sz="1800" b="1">
                    <a:latin typeface="微软雅黑" panose="020B0503020204020204" pitchFamily="34" charset="-122"/>
                    <a:ea typeface="微软雅黑" panose="020B0503020204020204" pitchFamily="34" charset="-122"/>
                  </a:rPr>
                  <a:t>LS </a:t>
                </a:r>
                <a:r>
                  <a:rPr lang="zh-CN" altLang="en-US" sz="1800" b="1">
                    <a:latin typeface="微软雅黑" panose="020B0503020204020204" pitchFamily="34" charset="-122"/>
                    <a:ea typeface="微软雅黑" panose="020B0503020204020204" pitchFamily="34" charset="-122"/>
                  </a:rPr>
                  <a:t>的进一步解释：    </a:t>
                </a:r>
                <a:endParaRPr lang="en-US" altLang="zh-CN" sz="1800" b="1">
                  <a:latin typeface="微软雅黑" panose="020B0503020204020204" pitchFamily="34" charset="-122"/>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zh-CN" altLang="en-US" sz="800" b="1">
                  <a:latin typeface="微软雅黑" panose="020B0503020204020204" pitchFamily="34" charset="-122"/>
                  <a:ea typeface="微软雅黑" panose="020B0503020204020204" pitchFamily="34" charset="-122"/>
                </a:endParaRPr>
              </a:p>
              <a:p>
                <a:pPr eaLnBrk="1" hangingPunct="1">
                  <a:buClr>
                    <a:srgbClr val="FF0000"/>
                  </a:buClr>
                  <a:buSzPct val="55000"/>
                  <a:buFont typeface="Wingdings" panose="05000000000000000000" pitchFamily="2" charset="2"/>
                  <a:buChar char="Ø"/>
                </a:pPr>
                <a:r>
                  <a:rPr lang="zh-CN" altLang="en-US" sz="1600" b="1">
                    <a:latin typeface="微软雅黑" panose="020B0503020204020204" pitchFamily="34" charset="-122"/>
                    <a:ea typeface="微软雅黑" panose="020B0503020204020204" pitchFamily="34" charset="-122"/>
                  </a:rPr>
                  <a:t>当 </a:t>
                </a:r>
                <a:r>
                  <a:rPr lang="en-US" altLang="zh-CN" sz="1600" b="1">
                    <a:latin typeface="微软雅黑" panose="020B0503020204020204" pitchFamily="34" charset="-122"/>
                    <a:ea typeface="微软雅黑" panose="020B0503020204020204" pitchFamily="34" charset="-122"/>
                  </a:rPr>
                  <a:t>LS &gt; 1 </a:t>
                </a:r>
                <a:r>
                  <a:rPr lang="zh-CN" altLang="en-US" sz="1600" b="1">
                    <a:latin typeface="微软雅黑" panose="020B0503020204020204" pitchFamily="34" charset="-122"/>
                    <a:ea typeface="微软雅黑" panose="020B0503020204020204" pitchFamily="34" charset="-122"/>
                  </a:rPr>
                  <a:t>时，</a:t>
                </a:r>
                <a:r>
                  <a:rPr lang="en-US" altLang="zh-CN" sz="1600" b="1">
                    <a:latin typeface="微软雅黑" panose="020B0503020204020204" pitchFamily="34" charset="-122"/>
                    <a:ea typeface="微软雅黑" panose="020B0503020204020204" pitchFamily="34" charset="-122"/>
                  </a:rPr>
                  <a:t>P(H/E) &gt; P(H)</a:t>
                </a:r>
                <a:r>
                  <a:rPr lang="zh-CN" altLang="en-US" sz="1600" b="1">
                    <a:latin typeface="微软雅黑" panose="020B0503020204020204" pitchFamily="34" charset="-122"/>
                    <a:ea typeface="微软雅黑" panose="020B0503020204020204" pitchFamily="34" charset="-122"/>
                  </a:rPr>
                  <a:t>，这表明由于</a:t>
                </a:r>
                <a:r>
                  <a:rPr lang="zh-CN" altLang="en-US" sz="1600" b="1">
                    <a:solidFill>
                      <a:srgbClr val="0000FF"/>
                    </a:solidFill>
                    <a:latin typeface="微软雅黑" panose="020B0503020204020204" pitchFamily="34" charset="-122"/>
                    <a:ea typeface="微软雅黑" panose="020B0503020204020204" pitchFamily="34" charset="-122"/>
                  </a:rPr>
                  <a:t>证据 </a:t>
                </a:r>
                <a:r>
                  <a:rPr lang="en-US" altLang="zh-CN" sz="1600" b="1">
                    <a:solidFill>
                      <a:srgbClr val="0000FF"/>
                    </a:solidFill>
                    <a:latin typeface="微软雅黑" panose="020B0503020204020204" pitchFamily="34" charset="-122"/>
                    <a:ea typeface="微软雅黑" panose="020B0503020204020204" pitchFamily="34" charset="-122"/>
                  </a:rPr>
                  <a:t>E </a:t>
                </a:r>
                <a:r>
                  <a:rPr lang="zh-CN" altLang="en-US" sz="1600" b="1">
                    <a:solidFill>
                      <a:srgbClr val="0000FF"/>
                    </a:solidFill>
                    <a:latin typeface="微软雅黑" panose="020B0503020204020204" pitchFamily="34" charset="-122"/>
                    <a:ea typeface="微软雅黑" panose="020B0503020204020204" pitchFamily="34" charset="-122"/>
                  </a:rPr>
                  <a:t>的存在</a:t>
                </a:r>
                <a:r>
                  <a:rPr lang="zh-CN" altLang="en-US" sz="1600" b="1">
                    <a:latin typeface="微软雅黑" panose="020B0503020204020204" pitchFamily="34" charset="-122"/>
                    <a:ea typeface="微软雅黑" panose="020B0503020204020204" pitchFamily="34" charset="-122"/>
                  </a:rPr>
                  <a:t>，将</a:t>
                </a:r>
                <a:r>
                  <a:rPr lang="zh-CN" altLang="en-US" sz="1600" b="1">
                    <a:solidFill>
                      <a:srgbClr val="0000FF"/>
                    </a:solidFill>
                    <a:latin typeface="微软雅黑" panose="020B0503020204020204" pitchFamily="34" charset="-122"/>
                    <a:ea typeface="微软雅黑" panose="020B0503020204020204" pitchFamily="34" charset="-122"/>
                  </a:rPr>
                  <a:t>增大</a:t>
                </a:r>
                <a:r>
                  <a:rPr lang="zh-CN" altLang="en-US" sz="1600" b="1">
                    <a:latin typeface="微软雅黑" panose="020B0503020204020204" pitchFamily="34" charset="-122"/>
                    <a:ea typeface="微软雅黑" panose="020B0503020204020204" pitchFamily="34" charset="-122"/>
                  </a:rPr>
                  <a:t>结论 </a:t>
                </a:r>
                <a:r>
                  <a:rPr lang="en-US" altLang="zh-CN" sz="1600" b="1">
                    <a:latin typeface="微软雅黑" panose="020B0503020204020204" pitchFamily="34" charset="-122"/>
                    <a:ea typeface="微软雅黑" panose="020B0503020204020204" pitchFamily="34" charset="-122"/>
                  </a:rPr>
                  <a:t>H </a:t>
                </a:r>
                <a:r>
                  <a:rPr lang="zh-CN" altLang="en-US" sz="1600" b="1">
                    <a:latin typeface="微软雅黑" panose="020B0503020204020204" pitchFamily="34" charset="-122"/>
                    <a:ea typeface="微软雅黑" panose="020B0503020204020204" pitchFamily="34" charset="-122"/>
                  </a:rPr>
                  <a:t>为真的</a:t>
                </a:r>
                <a:r>
                  <a:rPr lang="zh-CN" altLang="en-US" sz="1600" b="1">
                    <a:solidFill>
                      <a:srgbClr val="0000FF"/>
                    </a:solidFill>
                    <a:latin typeface="微软雅黑" panose="020B0503020204020204" pitchFamily="34" charset="-122"/>
                    <a:ea typeface="微软雅黑" panose="020B0503020204020204" pitchFamily="34" charset="-122"/>
                  </a:rPr>
                  <a:t>概率</a:t>
                </a:r>
                <a:r>
                  <a:rPr lang="zh-CN" altLang="en-US" sz="1600" b="1">
                    <a:latin typeface="微软雅黑" panose="020B0503020204020204" pitchFamily="34" charset="-122"/>
                    <a:ea typeface="微软雅黑" panose="020B0503020204020204" pitchFamily="34" charset="-122"/>
                  </a:rPr>
                  <a:t>，且 </a:t>
                </a:r>
                <a:r>
                  <a:rPr lang="en-US" altLang="zh-CN" sz="1600" b="1">
                    <a:solidFill>
                      <a:srgbClr val="0000FF"/>
                    </a:solidFill>
                    <a:latin typeface="微软雅黑" panose="020B0503020204020204" pitchFamily="34" charset="-122"/>
                    <a:ea typeface="微软雅黑" panose="020B0503020204020204" pitchFamily="34" charset="-122"/>
                  </a:rPr>
                  <a:t>LS </a:t>
                </a:r>
                <a:r>
                  <a:rPr lang="zh-CN" altLang="en-US" sz="1600" b="1">
                    <a:solidFill>
                      <a:srgbClr val="0000FF"/>
                    </a:solidFill>
                    <a:latin typeface="微软雅黑" panose="020B0503020204020204" pitchFamily="34" charset="-122"/>
                    <a:ea typeface="微软雅黑" panose="020B0503020204020204" pitchFamily="34" charset="-122"/>
                  </a:rPr>
                  <a:t>越大</a:t>
                </a:r>
                <a:r>
                  <a:rPr lang="zh-CN" altLang="en-US" sz="1600" b="1">
                    <a:latin typeface="微软雅黑" panose="020B0503020204020204" pitchFamily="34" charset="-122"/>
                    <a:ea typeface="微软雅黑" panose="020B0503020204020204" pitchFamily="34" charset="-122"/>
                  </a:rPr>
                  <a:t>，</a:t>
                </a:r>
                <a:r>
                  <a:rPr lang="en-US" altLang="zh-CN" sz="1600" b="1">
                    <a:latin typeface="微软雅黑" panose="020B0503020204020204" pitchFamily="34" charset="-122"/>
                    <a:ea typeface="微软雅黑" panose="020B0503020204020204" pitchFamily="34" charset="-122"/>
                  </a:rPr>
                  <a:t>P(H/E) </a:t>
                </a:r>
                <a:r>
                  <a:rPr lang="zh-CN" altLang="en-US" sz="1600" b="1">
                    <a:latin typeface="微软雅黑" panose="020B0503020204020204" pitchFamily="34" charset="-122"/>
                    <a:ea typeface="微软雅黑" panose="020B0503020204020204" pitchFamily="34" charset="-122"/>
                  </a:rPr>
                  <a:t>就越大，即 </a:t>
                </a:r>
                <a:r>
                  <a:rPr lang="en-US" altLang="zh-CN" sz="1600" b="1">
                    <a:solidFill>
                      <a:srgbClr val="0000FF"/>
                    </a:solidFill>
                    <a:latin typeface="微软雅黑" panose="020B0503020204020204" pitchFamily="34" charset="-122"/>
                    <a:ea typeface="微软雅黑" panose="020B0503020204020204" pitchFamily="34" charset="-122"/>
                  </a:rPr>
                  <a:t>E </a:t>
                </a:r>
                <a:r>
                  <a:rPr lang="zh-CN" altLang="en-US" sz="1600" b="1">
                    <a:solidFill>
                      <a:srgbClr val="0000FF"/>
                    </a:solidFill>
                    <a:latin typeface="微软雅黑" panose="020B0503020204020204" pitchFamily="34" charset="-122"/>
                    <a:ea typeface="微软雅黑" panose="020B0503020204020204" pitchFamily="34" charset="-122"/>
                  </a:rPr>
                  <a:t>对 </a:t>
                </a:r>
                <a:r>
                  <a:rPr lang="en-US" altLang="zh-CN" sz="1600" b="1">
                    <a:solidFill>
                      <a:srgbClr val="0000FF"/>
                    </a:solidFill>
                    <a:latin typeface="微软雅黑" panose="020B0503020204020204" pitchFamily="34" charset="-122"/>
                    <a:ea typeface="微软雅黑" panose="020B0503020204020204" pitchFamily="34" charset="-122"/>
                  </a:rPr>
                  <a:t>H </a:t>
                </a:r>
                <a:r>
                  <a:rPr lang="zh-CN" altLang="en-US" sz="1600" b="1">
                    <a:solidFill>
                      <a:srgbClr val="0000FF"/>
                    </a:solidFill>
                    <a:latin typeface="微软雅黑" panose="020B0503020204020204" pitchFamily="34" charset="-122"/>
                    <a:ea typeface="微软雅黑" panose="020B0503020204020204" pitchFamily="34" charset="-122"/>
                  </a:rPr>
                  <a:t>为真的支持越强</a:t>
                </a:r>
                <a:r>
                  <a:rPr lang="zh-CN" altLang="en-US" sz="1600" b="1">
                    <a:latin typeface="微软雅黑" panose="020B0503020204020204" pitchFamily="34" charset="-122"/>
                    <a:ea typeface="微软雅黑" panose="020B0503020204020204" pitchFamily="34" charset="-122"/>
                  </a:rPr>
                  <a:t>。</a:t>
                </a:r>
                <a:endParaRPr lang="en-US" altLang="zh-CN" sz="1600" b="1">
                  <a:latin typeface="微软雅黑" panose="020B0503020204020204" pitchFamily="34" charset="-122"/>
                  <a:ea typeface="微软雅黑" panose="020B0503020204020204" pitchFamily="34" charset="-122"/>
                </a:endParaRPr>
              </a:p>
              <a:p>
                <a:pPr eaLnBrk="1" hangingPunct="1">
                  <a:buClr>
                    <a:srgbClr val="FF0000"/>
                  </a:buClr>
                  <a:buSzPct val="55000"/>
                  <a:buFont typeface="Wingdings" panose="05000000000000000000" pitchFamily="2" charset="2"/>
                  <a:buChar char="Ø"/>
                </a:pPr>
                <a:endParaRPr lang="en-US" altLang="zh-CN" sz="800" b="1">
                  <a:latin typeface="微软雅黑" panose="020B0503020204020204" pitchFamily="34" charset="-122"/>
                  <a:ea typeface="微软雅黑" panose="020B0503020204020204" pitchFamily="34" charset="-122"/>
                </a:endParaRPr>
              </a:p>
              <a:p>
                <a:pPr eaLnBrk="1" hangingPunct="1">
                  <a:buClr>
                    <a:srgbClr val="FF0000"/>
                  </a:buClr>
                  <a:buSzPct val="55000"/>
                  <a:buFont typeface="Wingdings" panose="05000000000000000000" pitchFamily="2" charset="2"/>
                  <a:buChar char="Ø"/>
                </a:pPr>
                <a:r>
                  <a:rPr lang="zh-CN" altLang="en-US" sz="1600" b="1">
                    <a:latin typeface="微软雅黑" panose="020B0503020204020204" pitchFamily="34" charset="-122"/>
                    <a:ea typeface="微软雅黑" panose="020B0503020204020204" pitchFamily="34" charset="-122"/>
                  </a:rPr>
                  <a:t>当 </a:t>
                </a:r>
                <a14:m>
                  <m:oMath xmlns:m="http://schemas.openxmlformats.org/officeDocument/2006/math">
                    <m:r>
                      <a:rPr lang="en-US" altLang="zh-CN" sz="1600" b="1" i="1" smtClean="0">
                        <a:latin typeface="Cambria Math" panose="02040503050406030204" pitchFamily="18" charset="0"/>
                        <a:ea typeface="微软雅黑" panose="020B0503020204020204" pitchFamily="34" charset="-122"/>
                      </a:rPr>
                      <m:t>𝑳𝑺</m:t>
                    </m:r>
                    <m:r>
                      <a:rPr lang="en-US" altLang="zh-CN" sz="1600" b="1" i="1" smtClean="0">
                        <a:latin typeface="Cambria Math" panose="02040503050406030204" pitchFamily="18" charset="0"/>
                        <a:ea typeface="Cambria Math" panose="02040503050406030204" pitchFamily="18" charset="0"/>
                      </a:rPr>
                      <m:t>→∞</m:t>
                    </m:r>
                  </m:oMath>
                </a14:m>
                <a:r>
                  <a:rPr lang="zh-CN" altLang="en-US" sz="1600" b="1">
                    <a:latin typeface="微软雅黑" panose="020B0503020204020204" pitchFamily="34" charset="-122"/>
                    <a:ea typeface="微软雅黑" panose="020B0503020204020204" pitchFamily="34" charset="-122"/>
                  </a:rPr>
                  <a:t> ，</a:t>
                </a:r>
                <a14:m>
                  <m:oMath xmlns:m="http://schemas.openxmlformats.org/officeDocument/2006/math">
                    <m:r>
                      <a:rPr lang="en-US" altLang="zh-CN" sz="1600" b="1" i="1" smtClean="0">
                        <a:latin typeface="Cambria Math" panose="02040503050406030204" pitchFamily="18" charset="0"/>
                        <a:ea typeface="微软雅黑" panose="020B0503020204020204" pitchFamily="34" charset="-122"/>
                      </a:rPr>
                      <m:t>𝑷</m:t>
                    </m:r>
                    <m:r>
                      <a:rPr lang="en-US" altLang="zh-CN" sz="1600" b="1" i="1" smtClean="0">
                        <a:latin typeface="Cambria Math" panose="02040503050406030204" pitchFamily="18" charset="0"/>
                        <a:ea typeface="微软雅黑" panose="020B0503020204020204" pitchFamily="34" charset="-122"/>
                      </a:rPr>
                      <m:t>(</m:t>
                    </m:r>
                    <m:r>
                      <a:rPr lang="en-US" altLang="zh-CN" sz="1600" b="1" i="1" smtClean="0">
                        <a:latin typeface="Cambria Math" panose="02040503050406030204" pitchFamily="18" charset="0"/>
                        <a:ea typeface="微软雅黑" panose="020B0503020204020204" pitchFamily="34" charset="-122"/>
                      </a:rPr>
                      <m:t>𝑯</m:t>
                    </m:r>
                    <m:r>
                      <a:rPr lang="en-US" altLang="zh-CN" sz="1600" b="1" i="1" smtClean="0">
                        <a:latin typeface="Cambria Math" panose="02040503050406030204" pitchFamily="18" charset="0"/>
                        <a:ea typeface="微软雅黑" panose="020B0503020204020204" pitchFamily="34" charset="-122"/>
                      </a:rPr>
                      <m:t>|</m:t>
                    </m:r>
                    <m:r>
                      <a:rPr lang="en-US" altLang="zh-CN" sz="1600" b="1" i="1" smtClean="0">
                        <a:latin typeface="Cambria Math" panose="02040503050406030204" pitchFamily="18" charset="0"/>
                        <a:ea typeface="微软雅黑" panose="020B0503020204020204" pitchFamily="34" charset="-122"/>
                      </a:rPr>
                      <m:t>𝑬</m:t>
                    </m:r>
                    <m:r>
                      <a:rPr lang="en-US" altLang="zh-CN" sz="1600" b="1" i="1" smtClean="0">
                        <a:latin typeface="Cambria Math" panose="02040503050406030204" pitchFamily="18" charset="0"/>
                        <a:ea typeface="微软雅黑" panose="020B0503020204020204" pitchFamily="34" charset="-122"/>
                      </a:rPr>
                      <m:t>)→</m:t>
                    </m:r>
                    <m:r>
                      <a:rPr lang="en-US" altLang="zh-CN" sz="1600" b="1" i="1" smtClean="0">
                        <a:latin typeface="Cambria Math" panose="02040503050406030204" pitchFamily="18" charset="0"/>
                        <a:ea typeface="Cambria Math" panose="02040503050406030204" pitchFamily="18" charset="0"/>
                      </a:rPr>
                      <m:t>𝟏</m:t>
                    </m:r>
                  </m:oMath>
                </a14:m>
                <a:r>
                  <a:rPr lang="zh-CN" altLang="en-US" sz="1600" b="1">
                    <a:latin typeface="微软雅黑" panose="020B0503020204020204" pitchFamily="34" charset="-122"/>
                    <a:ea typeface="微软雅黑" panose="020B0503020204020204" pitchFamily="34" charset="-122"/>
                  </a:rPr>
                  <a:t>，</a:t>
                </a:r>
                <a:r>
                  <a:rPr lang="en-US" altLang="zh-CN" sz="1600" b="1">
                    <a:latin typeface="微软雅黑" panose="020B0503020204020204" pitchFamily="34" charset="-122"/>
                    <a:ea typeface="微软雅黑" panose="020B0503020204020204" pitchFamily="34" charset="-122"/>
                  </a:rPr>
                  <a:t>E </a:t>
                </a:r>
                <a:r>
                  <a:rPr lang="zh-CN" altLang="en-US" sz="1600" b="1">
                    <a:latin typeface="微软雅黑" panose="020B0503020204020204" pitchFamily="34" charset="-122"/>
                    <a:ea typeface="微软雅黑" panose="020B0503020204020204" pitchFamily="34" charset="-122"/>
                  </a:rPr>
                  <a:t>的存在对 </a:t>
                </a:r>
                <a:r>
                  <a:rPr lang="en-US" altLang="zh-CN" sz="1600" b="1">
                    <a:latin typeface="微软雅黑" panose="020B0503020204020204" pitchFamily="34" charset="-122"/>
                    <a:ea typeface="微软雅黑" panose="020B0503020204020204" pitchFamily="34" charset="-122"/>
                  </a:rPr>
                  <a:t>H </a:t>
                </a:r>
                <a:r>
                  <a:rPr lang="zh-CN" altLang="en-US" sz="1600" b="1">
                    <a:latin typeface="微软雅黑" panose="020B0503020204020204" pitchFamily="34" charset="-122"/>
                    <a:ea typeface="微软雅黑" panose="020B0503020204020204" pitchFamily="34" charset="-122"/>
                  </a:rPr>
                  <a:t>为真是充分的</a:t>
                </a:r>
                <a:endParaRPr lang="en-US" altLang="zh-CN" sz="1600" b="1">
                  <a:latin typeface="微软雅黑" panose="020B0503020204020204" pitchFamily="34" charset="-122"/>
                  <a:ea typeface="微软雅黑" panose="020B0503020204020204" pitchFamily="34" charset="-122"/>
                </a:endParaRPr>
              </a:p>
              <a:p>
                <a:pPr eaLnBrk="1" hangingPunct="1">
                  <a:buClr>
                    <a:srgbClr val="FF0000"/>
                  </a:buClr>
                  <a:buSzPct val="55000"/>
                  <a:buFont typeface="Wingdings" panose="05000000000000000000" pitchFamily="2" charset="2"/>
                  <a:buChar char="Ø"/>
                </a:pPr>
                <a:endParaRPr lang="zh-CN" altLang="en-US" sz="800" b="1">
                  <a:latin typeface="微软雅黑" panose="020B0503020204020204" pitchFamily="34" charset="-122"/>
                  <a:ea typeface="微软雅黑" panose="020B0503020204020204" pitchFamily="34" charset="-122"/>
                </a:endParaRPr>
              </a:p>
              <a:p>
                <a:pPr eaLnBrk="1" hangingPunct="1">
                  <a:buClr>
                    <a:srgbClr val="FF0000"/>
                  </a:buClr>
                  <a:buSzPct val="55000"/>
                  <a:buFont typeface="Wingdings" panose="05000000000000000000" pitchFamily="2" charset="2"/>
                  <a:buChar char="Ø"/>
                </a:pPr>
                <a:r>
                  <a:rPr lang="zh-CN" altLang="en-US" sz="1600" b="1">
                    <a:latin typeface="微软雅黑" panose="020B0503020204020204" pitchFamily="34" charset="-122"/>
                    <a:ea typeface="微软雅黑" panose="020B0503020204020204" pitchFamily="34" charset="-122"/>
                  </a:rPr>
                  <a:t>当 </a:t>
                </a:r>
                <a:r>
                  <a:rPr lang="en-US" altLang="zh-CN" sz="1600" b="1">
                    <a:latin typeface="微软雅黑" panose="020B0503020204020204" pitchFamily="34" charset="-122"/>
                    <a:ea typeface="微软雅黑" panose="020B0503020204020204" pitchFamily="34" charset="-122"/>
                  </a:rPr>
                  <a:t>LS = 1 </a:t>
                </a:r>
                <a:r>
                  <a:rPr lang="zh-CN" altLang="en-US" sz="1600" b="1">
                    <a:latin typeface="微软雅黑" panose="020B0503020204020204" pitchFamily="34" charset="-122"/>
                    <a:ea typeface="微软雅黑" panose="020B0503020204020204" pitchFamily="34" charset="-122"/>
                  </a:rPr>
                  <a:t>时，</a:t>
                </a:r>
                <a:r>
                  <a:rPr lang="en-US" altLang="zh-CN" sz="1600" b="1">
                    <a:latin typeface="微软雅黑" panose="020B0503020204020204" pitchFamily="34" charset="-122"/>
                    <a:ea typeface="微软雅黑" panose="020B0503020204020204" pitchFamily="34" charset="-122"/>
                  </a:rPr>
                  <a:t>P(H/E) = P(H) </a:t>
                </a:r>
                <a:r>
                  <a:rPr lang="zh-CN" altLang="en-US" sz="1600" b="1">
                    <a:latin typeface="微软雅黑" panose="020B0503020204020204" pitchFamily="34" charset="-122"/>
                    <a:ea typeface="微软雅黑" panose="020B0503020204020204" pitchFamily="34" charset="-122"/>
                  </a:rPr>
                  <a:t>，这表明 </a:t>
                </a:r>
                <a:r>
                  <a:rPr lang="en-US" altLang="zh-CN" sz="1600" b="1">
                    <a:latin typeface="微软雅黑" panose="020B0503020204020204" pitchFamily="34" charset="-122"/>
                    <a:ea typeface="微软雅黑" panose="020B0503020204020204" pitchFamily="34" charset="-122"/>
                  </a:rPr>
                  <a:t>E </a:t>
                </a:r>
                <a:r>
                  <a:rPr lang="zh-CN" altLang="en-US" sz="1600" b="1">
                    <a:latin typeface="微软雅黑" panose="020B0503020204020204" pitchFamily="34" charset="-122"/>
                    <a:ea typeface="微软雅黑" panose="020B0503020204020204" pitchFamily="34" charset="-122"/>
                  </a:rPr>
                  <a:t>与 </a:t>
                </a:r>
                <a:r>
                  <a:rPr lang="en-US" altLang="zh-CN" sz="1600" b="1">
                    <a:latin typeface="微软雅黑" panose="020B0503020204020204" pitchFamily="34" charset="-122"/>
                    <a:ea typeface="微软雅黑" panose="020B0503020204020204" pitchFamily="34" charset="-122"/>
                  </a:rPr>
                  <a:t>H </a:t>
                </a:r>
                <a:r>
                  <a:rPr lang="zh-CN" altLang="en-US" sz="1600" b="1">
                    <a:latin typeface="微软雅黑" panose="020B0503020204020204" pitchFamily="34" charset="-122"/>
                    <a:ea typeface="微软雅黑" panose="020B0503020204020204" pitchFamily="34" charset="-122"/>
                  </a:rPr>
                  <a:t>无关。</a:t>
                </a:r>
                <a:endParaRPr lang="en-US" altLang="zh-CN" sz="1600" b="1">
                  <a:latin typeface="微软雅黑" panose="020B0503020204020204" pitchFamily="34" charset="-122"/>
                  <a:ea typeface="微软雅黑" panose="020B0503020204020204" pitchFamily="34" charset="-122"/>
                </a:endParaRPr>
              </a:p>
              <a:p>
                <a:pPr eaLnBrk="1" hangingPunct="1">
                  <a:buClr>
                    <a:srgbClr val="FF0000"/>
                  </a:buClr>
                  <a:buSzPct val="55000"/>
                  <a:buFont typeface="Wingdings" panose="05000000000000000000" pitchFamily="2" charset="2"/>
                  <a:buChar char="Ø"/>
                </a:pPr>
                <a:endParaRPr lang="zh-CN" altLang="en-US" sz="800" b="1">
                  <a:latin typeface="微软雅黑" panose="020B0503020204020204" pitchFamily="34" charset="-122"/>
                  <a:ea typeface="微软雅黑" panose="020B0503020204020204" pitchFamily="34" charset="-122"/>
                </a:endParaRPr>
              </a:p>
              <a:p>
                <a:pPr eaLnBrk="1" hangingPunct="1">
                  <a:buClr>
                    <a:srgbClr val="FF0000"/>
                  </a:buClr>
                  <a:buSzPct val="55000"/>
                  <a:buFont typeface="Wingdings" panose="05000000000000000000" pitchFamily="2" charset="2"/>
                  <a:buChar char="Ø"/>
                </a:pPr>
                <a:r>
                  <a:rPr lang="zh-CN" altLang="en-US" sz="1600" b="1">
                    <a:latin typeface="微软雅黑" panose="020B0503020204020204" pitchFamily="34" charset="-122"/>
                    <a:ea typeface="微软雅黑" panose="020B0503020204020204" pitchFamily="34" charset="-122"/>
                  </a:rPr>
                  <a:t>当 </a:t>
                </a:r>
                <a:r>
                  <a:rPr lang="en-US" altLang="zh-CN" sz="1600" b="1">
                    <a:latin typeface="微软雅黑" panose="020B0503020204020204" pitchFamily="34" charset="-122"/>
                    <a:ea typeface="微软雅黑" panose="020B0503020204020204" pitchFamily="34" charset="-122"/>
                  </a:rPr>
                  <a:t>LS &lt; 1 </a:t>
                </a:r>
                <a:r>
                  <a:rPr lang="zh-CN" altLang="en-US" sz="1600" b="1">
                    <a:latin typeface="微软雅黑" panose="020B0503020204020204" pitchFamily="34" charset="-122"/>
                    <a:ea typeface="微软雅黑" panose="020B0503020204020204" pitchFamily="34" charset="-122"/>
                  </a:rPr>
                  <a:t>时， </a:t>
                </a:r>
                <a:r>
                  <a:rPr lang="en-US" altLang="zh-CN" sz="1600" b="1">
                    <a:latin typeface="微软雅黑" panose="020B0503020204020204" pitchFamily="34" charset="-122"/>
                    <a:ea typeface="微软雅黑" panose="020B0503020204020204" pitchFamily="34" charset="-122"/>
                  </a:rPr>
                  <a:t>P(H/E) &lt; P(H)</a:t>
                </a:r>
                <a:r>
                  <a:rPr lang="zh-CN" altLang="en-US" sz="1600" b="1">
                    <a:latin typeface="微软雅黑" panose="020B0503020204020204" pitchFamily="34" charset="-122"/>
                    <a:ea typeface="微软雅黑" panose="020B0503020204020204" pitchFamily="34" charset="-122"/>
                  </a:rPr>
                  <a:t>，表明由于</a:t>
                </a:r>
                <a:r>
                  <a:rPr lang="zh-CN" altLang="en-US" sz="1600" b="1">
                    <a:solidFill>
                      <a:srgbClr val="0000FF"/>
                    </a:solidFill>
                    <a:latin typeface="微软雅黑" panose="020B0503020204020204" pitchFamily="34" charset="-122"/>
                    <a:ea typeface="微软雅黑" panose="020B0503020204020204" pitchFamily="34" charset="-122"/>
                  </a:rPr>
                  <a:t>证据 </a:t>
                </a:r>
                <a:r>
                  <a:rPr lang="en-US" altLang="zh-CN" sz="1600" b="1">
                    <a:solidFill>
                      <a:srgbClr val="0000FF"/>
                    </a:solidFill>
                    <a:latin typeface="微软雅黑" panose="020B0503020204020204" pitchFamily="34" charset="-122"/>
                    <a:ea typeface="微软雅黑" panose="020B0503020204020204" pitchFamily="34" charset="-122"/>
                  </a:rPr>
                  <a:t>E </a:t>
                </a:r>
                <a:r>
                  <a:rPr lang="zh-CN" altLang="en-US" sz="1600" b="1">
                    <a:solidFill>
                      <a:srgbClr val="0000FF"/>
                    </a:solidFill>
                    <a:latin typeface="微软雅黑" panose="020B0503020204020204" pitchFamily="34" charset="-122"/>
                    <a:ea typeface="微软雅黑" panose="020B0503020204020204" pitchFamily="34" charset="-122"/>
                  </a:rPr>
                  <a:t>的存在</a:t>
                </a:r>
                <a:r>
                  <a:rPr lang="zh-CN" altLang="en-US" sz="1600" b="1">
                    <a:latin typeface="微软雅黑" panose="020B0503020204020204" pitchFamily="34" charset="-122"/>
                    <a:ea typeface="微软雅黑" panose="020B0503020204020204" pitchFamily="34" charset="-122"/>
                  </a:rPr>
                  <a:t>，将</a:t>
                </a:r>
                <a:r>
                  <a:rPr lang="zh-CN" altLang="en-US" sz="1600" b="1">
                    <a:solidFill>
                      <a:srgbClr val="0000FF"/>
                    </a:solidFill>
                    <a:latin typeface="微软雅黑" panose="020B0503020204020204" pitchFamily="34" charset="-122"/>
                    <a:ea typeface="微软雅黑" panose="020B0503020204020204" pitchFamily="34" charset="-122"/>
                  </a:rPr>
                  <a:t>导致</a:t>
                </a:r>
                <a:r>
                  <a:rPr lang="zh-CN" altLang="en-US" sz="1600" b="1">
                    <a:latin typeface="微软雅黑" panose="020B0503020204020204" pitchFamily="34" charset="-122"/>
                    <a:ea typeface="微软雅黑" panose="020B0503020204020204" pitchFamily="34" charset="-122"/>
                  </a:rPr>
                  <a:t> </a:t>
                </a:r>
                <a:r>
                  <a:rPr lang="en-US" altLang="zh-CN" sz="1600" b="1">
                    <a:latin typeface="微软雅黑" panose="020B0503020204020204" pitchFamily="34" charset="-122"/>
                    <a:ea typeface="微软雅黑" panose="020B0503020204020204" pitchFamily="34" charset="-122"/>
                  </a:rPr>
                  <a:t>H </a:t>
                </a:r>
                <a:r>
                  <a:rPr lang="zh-CN" altLang="en-US" sz="1600" b="1">
                    <a:latin typeface="微软雅黑" panose="020B0503020204020204" pitchFamily="34" charset="-122"/>
                    <a:ea typeface="微软雅黑" panose="020B0503020204020204" pitchFamily="34" charset="-122"/>
                  </a:rPr>
                  <a:t>为真的</a:t>
                </a:r>
                <a:r>
                  <a:rPr lang="zh-CN" altLang="en-US" sz="1600" b="1">
                    <a:solidFill>
                      <a:srgbClr val="0000FF"/>
                    </a:solidFill>
                    <a:latin typeface="微软雅黑" panose="020B0503020204020204" pitchFamily="34" charset="-122"/>
                    <a:ea typeface="微软雅黑" panose="020B0503020204020204" pitchFamily="34" charset="-122"/>
                  </a:rPr>
                  <a:t>可能性下降</a:t>
                </a:r>
                <a:r>
                  <a:rPr lang="zh-CN" altLang="en-US" sz="1600" b="1">
                    <a:latin typeface="微软雅黑" panose="020B0503020204020204" pitchFamily="34" charset="-122"/>
                    <a:ea typeface="微软雅黑" panose="020B0503020204020204" pitchFamily="34" charset="-122"/>
                  </a:rPr>
                  <a:t>。</a:t>
                </a:r>
                <a:endParaRPr lang="en-US" altLang="zh-CN" sz="1600" b="1">
                  <a:latin typeface="微软雅黑" panose="020B0503020204020204" pitchFamily="34" charset="-122"/>
                  <a:ea typeface="微软雅黑" panose="020B0503020204020204" pitchFamily="34" charset="-122"/>
                </a:endParaRPr>
              </a:p>
              <a:p>
                <a:pPr eaLnBrk="1" hangingPunct="1">
                  <a:buClr>
                    <a:srgbClr val="FF0000"/>
                  </a:buClr>
                  <a:buSzPct val="55000"/>
                  <a:buFont typeface="Wingdings" panose="05000000000000000000" pitchFamily="2" charset="2"/>
                  <a:buChar char="Ø"/>
                </a:pPr>
                <a:endParaRPr lang="zh-CN" altLang="en-US" sz="800" b="1">
                  <a:latin typeface="微软雅黑" panose="020B0503020204020204" pitchFamily="34" charset="-122"/>
                  <a:ea typeface="微软雅黑" panose="020B0503020204020204" pitchFamily="34" charset="-122"/>
                </a:endParaRPr>
              </a:p>
              <a:p>
                <a:pPr eaLnBrk="1" hangingPunct="1">
                  <a:buClr>
                    <a:srgbClr val="FF0000"/>
                  </a:buClr>
                  <a:buSzPct val="55000"/>
                  <a:buFont typeface="Wingdings" panose="05000000000000000000" pitchFamily="2" charset="2"/>
                  <a:buChar char="Ø"/>
                </a:pPr>
                <a:r>
                  <a:rPr lang="zh-CN" altLang="en-US" sz="1600" b="1">
                    <a:latin typeface="微软雅黑" panose="020B0503020204020204" pitchFamily="34" charset="-122"/>
                    <a:ea typeface="微软雅黑" panose="020B0503020204020204" pitchFamily="34" charset="-122"/>
                  </a:rPr>
                  <a:t>当 </a:t>
                </a:r>
                <a:r>
                  <a:rPr lang="en-US" altLang="zh-CN" sz="1600" b="1">
                    <a:latin typeface="微软雅黑" panose="020B0503020204020204" pitchFamily="34" charset="-122"/>
                    <a:ea typeface="微软雅黑" panose="020B0503020204020204" pitchFamily="34" charset="-122"/>
                  </a:rPr>
                  <a:t>LS = 0 </a:t>
                </a:r>
                <a:r>
                  <a:rPr lang="zh-CN" altLang="en-US" sz="1600" b="1">
                    <a:latin typeface="微软雅黑" panose="020B0503020204020204" pitchFamily="34" charset="-122"/>
                    <a:ea typeface="微软雅黑" panose="020B0503020204020204" pitchFamily="34" charset="-122"/>
                  </a:rPr>
                  <a:t>时，</a:t>
                </a:r>
                <a:r>
                  <a:rPr lang="en-US" altLang="zh-CN" sz="1600" b="1">
                    <a:latin typeface="微软雅黑" panose="020B0503020204020204" pitchFamily="34" charset="-122"/>
                    <a:ea typeface="微软雅黑" panose="020B0503020204020204" pitchFamily="34" charset="-122"/>
                  </a:rPr>
                  <a:t>P(H/E) = 0 </a:t>
                </a:r>
                <a:r>
                  <a:rPr lang="zh-CN" altLang="en-US" sz="1600" b="1">
                    <a:latin typeface="微软雅黑" panose="020B0503020204020204" pitchFamily="34" charset="-122"/>
                    <a:ea typeface="微软雅黑" panose="020B0503020204020204" pitchFamily="34" charset="-122"/>
                  </a:rPr>
                  <a:t>，这表明证据 </a:t>
                </a:r>
                <a:r>
                  <a:rPr lang="en-US" altLang="zh-CN" sz="1600" b="1">
                    <a:solidFill>
                      <a:srgbClr val="0000FF"/>
                    </a:solidFill>
                    <a:latin typeface="微软雅黑" panose="020B0503020204020204" pitchFamily="34" charset="-122"/>
                    <a:ea typeface="微软雅黑" panose="020B0503020204020204" pitchFamily="34" charset="-122"/>
                  </a:rPr>
                  <a:t>E </a:t>
                </a:r>
                <a:r>
                  <a:rPr lang="zh-CN" altLang="en-US" sz="1600" b="1">
                    <a:solidFill>
                      <a:srgbClr val="0000FF"/>
                    </a:solidFill>
                    <a:latin typeface="微软雅黑" panose="020B0503020204020204" pitchFamily="34" charset="-122"/>
                    <a:ea typeface="微软雅黑" panose="020B0503020204020204" pitchFamily="34" charset="-122"/>
                  </a:rPr>
                  <a:t>的存在</a:t>
                </a:r>
                <a:r>
                  <a:rPr lang="zh-CN" altLang="en-US" sz="1600" b="1">
                    <a:latin typeface="微软雅黑" panose="020B0503020204020204" pitchFamily="34" charset="-122"/>
                    <a:ea typeface="微软雅黑" panose="020B0503020204020204" pitchFamily="34" charset="-122"/>
                  </a:rPr>
                  <a:t>，</a:t>
                </a:r>
                <a:r>
                  <a:rPr lang="zh-CN" altLang="en-US" sz="1600" b="1">
                    <a:solidFill>
                      <a:srgbClr val="0000FF"/>
                    </a:solidFill>
                    <a:latin typeface="微软雅黑" panose="020B0503020204020204" pitchFamily="34" charset="-122"/>
                    <a:ea typeface="微软雅黑" panose="020B0503020204020204" pitchFamily="34" charset="-122"/>
                  </a:rPr>
                  <a:t>导致</a:t>
                </a:r>
                <a:r>
                  <a:rPr lang="zh-CN" altLang="en-US" sz="1600" b="1">
                    <a:latin typeface="微软雅黑" panose="020B0503020204020204" pitchFamily="34" charset="-122"/>
                    <a:ea typeface="微软雅黑" panose="020B0503020204020204" pitchFamily="34" charset="-122"/>
                  </a:rPr>
                  <a:t> </a:t>
                </a:r>
                <a:r>
                  <a:rPr lang="en-US" altLang="zh-CN" sz="1600" b="1">
                    <a:latin typeface="微软雅黑" panose="020B0503020204020204" pitchFamily="34" charset="-122"/>
                    <a:ea typeface="微软雅黑" panose="020B0503020204020204" pitchFamily="34" charset="-122"/>
                  </a:rPr>
                  <a:t>H </a:t>
                </a:r>
                <a:r>
                  <a:rPr lang="zh-CN" altLang="en-US" sz="1600" b="1">
                    <a:solidFill>
                      <a:srgbClr val="0000FF"/>
                    </a:solidFill>
                    <a:latin typeface="微软雅黑" panose="020B0503020204020204" pitchFamily="34" charset="-122"/>
                    <a:ea typeface="微软雅黑" panose="020B0503020204020204" pitchFamily="34" charset="-122"/>
                  </a:rPr>
                  <a:t>为假</a:t>
                </a:r>
                <a:r>
                  <a:rPr lang="zh-CN" altLang="en-US" sz="1600" b="1">
                    <a:latin typeface="微软雅黑" panose="020B0503020204020204" pitchFamily="34" charset="-122"/>
                    <a:ea typeface="微软雅黑" panose="020B0503020204020204" pitchFamily="34" charset="-122"/>
                  </a:rPr>
                  <a:t>。              </a:t>
                </a:r>
              </a:p>
              <a:p>
                <a:pPr eaLnBrk="1" hangingPunct="1">
                  <a:buClr>
                    <a:srgbClr val="FF0000"/>
                  </a:buClr>
                  <a:buSzPct val="55000"/>
                  <a:buFont typeface="Wingdings" panose="05000000000000000000" pitchFamily="2" charset="2"/>
                  <a:buChar char="u"/>
                </a:pPr>
                <a:endParaRPr lang="en-US" altLang="zh-CN" sz="800">
                  <a:latin typeface="微软雅黑" panose="020B0503020204020204" pitchFamily="34" charset="-122"/>
                  <a:ea typeface="微软雅黑" panose="020B0503020204020204" pitchFamily="34" charset="-122"/>
                </a:endParaRPr>
              </a:p>
            </p:txBody>
          </p:sp>
        </mc:Choice>
        <mc:Fallback xmlns="">
          <p:sp>
            <p:nvSpPr>
              <p:cNvPr id="12291" name="Rectangle 3">
                <a:extLst>
                  <a:ext uri="{FF2B5EF4-FFF2-40B4-BE49-F238E27FC236}">
                    <a16:creationId xmlns:a16="http://schemas.microsoft.com/office/drawing/2014/main" id="{9419AC45-F76E-4D45-A32E-965A5D4A98F1}"/>
                  </a:ext>
                </a:extLst>
              </p:cNvPr>
              <p:cNvSpPr>
                <a:spLocks noGrp="1" noRot="1" noChangeAspect="1" noMove="1" noResize="1" noEditPoints="1" noAdjustHandles="1" noChangeArrowheads="1" noChangeShapeType="1" noTextEdit="1"/>
              </p:cNvSpPr>
              <p:nvPr>
                <p:ph type="body" idx="1"/>
              </p:nvPr>
            </p:nvSpPr>
            <p:spPr>
              <a:xfrm>
                <a:off x="762000" y="1308125"/>
                <a:ext cx="7410400" cy="4785171"/>
              </a:xfrm>
              <a:blipFill>
                <a:blip r:embed="rId2"/>
                <a:stretch>
                  <a:fillRect l="-82" t="-101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47480277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89CE89D4-C46C-421C-8225-3A9FCD52C853}"/>
              </a:ext>
            </a:extLst>
          </p:cNvPr>
          <p:cNvSpPr>
            <a:spLocks noGrp="1" noChangeArrowheads="1"/>
          </p:cNvSpPr>
          <p:nvPr>
            <p:ph type="title"/>
          </p:nvPr>
        </p:nvSpPr>
        <p:spPr>
          <a:xfrm>
            <a:off x="971550" y="406400"/>
            <a:ext cx="7696200" cy="719138"/>
          </a:xfrm>
        </p:spPr>
        <p:txBody>
          <a:bodyPr/>
          <a:lstStyle/>
          <a:p>
            <a:pPr eaLnBrk="1" hangingPunct="1">
              <a:defRPr/>
            </a:pPr>
            <a:r>
              <a:rPr lang="en-US" altLang="zh-CN" sz="2800" dirty="0">
                <a:latin typeface="+mn-lt"/>
              </a:rPr>
              <a:t> </a:t>
            </a:r>
            <a:r>
              <a:rPr lang="zh-CN" altLang="en-US" sz="2800" dirty="0"/>
              <a:t>主观贝叶斯方法</a:t>
            </a:r>
            <a:endParaRPr lang="zh-CN" altLang="en-US" sz="2800" dirty="0">
              <a:latin typeface="+mn-lt"/>
            </a:endParaRPr>
          </a:p>
        </p:txBody>
      </p:sp>
      <mc:AlternateContent xmlns:mc="http://schemas.openxmlformats.org/markup-compatibility/2006" xmlns:a14="http://schemas.microsoft.com/office/drawing/2010/main">
        <mc:Choice Requires="a14">
          <p:sp>
            <p:nvSpPr>
              <p:cNvPr id="12291" name="Rectangle 3">
                <a:extLst>
                  <a:ext uri="{FF2B5EF4-FFF2-40B4-BE49-F238E27FC236}">
                    <a16:creationId xmlns:a16="http://schemas.microsoft.com/office/drawing/2014/main" id="{9419AC45-F76E-4D45-A32E-965A5D4A98F1}"/>
                  </a:ext>
                </a:extLst>
              </p:cNvPr>
              <p:cNvSpPr>
                <a:spLocks noGrp="1" noChangeArrowheads="1"/>
              </p:cNvSpPr>
              <p:nvPr>
                <p:ph type="body" idx="1"/>
              </p:nvPr>
            </p:nvSpPr>
            <p:spPr>
              <a:xfrm>
                <a:off x="762000" y="1308125"/>
                <a:ext cx="7410400" cy="4785171"/>
              </a:xfrm>
            </p:spPr>
            <p:txBody>
              <a:bodyPr/>
              <a:lstStyle/>
              <a:p>
                <a:pPr eaLnBrk="1" hangingPunct="1">
                  <a:buClr>
                    <a:srgbClr val="FF0000"/>
                  </a:buClr>
                  <a:buSzPct val="55000"/>
                </a:pPr>
                <a:r>
                  <a:rPr lang="zh-CN" altLang="en-US" sz="2400" b="1">
                    <a:ea typeface="微软雅黑" panose="020B0503020204020204" pitchFamily="34" charset="-122"/>
                  </a:rPr>
                  <a:t>主观贝叶斯方法推理</a:t>
                </a:r>
                <a:endParaRPr lang="en-US" altLang="zh-CN" sz="2400" b="1">
                  <a:ea typeface="微软雅黑" panose="020B0503020204020204" pitchFamily="34" charset="-122"/>
                </a:endParaRPr>
              </a:p>
              <a:p>
                <a:pPr eaLnBrk="1" hangingPunct="1">
                  <a:buClr>
                    <a:srgbClr val="FF0000"/>
                  </a:buClr>
                  <a:buSzPct val="55000"/>
                </a:pPr>
                <a:endParaRPr lang="en-US" altLang="zh-CN" sz="800">
                  <a:solidFill>
                    <a:srgbClr val="0000FF"/>
                  </a:solidFill>
                  <a:ea typeface="微软雅黑" panose="020B0503020204020204" pitchFamily="34" charset="-122"/>
                </a:endParaRPr>
              </a:p>
              <a:p>
                <a:pPr eaLnBrk="1" hangingPunct="1">
                  <a:buClr>
                    <a:srgbClr val="FF0000"/>
                  </a:buClr>
                  <a:buSzPct val="55000"/>
                  <a:buFont typeface="Wingdings" panose="05000000000000000000" pitchFamily="2" charset="2"/>
                  <a:buChar char="u"/>
                </a:pPr>
                <a:r>
                  <a:rPr lang="zh-CN" altLang="en-US" sz="1800" b="1">
                    <a:latin typeface="微软雅黑" panose="020B0503020204020204" pitchFamily="34" charset="-122"/>
                    <a:ea typeface="微软雅黑" panose="020B0503020204020204" pitchFamily="34" charset="-122"/>
                  </a:rPr>
                  <a:t>必要性量度 </a:t>
                </a:r>
                <a:r>
                  <a:rPr lang="en-US" altLang="zh-CN" sz="1800" b="1">
                    <a:latin typeface="微软雅黑" panose="020B0503020204020204" pitchFamily="34" charset="-122"/>
                    <a:ea typeface="微软雅黑" panose="020B0503020204020204" pitchFamily="34" charset="-122"/>
                  </a:rPr>
                  <a:t>LN </a:t>
                </a:r>
                <a:r>
                  <a:rPr lang="zh-CN" altLang="en-US" sz="1800" b="1">
                    <a:latin typeface="微软雅黑" panose="020B0503020204020204" pitchFamily="34" charset="-122"/>
                    <a:ea typeface="微软雅黑" panose="020B0503020204020204" pitchFamily="34" charset="-122"/>
                  </a:rPr>
                  <a:t>的进一步解释：     </a:t>
                </a:r>
                <a:endParaRPr lang="en-US" altLang="zh-CN" sz="1800" b="1">
                  <a:latin typeface="微软雅黑" panose="020B0503020204020204" pitchFamily="34" charset="-122"/>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zh-CN" altLang="en-US" sz="1000" b="1">
                  <a:latin typeface="微软雅黑" panose="020B0503020204020204" pitchFamily="34" charset="-122"/>
                  <a:ea typeface="微软雅黑" panose="020B0503020204020204" pitchFamily="34" charset="-122"/>
                </a:endParaRPr>
              </a:p>
              <a:p>
                <a:pPr eaLnBrk="1" hangingPunct="1">
                  <a:buClr>
                    <a:srgbClr val="FF0000"/>
                  </a:buClr>
                  <a:buSzPct val="55000"/>
                  <a:buFont typeface="Wingdings" panose="05000000000000000000" pitchFamily="2" charset="2"/>
                  <a:buChar char="Ø"/>
                </a:pPr>
                <a:r>
                  <a:rPr lang="zh-CN" altLang="en-US" sz="1600" b="1">
                    <a:latin typeface="微软雅黑" panose="020B0503020204020204" pitchFamily="34" charset="-122"/>
                    <a:ea typeface="微软雅黑" panose="020B0503020204020204" pitchFamily="34" charset="-122"/>
                  </a:rPr>
                  <a:t>当 </a:t>
                </a:r>
                <a:r>
                  <a:rPr lang="en-US" altLang="zh-CN" sz="1600" b="1">
                    <a:latin typeface="微软雅黑" panose="020B0503020204020204" pitchFamily="34" charset="-122"/>
                    <a:ea typeface="微软雅黑" panose="020B0503020204020204" pitchFamily="34" charset="-122"/>
                  </a:rPr>
                  <a:t>LN &gt; 1 </a:t>
                </a:r>
                <a:r>
                  <a:rPr lang="zh-CN" altLang="en-US" sz="1600" b="1">
                    <a:latin typeface="微软雅黑" panose="020B0503020204020204" pitchFamily="34" charset="-122"/>
                    <a:ea typeface="微软雅黑" panose="020B0503020204020204" pitchFamily="34" charset="-122"/>
                  </a:rPr>
                  <a:t>时，</a:t>
                </a:r>
                <a14:m>
                  <m:oMath xmlns:m="http://schemas.openxmlformats.org/officeDocument/2006/math">
                    <m:r>
                      <a:rPr lang="en-US" altLang="zh-CN" sz="1600" b="1" i="1" smtClean="0">
                        <a:latin typeface="Cambria Math" panose="02040503050406030204" pitchFamily="18" charset="0"/>
                        <a:ea typeface="微软雅黑" panose="020B0503020204020204" pitchFamily="34" charset="-122"/>
                      </a:rPr>
                      <m:t>𝑷</m:t>
                    </m:r>
                    <m:d>
                      <m:dPr>
                        <m:ctrlPr>
                          <a:rPr lang="en-US" altLang="zh-CN" sz="1600" b="1" i="1" smtClean="0">
                            <a:latin typeface="Cambria Math" panose="02040503050406030204" pitchFamily="18" charset="0"/>
                            <a:ea typeface="微软雅黑" panose="020B0503020204020204" pitchFamily="34" charset="-122"/>
                          </a:rPr>
                        </m:ctrlPr>
                      </m:dPr>
                      <m:e>
                        <m:r>
                          <a:rPr lang="en-US" altLang="zh-CN" sz="1600" b="1" i="1" smtClean="0">
                            <a:latin typeface="Cambria Math" panose="02040503050406030204" pitchFamily="18" charset="0"/>
                            <a:ea typeface="微软雅黑" panose="020B0503020204020204" pitchFamily="34" charset="-122"/>
                          </a:rPr>
                          <m:t>𝑯</m:t>
                        </m:r>
                      </m:e>
                      <m:e>
                        <m:r>
                          <a:rPr lang="en-US" altLang="zh-CN" sz="1600" b="1" i="1" smtClean="0">
                            <a:latin typeface="Cambria Math" panose="02040503050406030204" pitchFamily="18" charset="0"/>
                            <a:ea typeface="Cambria Math" panose="02040503050406030204" pitchFamily="18" charset="0"/>
                          </a:rPr>
                          <m:t>¬</m:t>
                        </m:r>
                        <m:r>
                          <a:rPr lang="en-US" altLang="zh-CN" sz="1600" b="1" i="1" smtClean="0">
                            <a:latin typeface="Cambria Math" panose="02040503050406030204" pitchFamily="18" charset="0"/>
                            <a:ea typeface="Cambria Math" panose="02040503050406030204" pitchFamily="18" charset="0"/>
                          </a:rPr>
                          <m:t>𝑬</m:t>
                        </m:r>
                      </m:e>
                    </m:d>
                    <m:r>
                      <a:rPr lang="en-US" altLang="zh-CN" sz="1600" b="1" i="1" smtClean="0">
                        <a:latin typeface="Cambria Math" panose="02040503050406030204" pitchFamily="18" charset="0"/>
                        <a:ea typeface="微软雅黑" panose="020B0503020204020204" pitchFamily="34" charset="-122"/>
                      </a:rPr>
                      <m:t>&gt;</m:t>
                    </m:r>
                    <m:r>
                      <a:rPr lang="en-US" altLang="zh-CN" sz="1600" b="1" i="1" smtClean="0">
                        <a:latin typeface="Cambria Math" panose="02040503050406030204" pitchFamily="18" charset="0"/>
                        <a:ea typeface="微软雅黑" panose="020B0503020204020204" pitchFamily="34" charset="-122"/>
                      </a:rPr>
                      <m:t>𝑷</m:t>
                    </m:r>
                    <m:r>
                      <a:rPr lang="en-US" altLang="zh-CN" sz="1600" b="1" i="1" smtClean="0">
                        <a:latin typeface="Cambria Math" panose="02040503050406030204" pitchFamily="18" charset="0"/>
                        <a:ea typeface="微软雅黑" panose="020B0503020204020204" pitchFamily="34" charset="-122"/>
                      </a:rPr>
                      <m:t>(</m:t>
                    </m:r>
                    <m:r>
                      <a:rPr lang="en-US" altLang="zh-CN" sz="1600" b="1" i="1" smtClean="0">
                        <a:latin typeface="Cambria Math" panose="02040503050406030204" pitchFamily="18" charset="0"/>
                        <a:ea typeface="微软雅黑" panose="020B0503020204020204" pitchFamily="34" charset="-122"/>
                      </a:rPr>
                      <m:t>𝑯</m:t>
                    </m:r>
                    <m:r>
                      <a:rPr lang="en-US" altLang="zh-CN" sz="1600" b="1" i="1" smtClean="0">
                        <a:latin typeface="Cambria Math" panose="02040503050406030204" pitchFamily="18" charset="0"/>
                        <a:ea typeface="微软雅黑" panose="020B0503020204020204" pitchFamily="34" charset="-122"/>
                      </a:rPr>
                      <m:t>)</m:t>
                    </m:r>
                  </m:oMath>
                </a14:m>
                <a:r>
                  <a:rPr lang="en-US" altLang="zh-CN" sz="1600" b="1">
                    <a:latin typeface="微软雅黑" panose="020B0503020204020204" pitchFamily="34" charset="-122"/>
                    <a:ea typeface="微软雅黑" panose="020B0503020204020204" pitchFamily="34" charset="-122"/>
                  </a:rPr>
                  <a:t> </a:t>
                </a:r>
                <a:r>
                  <a:rPr lang="zh-CN" altLang="en-US" sz="1600" b="1">
                    <a:latin typeface="微软雅黑" panose="020B0503020204020204" pitchFamily="34" charset="-122"/>
                    <a:ea typeface="微软雅黑" panose="020B0503020204020204" pitchFamily="34" charset="-122"/>
                  </a:rPr>
                  <a:t>这表明由于证据 </a:t>
                </a:r>
                <a:r>
                  <a:rPr lang="en-US" altLang="zh-CN" sz="1600" b="1">
                    <a:solidFill>
                      <a:srgbClr val="0000FF"/>
                    </a:solidFill>
                    <a:latin typeface="微软雅黑" panose="020B0503020204020204" pitchFamily="34" charset="-122"/>
                    <a:ea typeface="微软雅黑" panose="020B0503020204020204" pitchFamily="34" charset="-122"/>
                  </a:rPr>
                  <a:t>E </a:t>
                </a:r>
                <a:r>
                  <a:rPr lang="zh-CN" altLang="en-US" sz="1600" b="1">
                    <a:solidFill>
                      <a:srgbClr val="0000FF"/>
                    </a:solidFill>
                    <a:latin typeface="微软雅黑" panose="020B0503020204020204" pitchFamily="34" charset="-122"/>
                    <a:ea typeface="微软雅黑" panose="020B0503020204020204" pitchFamily="34" charset="-122"/>
                  </a:rPr>
                  <a:t>的不存在</a:t>
                </a:r>
                <a:r>
                  <a:rPr lang="zh-CN" altLang="en-US" sz="1600" b="1">
                    <a:latin typeface="微软雅黑" panose="020B0503020204020204" pitchFamily="34" charset="-122"/>
                    <a:ea typeface="微软雅黑" panose="020B0503020204020204" pitchFamily="34" charset="-122"/>
                  </a:rPr>
                  <a:t>，将</a:t>
                </a:r>
                <a:r>
                  <a:rPr lang="zh-CN" altLang="en-US" sz="1600" b="1">
                    <a:solidFill>
                      <a:srgbClr val="0000FF"/>
                    </a:solidFill>
                    <a:latin typeface="微软雅黑" panose="020B0503020204020204" pitchFamily="34" charset="-122"/>
                    <a:ea typeface="微软雅黑" panose="020B0503020204020204" pitchFamily="34" charset="-122"/>
                  </a:rPr>
                  <a:t>增大</a:t>
                </a:r>
                <a:r>
                  <a:rPr lang="zh-CN" altLang="en-US" sz="1600" b="1">
                    <a:latin typeface="微软雅黑" panose="020B0503020204020204" pitchFamily="34" charset="-122"/>
                    <a:ea typeface="微软雅黑" panose="020B0503020204020204" pitchFamily="34" charset="-122"/>
                  </a:rPr>
                  <a:t>结论 </a:t>
                </a:r>
                <a:r>
                  <a:rPr lang="en-US" altLang="zh-CN" sz="1600" b="1">
                    <a:latin typeface="微软雅黑" panose="020B0503020204020204" pitchFamily="34" charset="-122"/>
                    <a:ea typeface="微软雅黑" panose="020B0503020204020204" pitchFamily="34" charset="-122"/>
                  </a:rPr>
                  <a:t>H </a:t>
                </a:r>
                <a:r>
                  <a:rPr lang="zh-CN" altLang="en-US" sz="1600" b="1">
                    <a:latin typeface="微软雅黑" panose="020B0503020204020204" pitchFamily="34" charset="-122"/>
                    <a:ea typeface="微软雅黑" panose="020B0503020204020204" pitchFamily="34" charset="-122"/>
                  </a:rPr>
                  <a:t>为真的</a:t>
                </a:r>
                <a:r>
                  <a:rPr lang="zh-CN" altLang="en-US" sz="1600" b="1">
                    <a:solidFill>
                      <a:srgbClr val="0000FF"/>
                    </a:solidFill>
                    <a:latin typeface="微软雅黑" panose="020B0503020204020204" pitchFamily="34" charset="-122"/>
                    <a:ea typeface="微软雅黑" panose="020B0503020204020204" pitchFamily="34" charset="-122"/>
                  </a:rPr>
                  <a:t>概率</a:t>
                </a:r>
                <a:r>
                  <a:rPr lang="zh-CN" altLang="en-US" sz="1600" b="1">
                    <a:latin typeface="微软雅黑" panose="020B0503020204020204" pitchFamily="34" charset="-122"/>
                    <a:ea typeface="微软雅黑" panose="020B0503020204020204" pitchFamily="34" charset="-122"/>
                  </a:rPr>
                  <a:t>，且 </a:t>
                </a:r>
                <a:r>
                  <a:rPr lang="en-US" altLang="zh-CN" sz="1600" b="1">
                    <a:solidFill>
                      <a:srgbClr val="0000FF"/>
                    </a:solidFill>
                    <a:latin typeface="微软雅黑" panose="020B0503020204020204" pitchFamily="34" charset="-122"/>
                    <a:ea typeface="微软雅黑" panose="020B0503020204020204" pitchFamily="34" charset="-122"/>
                  </a:rPr>
                  <a:t>LN </a:t>
                </a:r>
                <a:r>
                  <a:rPr lang="zh-CN" altLang="en-US" sz="1600" b="1">
                    <a:solidFill>
                      <a:srgbClr val="0000FF"/>
                    </a:solidFill>
                    <a:latin typeface="微软雅黑" panose="020B0503020204020204" pitchFamily="34" charset="-122"/>
                    <a:ea typeface="微软雅黑" panose="020B0503020204020204" pitchFamily="34" charset="-122"/>
                  </a:rPr>
                  <a:t>越大</a:t>
                </a:r>
                <a:r>
                  <a:rPr lang="zh-CN" altLang="en-US" sz="1600" b="1">
                    <a:latin typeface="微软雅黑" panose="020B0503020204020204" pitchFamily="34" charset="-122"/>
                    <a:ea typeface="微软雅黑" panose="020B0503020204020204" pitchFamily="34" charset="-122"/>
                  </a:rPr>
                  <a:t>，</a:t>
                </a:r>
                <a14:m>
                  <m:oMath xmlns:m="http://schemas.openxmlformats.org/officeDocument/2006/math">
                    <m:r>
                      <a:rPr lang="en-US" altLang="zh-CN" sz="1600" b="1" i="1" smtClean="0">
                        <a:latin typeface="Cambria Math" panose="02040503050406030204" pitchFamily="18" charset="0"/>
                        <a:ea typeface="微软雅黑" panose="020B0503020204020204" pitchFamily="34" charset="-122"/>
                      </a:rPr>
                      <m:t>𝑷</m:t>
                    </m:r>
                    <m:r>
                      <a:rPr lang="en-US" altLang="zh-CN" sz="1600" b="1" i="1" smtClean="0">
                        <a:latin typeface="Cambria Math" panose="02040503050406030204" pitchFamily="18" charset="0"/>
                        <a:ea typeface="微软雅黑" panose="020B0503020204020204" pitchFamily="34" charset="-122"/>
                      </a:rPr>
                      <m:t>(</m:t>
                    </m:r>
                    <m:r>
                      <a:rPr lang="en-US" altLang="zh-CN" sz="1600" b="1" i="1" smtClean="0">
                        <a:latin typeface="Cambria Math" panose="02040503050406030204" pitchFamily="18" charset="0"/>
                        <a:ea typeface="微软雅黑" panose="020B0503020204020204" pitchFamily="34" charset="-122"/>
                      </a:rPr>
                      <m:t>𝑯</m:t>
                    </m:r>
                    <m:r>
                      <a:rPr lang="en-US" altLang="zh-CN" sz="1600" b="1" i="1" smtClean="0">
                        <a:latin typeface="Cambria Math" panose="02040503050406030204" pitchFamily="18" charset="0"/>
                        <a:ea typeface="微软雅黑" panose="020B0503020204020204" pitchFamily="34" charset="-122"/>
                      </a:rPr>
                      <m:t>|¬</m:t>
                    </m:r>
                    <m:r>
                      <a:rPr lang="en-US" altLang="zh-CN" sz="1600" b="1" i="1" smtClean="0">
                        <a:latin typeface="Cambria Math" panose="02040503050406030204" pitchFamily="18" charset="0"/>
                        <a:ea typeface="Cambria Math" panose="02040503050406030204" pitchFamily="18" charset="0"/>
                      </a:rPr>
                      <m:t>𝑬</m:t>
                    </m:r>
                    <m:r>
                      <a:rPr lang="en-US" altLang="zh-CN" sz="1600" b="1" i="1" smtClean="0">
                        <a:latin typeface="Cambria Math" panose="02040503050406030204" pitchFamily="18" charset="0"/>
                        <a:ea typeface="微软雅黑" panose="020B0503020204020204" pitchFamily="34" charset="-122"/>
                      </a:rPr>
                      <m:t>)</m:t>
                    </m:r>
                  </m:oMath>
                </a14:m>
                <a:r>
                  <a:rPr lang="en-US" altLang="zh-CN" sz="1600" b="1">
                    <a:latin typeface="微软雅黑" panose="020B0503020204020204" pitchFamily="34" charset="-122"/>
                    <a:ea typeface="微软雅黑" panose="020B0503020204020204" pitchFamily="34" charset="-122"/>
                  </a:rPr>
                  <a:t> </a:t>
                </a:r>
                <a:r>
                  <a:rPr lang="zh-CN" altLang="en-US" sz="1600" b="1">
                    <a:latin typeface="微软雅黑" panose="020B0503020204020204" pitchFamily="34" charset="-122"/>
                    <a:ea typeface="微软雅黑" panose="020B0503020204020204" pitchFamily="34" charset="-122"/>
                  </a:rPr>
                  <a:t>就越大，即 </a:t>
                </a:r>
                <a14:m>
                  <m:oMath xmlns:m="http://schemas.openxmlformats.org/officeDocument/2006/math">
                    <m:r>
                      <a:rPr lang="en-US" altLang="zh-CN" sz="1600" b="1" i="1" smtClean="0">
                        <a:solidFill>
                          <a:srgbClr val="0000FF"/>
                        </a:solidFill>
                        <a:latin typeface="Cambria Math" panose="02040503050406030204" pitchFamily="18" charset="0"/>
                        <a:ea typeface="Cambria Math" panose="02040503050406030204" pitchFamily="18" charset="0"/>
                      </a:rPr>
                      <m:t>¬</m:t>
                    </m:r>
                    <m:r>
                      <a:rPr lang="en-US" altLang="zh-CN" sz="1600" b="1" i="1" smtClean="0">
                        <a:solidFill>
                          <a:srgbClr val="0000FF"/>
                        </a:solidFill>
                        <a:latin typeface="Cambria Math" panose="02040503050406030204" pitchFamily="18" charset="0"/>
                        <a:ea typeface="Cambria Math" panose="02040503050406030204" pitchFamily="18" charset="0"/>
                      </a:rPr>
                      <m:t>𝑬</m:t>
                    </m:r>
                  </m:oMath>
                </a14:m>
                <a:r>
                  <a:rPr lang="en-US" altLang="zh-CN" sz="1600" b="1">
                    <a:solidFill>
                      <a:srgbClr val="0000FF"/>
                    </a:solidFill>
                    <a:latin typeface="微软雅黑" panose="020B0503020204020204" pitchFamily="34" charset="-122"/>
                    <a:ea typeface="微软雅黑" panose="020B0503020204020204" pitchFamily="34" charset="-122"/>
                  </a:rPr>
                  <a:t> </a:t>
                </a:r>
                <a:r>
                  <a:rPr lang="zh-CN" altLang="en-US" sz="1600" b="1">
                    <a:solidFill>
                      <a:srgbClr val="0000FF"/>
                    </a:solidFill>
                    <a:latin typeface="微软雅黑" panose="020B0503020204020204" pitchFamily="34" charset="-122"/>
                    <a:ea typeface="微软雅黑" panose="020B0503020204020204" pitchFamily="34" charset="-122"/>
                  </a:rPr>
                  <a:t>对 </a:t>
                </a:r>
                <a:r>
                  <a:rPr lang="en-US" altLang="zh-CN" sz="1600" b="1">
                    <a:solidFill>
                      <a:srgbClr val="0000FF"/>
                    </a:solidFill>
                    <a:latin typeface="微软雅黑" panose="020B0503020204020204" pitchFamily="34" charset="-122"/>
                    <a:ea typeface="微软雅黑" panose="020B0503020204020204" pitchFamily="34" charset="-122"/>
                  </a:rPr>
                  <a:t>H </a:t>
                </a:r>
                <a:r>
                  <a:rPr lang="zh-CN" altLang="en-US" sz="1600" b="1">
                    <a:solidFill>
                      <a:srgbClr val="0000FF"/>
                    </a:solidFill>
                    <a:latin typeface="微软雅黑" panose="020B0503020204020204" pitchFamily="34" charset="-122"/>
                    <a:ea typeface="微软雅黑" panose="020B0503020204020204" pitchFamily="34" charset="-122"/>
                  </a:rPr>
                  <a:t>为真的支持越强</a:t>
                </a:r>
                <a:r>
                  <a:rPr lang="zh-CN" altLang="en-US" sz="1600" b="1">
                    <a:latin typeface="微软雅黑" panose="020B0503020204020204" pitchFamily="34" charset="-122"/>
                    <a:ea typeface="微软雅黑" panose="020B0503020204020204" pitchFamily="34" charset="-122"/>
                  </a:rPr>
                  <a:t>。</a:t>
                </a:r>
                <a:endParaRPr lang="en-US" altLang="zh-CN" sz="1600" b="1">
                  <a:latin typeface="微软雅黑" panose="020B0503020204020204" pitchFamily="34" charset="-122"/>
                  <a:ea typeface="微软雅黑" panose="020B0503020204020204" pitchFamily="34" charset="-122"/>
                </a:endParaRPr>
              </a:p>
              <a:p>
                <a:pPr eaLnBrk="1" hangingPunct="1">
                  <a:buClr>
                    <a:srgbClr val="FF0000"/>
                  </a:buClr>
                  <a:buSzPct val="55000"/>
                  <a:buFont typeface="Wingdings" panose="05000000000000000000" pitchFamily="2" charset="2"/>
                  <a:buChar char="Ø"/>
                </a:pPr>
                <a:endParaRPr lang="en-US" altLang="zh-CN" sz="800" b="1">
                  <a:latin typeface="微软雅黑" panose="020B0503020204020204" pitchFamily="34" charset="-122"/>
                  <a:ea typeface="微软雅黑" panose="020B0503020204020204" pitchFamily="34" charset="-122"/>
                </a:endParaRPr>
              </a:p>
              <a:p>
                <a:pPr eaLnBrk="1" hangingPunct="1">
                  <a:buClr>
                    <a:srgbClr val="FF0000"/>
                  </a:buClr>
                  <a:buSzPct val="55000"/>
                  <a:buFont typeface="Wingdings" panose="05000000000000000000" pitchFamily="2" charset="2"/>
                  <a:buChar char="Ø"/>
                </a:pPr>
                <a:r>
                  <a:rPr lang="zh-CN" altLang="en-US" sz="1600" b="1">
                    <a:latin typeface="微软雅黑" panose="020B0503020204020204" pitchFamily="34" charset="-122"/>
                    <a:ea typeface="微软雅黑" panose="020B0503020204020204" pitchFamily="34" charset="-122"/>
                  </a:rPr>
                  <a:t>当 </a:t>
                </a:r>
                <a14:m>
                  <m:oMath xmlns:m="http://schemas.openxmlformats.org/officeDocument/2006/math">
                    <m:r>
                      <a:rPr lang="en-US" altLang="zh-CN" sz="1600" b="1" i="1" smtClean="0">
                        <a:latin typeface="Cambria Math" panose="02040503050406030204" pitchFamily="18" charset="0"/>
                        <a:ea typeface="微软雅黑" panose="020B0503020204020204" pitchFamily="34" charset="-122"/>
                      </a:rPr>
                      <m:t>𝑳𝑵</m:t>
                    </m:r>
                    <m:r>
                      <a:rPr lang="en-US" altLang="zh-CN" sz="1600" b="1" i="1" smtClean="0">
                        <a:latin typeface="Cambria Math" panose="02040503050406030204" pitchFamily="18" charset="0"/>
                        <a:ea typeface="Cambria Math" panose="02040503050406030204" pitchFamily="18" charset="0"/>
                      </a:rPr>
                      <m:t>→∞</m:t>
                    </m:r>
                  </m:oMath>
                </a14:m>
                <a:r>
                  <a:rPr lang="zh-CN" altLang="en-US" sz="1600" b="1">
                    <a:latin typeface="微软雅黑" panose="020B0503020204020204" pitchFamily="34" charset="-122"/>
                    <a:ea typeface="微软雅黑" panose="020B0503020204020204" pitchFamily="34" charset="-122"/>
                  </a:rPr>
                  <a:t> ，</a:t>
                </a:r>
                <a:r>
                  <a:rPr lang="en-US" altLang="zh-CN" sz="1600" b="1">
                    <a:ea typeface="微软雅黑" panose="020B0503020204020204" pitchFamily="34" charset="-122"/>
                  </a:rPr>
                  <a:t> </a:t>
                </a:r>
                <a14:m>
                  <m:oMath xmlns:m="http://schemas.openxmlformats.org/officeDocument/2006/math">
                    <m:r>
                      <a:rPr lang="en-US" altLang="zh-CN" sz="1600" b="1" i="1">
                        <a:latin typeface="Cambria Math" panose="02040503050406030204" pitchFamily="18" charset="0"/>
                        <a:ea typeface="微软雅黑" panose="020B0503020204020204" pitchFamily="34" charset="-122"/>
                      </a:rPr>
                      <m:t>𝑷</m:t>
                    </m:r>
                    <m:r>
                      <a:rPr lang="en-US" altLang="zh-CN" sz="1600" b="1" i="1">
                        <a:latin typeface="Cambria Math" panose="02040503050406030204" pitchFamily="18" charset="0"/>
                        <a:ea typeface="微软雅黑" panose="020B0503020204020204" pitchFamily="34" charset="-122"/>
                      </a:rPr>
                      <m:t>(</m:t>
                    </m:r>
                    <m:r>
                      <a:rPr lang="en-US" altLang="zh-CN" sz="1600" b="1" i="1">
                        <a:latin typeface="Cambria Math" panose="02040503050406030204" pitchFamily="18" charset="0"/>
                        <a:ea typeface="微软雅黑" panose="020B0503020204020204" pitchFamily="34" charset="-122"/>
                      </a:rPr>
                      <m:t>𝑯</m:t>
                    </m:r>
                    <m:r>
                      <a:rPr lang="en-US" altLang="zh-CN" sz="1600" b="1" i="1">
                        <a:latin typeface="Cambria Math" panose="02040503050406030204" pitchFamily="18" charset="0"/>
                        <a:ea typeface="微软雅黑" panose="020B0503020204020204" pitchFamily="34" charset="-122"/>
                      </a:rPr>
                      <m:t>|¬</m:t>
                    </m:r>
                    <m:r>
                      <a:rPr lang="en-US" altLang="zh-CN" sz="1600" b="1" i="1">
                        <a:latin typeface="Cambria Math" panose="02040503050406030204" pitchFamily="18" charset="0"/>
                        <a:ea typeface="Cambria Math" panose="02040503050406030204" pitchFamily="18" charset="0"/>
                      </a:rPr>
                      <m:t>𝑬</m:t>
                    </m:r>
                    <m:r>
                      <a:rPr lang="en-US" altLang="zh-CN" sz="1600" b="1" i="1">
                        <a:latin typeface="Cambria Math" panose="02040503050406030204" pitchFamily="18" charset="0"/>
                        <a:ea typeface="微软雅黑" panose="020B0503020204020204" pitchFamily="34" charset="-122"/>
                      </a:rPr>
                      <m:t>)</m:t>
                    </m:r>
                    <m:r>
                      <a:rPr lang="en-US" altLang="zh-CN" sz="1600" b="1" i="1" smtClean="0">
                        <a:latin typeface="Cambria Math" panose="02040503050406030204" pitchFamily="18" charset="0"/>
                        <a:ea typeface="Cambria Math" panose="02040503050406030204" pitchFamily="18" charset="0"/>
                      </a:rPr>
                      <m:t>→</m:t>
                    </m:r>
                    <m:r>
                      <a:rPr lang="en-US" altLang="zh-CN" sz="1600" b="1" i="1" smtClean="0">
                        <a:latin typeface="Cambria Math" panose="02040503050406030204" pitchFamily="18" charset="0"/>
                        <a:ea typeface="Cambria Math" panose="02040503050406030204" pitchFamily="18" charset="0"/>
                      </a:rPr>
                      <m:t>𝟏</m:t>
                    </m:r>
                  </m:oMath>
                </a14:m>
                <a:r>
                  <a:rPr lang="en-US" altLang="zh-CN" sz="1600" b="1">
                    <a:latin typeface="微软雅黑" panose="020B0503020204020204" pitchFamily="34" charset="-122"/>
                    <a:ea typeface="微软雅黑" panose="020B0503020204020204" pitchFamily="34" charset="-122"/>
                  </a:rPr>
                  <a:t> </a:t>
                </a:r>
                <a:r>
                  <a:rPr lang="zh-CN" altLang="en-US" sz="1600" b="1">
                    <a:latin typeface="微软雅黑" panose="020B0503020204020204" pitchFamily="34" charset="-122"/>
                    <a:ea typeface="微软雅黑" panose="020B0503020204020204" pitchFamily="34" charset="-122"/>
                  </a:rPr>
                  <a:t>。</a:t>
                </a:r>
                <a:endParaRPr lang="en-US" altLang="zh-CN" sz="1600" b="1">
                  <a:latin typeface="微软雅黑" panose="020B0503020204020204" pitchFamily="34" charset="-122"/>
                  <a:ea typeface="微软雅黑" panose="020B0503020204020204" pitchFamily="34" charset="-122"/>
                </a:endParaRPr>
              </a:p>
              <a:p>
                <a:pPr eaLnBrk="1" hangingPunct="1">
                  <a:buClr>
                    <a:srgbClr val="FF0000"/>
                  </a:buClr>
                  <a:buSzPct val="55000"/>
                  <a:buFont typeface="Wingdings" panose="05000000000000000000" pitchFamily="2" charset="2"/>
                  <a:buChar char="Ø"/>
                </a:pPr>
                <a:endParaRPr lang="zh-CN" altLang="en-US" sz="800" b="1">
                  <a:latin typeface="微软雅黑" panose="020B0503020204020204" pitchFamily="34" charset="-122"/>
                  <a:ea typeface="微软雅黑" panose="020B0503020204020204" pitchFamily="34" charset="-122"/>
                </a:endParaRPr>
              </a:p>
              <a:p>
                <a:pPr eaLnBrk="1" hangingPunct="1">
                  <a:buClr>
                    <a:srgbClr val="FF0000"/>
                  </a:buClr>
                  <a:buSzPct val="55000"/>
                  <a:buFont typeface="Wingdings" panose="05000000000000000000" pitchFamily="2" charset="2"/>
                  <a:buChar char="Ø"/>
                </a:pPr>
                <a:r>
                  <a:rPr lang="zh-CN" altLang="en-US" sz="1600" b="1">
                    <a:latin typeface="微软雅黑" panose="020B0503020204020204" pitchFamily="34" charset="-122"/>
                    <a:ea typeface="微软雅黑" panose="020B0503020204020204" pitchFamily="34" charset="-122"/>
                  </a:rPr>
                  <a:t>当 </a:t>
                </a:r>
                <a:r>
                  <a:rPr lang="en-US" altLang="zh-CN" sz="1600" b="1">
                    <a:latin typeface="微软雅黑" panose="020B0503020204020204" pitchFamily="34" charset="-122"/>
                    <a:ea typeface="微软雅黑" panose="020B0503020204020204" pitchFamily="34" charset="-122"/>
                  </a:rPr>
                  <a:t>LN = 1 </a:t>
                </a:r>
                <a:r>
                  <a:rPr lang="zh-CN" altLang="en-US" sz="1600" b="1">
                    <a:latin typeface="微软雅黑" panose="020B0503020204020204" pitchFamily="34" charset="-122"/>
                    <a:ea typeface="微软雅黑" panose="020B0503020204020204" pitchFamily="34" charset="-122"/>
                  </a:rPr>
                  <a:t>时，</a:t>
                </a:r>
                <a14:m>
                  <m:oMath xmlns:m="http://schemas.openxmlformats.org/officeDocument/2006/math">
                    <m:r>
                      <a:rPr lang="en-US" altLang="zh-CN" sz="1600" b="1" i="1" smtClean="0">
                        <a:latin typeface="Cambria Math" panose="02040503050406030204" pitchFamily="18" charset="0"/>
                        <a:ea typeface="微软雅黑" panose="020B0503020204020204" pitchFamily="34" charset="-122"/>
                      </a:rPr>
                      <m:t>𝑷</m:t>
                    </m:r>
                    <m:d>
                      <m:dPr>
                        <m:ctrlPr>
                          <a:rPr lang="en-US" altLang="zh-CN" sz="1600" b="1" i="1" smtClean="0">
                            <a:latin typeface="Cambria Math" panose="02040503050406030204" pitchFamily="18" charset="0"/>
                            <a:ea typeface="微软雅黑" panose="020B0503020204020204" pitchFamily="34" charset="-122"/>
                          </a:rPr>
                        </m:ctrlPr>
                      </m:dPr>
                      <m:e>
                        <m:r>
                          <a:rPr lang="en-US" altLang="zh-CN" sz="1600" b="1" i="1" smtClean="0">
                            <a:latin typeface="Cambria Math" panose="02040503050406030204" pitchFamily="18" charset="0"/>
                            <a:ea typeface="微软雅黑" panose="020B0503020204020204" pitchFamily="34" charset="-122"/>
                          </a:rPr>
                          <m:t>𝑯</m:t>
                        </m:r>
                      </m:e>
                      <m:e>
                        <m:r>
                          <a:rPr lang="en-US" altLang="zh-CN" sz="1600" b="1" i="1" smtClean="0">
                            <a:latin typeface="Cambria Math" panose="02040503050406030204" pitchFamily="18" charset="0"/>
                            <a:ea typeface="Cambria Math" panose="02040503050406030204" pitchFamily="18" charset="0"/>
                          </a:rPr>
                          <m:t>¬</m:t>
                        </m:r>
                        <m:r>
                          <a:rPr lang="en-US" altLang="zh-CN" sz="1600" b="1" i="1" smtClean="0">
                            <a:latin typeface="Cambria Math" panose="02040503050406030204" pitchFamily="18" charset="0"/>
                            <a:ea typeface="Cambria Math" panose="02040503050406030204" pitchFamily="18" charset="0"/>
                          </a:rPr>
                          <m:t>𝑬</m:t>
                        </m:r>
                      </m:e>
                    </m:d>
                    <m:r>
                      <a:rPr lang="en-US" altLang="zh-CN" sz="1600" b="1" i="1" smtClean="0">
                        <a:latin typeface="Cambria Math" panose="02040503050406030204" pitchFamily="18" charset="0"/>
                        <a:ea typeface="微软雅黑" panose="020B0503020204020204" pitchFamily="34" charset="-122"/>
                      </a:rPr>
                      <m:t>=</m:t>
                    </m:r>
                    <m:r>
                      <a:rPr lang="en-US" altLang="zh-CN" sz="1600" b="1" i="1" smtClean="0">
                        <a:latin typeface="Cambria Math" panose="02040503050406030204" pitchFamily="18" charset="0"/>
                        <a:ea typeface="微软雅黑" panose="020B0503020204020204" pitchFamily="34" charset="-122"/>
                      </a:rPr>
                      <m:t>𝑷</m:t>
                    </m:r>
                    <m:r>
                      <a:rPr lang="en-US" altLang="zh-CN" sz="1600" b="1" i="1" smtClean="0">
                        <a:latin typeface="Cambria Math" panose="02040503050406030204" pitchFamily="18" charset="0"/>
                        <a:ea typeface="微软雅黑" panose="020B0503020204020204" pitchFamily="34" charset="-122"/>
                      </a:rPr>
                      <m:t>(</m:t>
                    </m:r>
                    <m:r>
                      <a:rPr lang="en-US" altLang="zh-CN" sz="1600" b="1" i="1" smtClean="0">
                        <a:latin typeface="Cambria Math" panose="02040503050406030204" pitchFamily="18" charset="0"/>
                        <a:ea typeface="微软雅黑" panose="020B0503020204020204" pitchFamily="34" charset="-122"/>
                      </a:rPr>
                      <m:t>𝑯</m:t>
                    </m:r>
                    <m:r>
                      <a:rPr lang="en-US" altLang="zh-CN" sz="1600" b="1" i="1" smtClean="0">
                        <a:latin typeface="Cambria Math" panose="02040503050406030204" pitchFamily="18" charset="0"/>
                        <a:ea typeface="微软雅黑" panose="020B0503020204020204" pitchFamily="34" charset="-122"/>
                      </a:rPr>
                      <m:t>)</m:t>
                    </m:r>
                  </m:oMath>
                </a14:m>
                <a:r>
                  <a:rPr lang="zh-CN" altLang="en-US" sz="1600" b="1">
                    <a:latin typeface="微软雅黑" panose="020B0503020204020204" pitchFamily="34" charset="-122"/>
                    <a:ea typeface="微软雅黑" panose="020B0503020204020204" pitchFamily="34" charset="-122"/>
                  </a:rPr>
                  <a:t>，这表明 </a:t>
                </a:r>
                <a14:m>
                  <m:oMath xmlns:m="http://schemas.openxmlformats.org/officeDocument/2006/math">
                    <m:r>
                      <a:rPr lang="en-US" altLang="zh-CN" sz="1600" b="1" i="1" smtClean="0">
                        <a:latin typeface="Cambria Math" panose="02040503050406030204" pitchFamily="18" charset="0"/>
                        <a:ea typeface="Cambria Math" panose="02040503050406030204" pitchFamily="18" charset="0"/>
                      </a:rPr>
                      <m:t>¬</m:t>
                    </m:r>
                    <m:r>
                      <a:rPr lang="en-US" altLang="zh-CN" sz="1600" b="1" i="1" smtClean="0">
                        <a:latin typeface="Cambria Math" panose="02040503050406030204" pitchFamily="18" charset="0"/>
                        <a:ea typeface="Cambria Math" panose="02040503050406030204" pitchFamily="18" charset="0"/>
                      </a:rPr>
                      <m:t>𝑬</m:t>
                    </m:r>
                  </m:oMath>
                </a14:m>
                <a:r>
                  <a:rPr lang="zh-CN" altLang="en-US" sz="1600" b="1">
                    <a:latin typeface="微软雅黑" panose="020B0503020204020204" pitchFamily="34" charset="-122"/>
                    <a:ea typeface="微软雅黑" panose="020B0503020204020204" pitchFamily="34" charset="-122"/>
                  </a:rPr>
                  <a:t> 与 </a:t>
                </a:r>
                <a:r>
                  <a:rPr lang="en-US" altLang="zh-CN" sz="1600" b="1">
                    <a:latin typeface="微软雅黑" panose="020B0503020204020204" pitchFamily="34" charset="-122"/>
                    <a:ea typeface="微软雅黑" panose="020B0503020204020204" pitchFamily="34" charset="-122"/>
                  </a:rPr>
                  <a:t>H </a:t>
                </a:r>
                <a:r>
                  <a:rPr lang="zh-CN" altLang="en-US" sz="1600" b="1">
                    <a:latin typeface="微软雅黑" panose="020B0503020204020204" pitchFamily="34" charset="-122"/>
                    <a:ea typeface="微软雅黑" panose="020B0503020204020204" pitchFamily="34" charset="-122"/>
                  </a:rPr>
                  <a:t>无关。</a:t>
                </a:r>
                <a:endParaRPr lang="en-US" altLang="zh-CN" sz="1600" b="1">
                  <a:latin typeface="微软雅黑" panose="020B0503020204020204" pitchFamily="34" charset="-122"/>
                  <a:ea typeface="微软雅黑" panose="020B0503020204020204" pitchFamily="34" charset="-122"/>
                </a:endParaRPr>
              </a:p>
              <a:p>
                <a:pPr eaLnBrk="1" hangingPunct="1">
                  <a:buClr>
                    <a:srgbClr val="FF0000"/>
                  </a:buClr>
                  <a:buSzPct val="55000"/>
                  <a:buFont typeface="Wingdings" panose="05000000000000000000" pitchFamily="2" charset="2"/>
                  <a:buChar char="Ø"/>
                </a:pPr>
                <a:endParaRPr lang="zh-CN" altLang="en-US" sz="800" b="1">
                  <a:latin typeface="微软雅黑" panose="020B0503020204020204" pitchFamily="34" charset="-122"/>
                  <a:ea typeface="微软雅黑" panose="020B0503020204020204" pitchFamily="34" charset="-122"/>
                </a:endParaRPr>
              </a:p>
              <a:p>
                <a:pPr eaLnBrk="1" hangingPunct="1">
                  <a:buClr>
                    <a:srgbClr val="FF0000"/>
                  </a:buClr>
                  <a:buSzPct val="55000"/>
                  <a:buFont typeface="Wingdings" panose="05000000000000000000" pitchFamily="2" charset="2"/>
                  <a:buChar char="Ø"/>
                </a:pPr>
                <a:r>
                  <a:rPr lang="zh-CN" altLang="en-US" sz="1600" b="1">
                    <a:latin typeface="微软雅黑" panose="020B0503020204020204" pitchFamily="34" charset="-122"/>
                    <a:ea typeface="微软雅黑" panose="020B0503020204020204" pitchFamily="34" charset="-122"/>
                  </a:rPr>
                  <a:t>当 </a:t>
                </a:r>
                <a:r>
                  <a:rPr lang="en-US" altLang="zh-CN" sz="1600" b="1">
                    <a:latin typeface="微软雅黑" panose="020B0503020204020204" pitchFamily="34" charset="-122"/>
                    <a:ea typeface="微软雅黑" panose="020B0503020204020204" pitchFamily="34" charset="-122"/>
                  </a:rPr>
                  <a:t>LN &lt; 1 </a:t>
                </a:r>
                <a:r>
                  <a:rPr lang="zh-CN" altLang="en-US" sz="1600" b="1">
                    <a:latin typeface="微软雅黑" panose="020B0503020204020204" pitchFamily="34" charset="-122"/>
                    <a:ea typeface="微软雅黑" panose="020B0503020204020204" pitchFamily="34" charset="-122"/>
                  </a:rPr>
                  <a:t>时， </a:t>
                </a:r>
                <a14:m>
                  <m:oMath xmlns:m="http://schemas.openxmlformats.org/officeDocument/2006/math">
                    <m:r>
                      <a:rPr lang="en-US" altLang="zh-CN" sz="1600" b="1" i="1" smtClean="0">
                        <a:latin typeface="Cambria Math" panose="02040503050406030204" pitchFamily="18" charset="0"/>
                        <a:ea typeface="微软雅黑" panose="020B0503020204020204" pitchFamily="34" charset="-122"/>
                      </a:rPr>
                      <m:t>𝑷</m:t>
                    </m:r>
                    <m:d>
                      <m:dPr>
                        <m:ctrlPr>
                          <a:rPr lang="en-US" altLang="zh-CN" sz="1600" b="1" i="1" smtClean="0">
                            <a:latin typeface="Cambria Math" panose="02040503050406030204" pitchFamily="18" charset="0"/>
                            <a:ea typeface="微软雅黑" panose="020B0503020204020204" pitchFamily="34" charset="-122"/>
                          </a:rPr>
                        </m:ctrlPr>
                      </m:dPr>
                      <m:e>
                        <m:r>
                          <a:rPr lang="en-US" altLang="zh-CN" sz="1600" b="1" i="1" smtClean="0">
                            <a:latin typeface="Cambria Math" panose="02040503050406030204" pitchFamily="18" charset="0"/>
                            <a:ea typeface="微软雅黑" panose="020B0503020204020204" pitchFamily="34" charset="-122"/>
                          </a:rPr>
                          <m:t>𝑯</m:t>
                        </m:r>
                      </m:e>
                      <m:e>
                        <m:r>
                          <a:rPr lang="en-US" altLang="zh-CN" sz="1600" b="1" i="1" smtClean="0">
                            <a:latin typeface="Cambria Math" panose="02040503050406030204" pitchFamily="18" charset="0"/>
                            <a:ea typeface="Cambria Math" panose="02040503050406030204" pitchFamily="18" charset="0"/>
                          </a:rPr>
                          <m:t>¬</m:t>
                        </m:r>
                        <m:r>
                          <a:rPr lang="en-US" altLang="zh-CN" sz="1600" b="1" i="1" smtClean="0">
                            <a:latin typeface="Cambria Math" panose="02040503050406030204" pitchFamily="18" charset="0"/>
                            <a:ea typeface="Cambria Math" panose="02040503050406030204" pitchFamily="18" charset="0"/>
                          </a:rPr>
                          <m:t>𝑬</m:t>
                        </m:r>
                      </m:e>
                    </m:d>
                    <m:r>
                      <a:rPr lang="en-US" altLang="zh-CN" sz="1600" b="1" i="1" smtClean="0">
                        <a:latin typeface="Cambria Math" panose="02040503050406030204" pitchFamily="18" charset="0"/>
                        <a:ea typeface="微软雅黑" panose="020B0503020204020204" pitchFamily="34" charset="-122"/>
                      </a:rPr>
                      <m:t>&lt;</m:t>
                    </m:r>
                    <m:r>
                      <a:rPr lang="en-US" altLang="zh-CN" sz="1600" b="1" i="1" smtClean="0">
                        <a:latin typeface="Cambria Math" panose="02040503050406030204" pitchFamily="18" charset="0"/>
                        <a:ea typeface="微软雅黑" panose="020B0503020204020204" pitchFamily="34" charset="-122"/>
                      </a:rPr>
                      <m:t>𝑷</m:t>
                    </m:r>
                    <m:r>
                      <a:rPr lang="en-US" altLang="zh-CN" sz="1600" b="1" i="1" smtClean="0">
                        <a:latin typeface="Cambria Math" panose="02040503050406030204" pitchFamily="18" charset="0"/>
                        <a:ea typeface="微软雅黑" panose="020B0503020204020204" pitchFamily="34" charset="-122"/>
                      </a:rPr>
                      <m:t>(</m:t>
                    </m:r>
                    <m:r>
                      <a:rPr lang="en-US" altLang="zh-CN" sz="1600" b="1" i="1" smtClean="0">
                        <a:latin typeface="Cambria Math" panose="02040503050406030204" pitchFamily="18" charset="0"/>
                        <a:ea typeface="微软雅黑" panose="020B0503020204020204" pitchFamily="34" charset="-122"/>
                      </a:rPr>
                      <m:t>𝑯</m:t>
                    </m:r>
                    <m:r>
                      <a:rPr lang="en-US" altLang="zh-CN" sz="1600" b="1" i="1" smtClean="0">
                        <a:latin typeface="Cambria Math" panose="02040503050406030204" pitchFamily="18" charset="0"/>
                        <a:ea typeface="微软雅黑" panose="020B0503020204020204" pitchFamily="34" charset="-122"/>
                      </a:rPr>
                      <m:t>)</m:t>
                    </m:r>
                  </m:oMath>
                </a14:m>
                <a:r>
                  <a:rPr lang="zh-CN" altLang="en-US" sz="1600" b="1">
                    <a:latin typeface="微软雅黑" panose="020B0503020204020204" pitchFamily="34" charset="-122"/>
                    <a:ea typeface="微软雅黑" panose="020B0503020204020204" pitchFamily="34" charset="-122"/>
                  </a:rPr>
                  <a:t>，表明由于证据 </a:t>
                </a:r>
                <a:r>
                  <a:rPr lang="en-US" altLang="zh-CN" sz="1600" b="1">
                    <a:solidFill>
                      <a:srgbClr val="0000FF"/>
                    </a:solidFill>
                    <a:latin typeface="微软雅黑" panose="020B0503020204020204" pitchFamily="34" charset="-122"/>
                    <a:ea typeface="微软雅黑" panose="020B0503020204020204" pitchFamily="34" charset="-122"/>
                  </a:rPr>
                  <a:t>E </a:t>
                </a:r>
                <a:r>
                  <a:rPr lang="zh-CN" altLang="en-US" sz="1600" b="1">
                    <a:solidFill>
                      <a:srgbClr val="0000FF"/>
                    </a:solidFill>
                    <a:latin typeface="微软雅黑" panose="020B0503020204020204" pitchFamily="34" charset="-122"/>
                    <a:ea typeface="微软雅黑" panose="020B0503020204020204" pitchFamily="34" charset="-122"/>
                  </a:rPr>
                  <a:t>的不存在</a:t>
                </a:r>
                <a:r>
                  <a:rPr lang="zh-CN" altLang="en-US" sz="1600" b="1">
                    <a:latin typeface="微软雅黑" panose="020B0503020204020204" pitchFamily="34" charset="-122"/>
                    <a:ea typeface="微软雅黑" panose="020B0503020204020204" pitchFamily="34" charset="-122"/>
                  </a:rPr>
                  <a:t>，将</a:t>
                </a:r>
                <a:r>
                  <a:rPr lang="zh-CN" altLang="en-US" sz="1600" b="1">
                    <a:solidFill>
                      <a:srgbClr val="0000FF"/>
                    </a:solidFill>
                    <a:latin typeface="微软雅黑" panose="020B0503020204020204" pitchFamily="34" charset="-122"/>
                    <a:ea typeface="微软雅黑" panose="020B0503020204020204" pitchFamily="34" charset="-122"/>
                  </a:rPr>
                  <a:t>导致 </a:t>
                </a:r>
                <a:r>
                  <a:rPr lang="en-US" altLang="zh-CN" sz="1600" b="1">
                    <a:latin typeface="微软雅黑" panose="020B0503020204020204" pitchFamily="34" charset="-122"/>
                    <a:ea typeface="微软雅黑" panose="020B0503020204020204" pitchFamily="34" charset="-122"/>
                  </a:rPr>
                  <a:t>H </a:t>
                </a:r>
                <a:r>
                  <a:rPr lang="zh-CN" altLang="en-US" sz="1600" b="1">
                    <a:latin typeface="微软雅黑" panose="020B0503020204020204" pitchFamily="34" charset="-122"/>
                    <a:ea typeface="微软雅黑" panose="020B0503020204020204" pitchFamily="34" charset="-122"/>
                  </a:rPr>
                  <a:t>为真的</a:t>
                </a:r>
                <a:r>
                  <a:rPr lang="zh-CN" altLang="en-US" sz="1600" b="1">
                    <a:solidFill>
                      <a:srgbClr val="0000FF"/>
                    </a:solidFill>
                    <a:latin typeface="微软雅黑" panose="020B0503020204020204" pitchFamily="34" charset="-122"/>
                    <a:ea typeface="微软雅黑" panose="020B0503020204020204" pitchFamily="34" charset="-122"/>
                  </a:rPr>
                  <a:t>可能性下降</a:t>
                </a:r>
                <a:r>
                  <a:rPr lang="zh-CN" altLang="en-US" sz="1600" b="1">
                    <a:latin typeface="微软雅黑" panose="020B0503020204020204" pitchFamily="34" charset="-122"/>
                    <a:ea typeface="微软雅黑" panose="020B0503020204020204" pitchFamily="34" charset="-122"/>
                  </a:rPr>
                  <a:t>。</a:t>
                </a:r>
                <a:endParaRPr lang="en-US" altLang="zh-CN" sz="1600" b="1">
                  <a:latin typeface="微软雅黑" panose="020B0503020204020204" pitchFamily="34" charset="-122"/>
                  <a:ea typeface="微软雅黑" panose="020B0503020204020204" pitchFamily="34" charset="-122"/>
                </a:endParaRPr>
              </a:p>
              <a:p>
                <a:pPr eaLnBrk="1" hangingPunct="1">
                  <a:buClr>
                    <a:srgbClr val="FF0000"/>
                  </a:buClr>
                  <a:buSzPct val="55000"/>
                  <a:buFont typeface="Wingdings" panose="05000000000000000000" pitchFamily="2" charset="2"/>
                  <a:buChar char="Ø"/>
                </a:pPr>
                <a:endParaRPr lang="zh-CN" altLang="en-US" sz="800" b="1">
                  <a:latin typeface="微软雅黑" panose="020B0503020204020204" pitchFamily="34" charset="-122"/>
                  <a:ea typeface="微软雅黑" panose="020B0503020204020204" pitchFamily="34" charset="-122"/>
                </a:endParaRPr>
              </a:p>
              <a:p>
                <a:pPr eaLnBrk="1" hangingPunct="1">
                  <a:buClr>
                    <a:srgbClr val="FF0000"/>
                  </a:buClr>
                  <a:buSzPct val="55000"/>
                  <a:buFont typeface="Wingdings" panose="05000000000000000000" pitchFamily="2" charset="2"/>
                  <a:buChar char="Ø"/>
                </a:pPr>
                <a:r>
                  <a:rPr lang="zh-CN" altLang="en-US" sz="1600" b="1">
                    <a:latin typeface="微软雅黑" panose="020B0503020204020204" pitchFamily="34" charset="-122"/>
                    <a:ea typeface="微软雅黑" panose="020B0503020204020204" pitchFamily="34" charset="-122"/>
                  </a:rPr>
                  <a:t>当 </a:t>
                </a:r>
                <a:r>
                  <a:rPr lang="en-US" altLang="zh-CN" sz="1600" b="1">
                    <a:latin typeface="微软雅黑" panose="020B0503020204020204" pitchFamily="34" charset="-122"/>
                    <a:ea typeface="微软雅黑" panose="020B0503020204020204" pitchFamily="34" charset="-122"/>
                  </a:rPr>
                  <a:t>LN = 0 </a:t>
                </a:r>
                <a:r>
                  <a:rPr lang="zh-CN" altLang="en-US" sz="1600" b="1">
                    <a:latin typeface="微软雅黑" panose="020B0503020204020204" pitchFamily="34" charset="-122"/>
                    <a:ea typeface="微软雅黑" panose="020B0503020204020204" pitchFamily="34" charset="-122"/>
                  </a:rPr>
                  <a:t>时，</a:t>
                </a:r>
                <a14:m>
                  <m:oMath xmlns:m="http://schemas.openxmlformats.org/officeDocument/2006/math">
                    <m:r>
                      <a:rPr lang="en-US" altLang="zh-CN" sz="1600" b="1" i="1" smtClean="0">
                        <a:latin typeface="Cambria Math" panose="02040503050406030204" pitchFamily="18" charset="0"/>
                        <a:ea typeface="微软雅黑" panose="020B0503020204020204" pitchFamily="34" charset="-122"/>
                      </a:rPr>
                      <m:t>𝑷</m:t>
                    </m:r>
                    <m:d>
                      <m:dPr>
                        <m:ctrlPr>
                          <a:rPr lang="en-US" altLang="zh-CN" sz="1600" b="1" i="1" smtClean="0">
                            <a:latin typeface="Cambria Math" panose="02040503050406030204" pitchFamily="18" charset="0"/>
                            <a:ea typeface="微软雅黑" panose="020B0503020204020204" pitchFamily="34" charset="-122"/>
                          </a:rPr>
                        </m:ctrlPr>
                      </m:dPr>
                      <m:e>
                        <m:r>
                          <a:rPr lang="en-US" altLang="zh-CN" sz="1600" b="1" i="1" smtClean="0">
                            <a:latin typeface="Cambria Math" panose="02040503050406030204" pitchFamily="18" charset="0"/>
                            <a:ea typeface="微软雅黑" panose="020B0503020204020204" pitchFamily="34" charset="-122"/>
                          </a:rPr>
                          <m:t>𝑯</m:t>
                        </m:r>
                      </m:e>
                      <m:e>
                        <m:r>
                          <a:rPr lang="en-US" altLang="zh-CN" sz="1600" b="1" i="1" smtClean="0">
                            <a:latin typeface="Cambria Math" panose="02040503050406030204" pitchFamily="18" charset="0"/>
                            <a:ea typeface="Cambria Math" panose="02040503050406030204" pitchFamily="18" charset="0"/>
                          </a:rPr>
                          <m:t>¬</m:t>
                        </m:r>
                        <m:r>
                          <a:rPr lang="en-US" altLang="zh-CN" sz="1600" b="1" i="1" smtClean="0">
                            <a:latin typeface="Cambria Math" panose="02040503050406030204" pitchFamily="18" charset="0"/>
                            <a:ea typeface="微软雅黑" panose="020B0503020204020204" pitchFamily="34" charset="-122"/>
                          </a:rPr>
                          <m:t>𝑬</m:t>
                        </m:r>
                      </m:e>
                    </m:d>
                    <m:r>
                      <a:rPr lang="en-US" altLang="zh-CN" sz="1600" b="1" i="1" smtClean="0">
                        <a:latin typeface="Cambria Math" panose="02040503050406030204" pitchFamily="18" charset="0"/>
                        <a:ea typeface="微软雅黑" panose="020B0503020204020204" pitchFamily="34" charset="-122"/>
                      </a:rPr>
                      <m:t>=</m:t>
                    </m:r>
                    <m:r>
                      <a:rPr lang="en-US" altLang="zh-CN" sz="1600" b="1" i="1" smtClean="0">
                        <a:latin typeface="Cambria Math" panose="02040503050406030204" pitchFamily="18" charset="0"/>
                        <a:ea typeface="微软雅黑" panose="020B0503020204020204" pitchFamily="34" charset="-122"/>
                      </a:rPr>
                      <m:t>𝟎</m:t>
                    </m:r>
                  </m:oMath>
                </a14:m>
                <a:r>
                  <a:rPr lang="zh-CN" altLang="en-US" sz="1600" b="1">
                    <a:latin typeface="微软雅黑" panose="020B0503020204020204" pitchFamily="34" charset="-122"/>
                    <a:ea typeface="微软雅黑" panose="020B0503020204020204" pitchFamily="34" charset="-122"/>
                  </a:rPr>
                  <a:t>，这表明证据 </a:t>
                </a:r>
                <a:r>
                  <a:rPr lang="en-US" altLang="zh-CN" sz="1600" b="1">
                    <a:latin typeface="微软雅黑" panose="020B0503020204020204" pitchFamily="34" charset="-122"/>
                    <a:ea typeface="微软雅黑" panose="020B0503020204020204" pitchFamily="34" charset="-122"/>
                  </a:rPr>
                  <a:t>E </a:t>
                </a:r>
                <a:r>
                  <a:rPr lang="zh-CN" altLang="en-US" sz="1600" b="1">
                    <a:latin typeface="微软雅黑" panose="020B0503020204020204" pitchFamily="34" charset="-122"/>
                    <a:ea typeface="微软雅黑" panose="020B0503020204020204" pitchFamily="34" charset="-122"/>
                  </a:rPr>
                  <a:t>的不存在，导致 </a:t>
                </a:r>
                <a:r>
                  <a:rPr lang="en-US" altLang="zh-CN" sz="1600" b="1">
                    <a:latin typeface="微软雅黑" panose="020B0503020204020204" pitchFamily="34" charset="-122"/>
                    <a:ea typeface="微软雅黑" panose="020B0503020204020204" pitchFamily="34" charset="-122"/>
                  </a:rPr>
                  <a:t>H </a:t>
                </a:r>
                <a:r>
                  <a:rPr lang="zh-CN" altLang="en-US" sz="1600" b="1">
                    <a:latin typeface="微软雅黑" panose="020B0503020204020204" pitchFamily="34" charset="-122"/>
                    <a:ea typeface="微软雅黑" panose="020B0503020204020204" pitchFamily="34" charset="-122"/>
                  </a:rPr>
                  <a:t>为假。 </a:t>
                </a:r>
                <a:endParaRPr lang="en-US" altLang="zh-CN" sz="1600" b="1">
                  <a:latin typeface="微软雅黑" panose="020B0503020204020204" pitchFamily="34" charset="-122"/>
                  <a:ea typeface="微软雅黑" panose="020B0503020204020204" pitchFamily="34" charset="-122"/>
                </a:endParaRPr>
              </a:p>
              <a:p>
                <a:pPr eaLnBrk="1" hangingPunct="1">
                  <a:buClr>
                    <a:srgbClr val="FF0000"/>
                  </a:buClr>
                  <a:buSzPct val="55000"/>
                  <a:buFont typeface="Wingdings" panose="05000000000000000000" pitchFamily="2" charset="2"/>
                  <a:buChar char="Ø"/>
                </a:pPr>
                <a:endParaRPr lang="en-US" altLang="zh-CN" sz="800" b="1">
                  <a:latin typeface="微软雅黑" panose="020B0503020204020204" pitchFamily="34" charset="-122"/>
                  <a:ea typeface="微软雅黑" panose="020B0503020204020204" pitchFamily="34" charset="-122"/>
                </a:endParaRPr>
              </a:p>
            </p:txBody>
          </p:sp>
        </mc:Choice>
        <mc:Fallback xmlns="">
          <p:sp>
            <p:nvSpPr>
              <p:cNvPr id="12291" name="Rectangle 3">
                <a:extLst>
                  <a:ext uri="{FF2B5EF4-FFF2-40B4-BE49-F238E27FC236}">
                    <a16:creationId xmlns:a16="http://schemas.microsoft.com/office/drawing/2014/main" id="{9419AC45-F76E-4D45-A32E-965A5D4A98F1}"/>
                  </a:ext>
                </a:extLst>
              </p:cNvPr>
              <p:cNvSpPr>
                <a:spLocks noGrp="1" noRot="1" noChangeAspect="1" noMove="1" noResize="1" noEditPoints="1" noAdjustHandles="1" noChangeArrowheads="1" noChangeShapeType="1" noTextEdit="1"/>
              </p:cNvSpPr>
              <p:nvPr>
                <p:ph type="body" idx="1"/>
              </p:nvPr>
            </p:nvSpPr>
            <p:spPr>
              <a:xfrm>
                <a:off x="762000" y="1308125"/>
                <a:ext cx="7410400" cy="4785171"/>
              </a:xfrm>
              <a:blipFill>
                <a:blip r:embed="rId2"/>
                <a:stretch>
                  <a:fillRect l="-82" t="-1019" r="-312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0416057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89CE89D4-C46C-421C-8225-3A9FCD52C853}"/>
              </a:ext>
            </a:extLst>
          </p:cNvPr>
          <p:cNvSpPr>
            <a:spLocks noGrp="1" noChangeArrowheads="1"/>
          </p:cNvSpPr>
          <p:nvPr>
            <p:ph type="title"/>
          </p:nvPr>
        </p:nvSpPr>
        <p:spPr>
          <a:xfrm>
            <a:off x="971550" y="406400"/>
            <a:ext cx="7696200" cy="719138"/>
          </a:xfrm>
        </p:spPr>
        <p:txBody>
          <a:bodyPr/>
          <a:lstStyle/>
          <a:p>
            <a:pPr eaLnBrk="1" hangingPunct="1">
              <a:defRPr/>
            </a:pPr>
            <a:r>
              <a:rPr lang="en-US" altLang="zh-CN" sz="2800" dirty="0">
                <a:latin typeface="+mn-lt"/>
              </a:rPr>
              <a:t> </a:t>
            </a:r>
            <a:r>
              <a:rPr lang="zh-CN" altLang="en-US" sz="2800" dirty="0"/>
              <a:t>主观贝叶斯方法</a:t>
            </a:r>
            <a:endParaRPr lang="zh-CN" altLang="en-US" sz="2800" dirty="0">
              <a:latin typeface="+mn-lt"/>
            </a:endParaRPr>
          </a:p>
        </p:txBody>
      </p:sp>
      <mc:AlternateContent xmlns:mc="http://schemas.openxmlformats.org/markup-compatibility/2006" xmlns:a14="http://schemas.microsoft.com/office/drawing/2010/main">
        <mc:Choice Requires="a14">
          <p:sp>
            <p:nvSpPr>
              <p:cNvPr id="12291" name="Rectangle 3">
                <a:extLst>
                  <a:ext uri="{FF2B5EF4-FFF2-40B4-BE49-F238E27FC236}">
                    <a16:creationId xmlns:a16="http://schemas.microsoft.com/office/drawing/2014/main" id="{9419AC45-F76E-4D45-A32E-965A5D4A98F1}"/>
                  </a:ext>
                </a:extLst>
              </p:cNvPr>
              <p:cNvSpPr>
                <a:spLocks noGrp="1" noChangeArrowheads="1"/>
              </p:cNvSpPr>
              <p:nvPr>
                <p:ph type="body" idx="1"/>
              </p:nvPr>
            </p:nvSpPr>
            <p:spPr>
              <a:xfrm>
                <a:off x="762000" y="1308125"/>
                <a:ext cx="7410400" cy="4785171"/>
              </a:xfrm>
            </p:spPr>
            <p:txBody>
              <a:bodyPr/>
              <a:lstStyle/>
              <a:p>
                <a:pPr eaLnBrk="1" hangingPunct="1">
                  <a:buClr>
                    <a:srgbClr val="FF0000"/>
                  </a:buClr>
                  <a:buSzPct val="55000"/>
                </a:pPr>
                <a:r>
                  <a:rPr lang="zh-CN" altLang="en-US" sz="2400" b="1">
                    <a:ea typeface="微软雅黑" panose="020B0503020204020204" pitchFamily="34" charset="-122"/>
                  </a:rPr>
                  <a:t>主观贝叶斯方法推理</a:t>
                </a:r>
                <a:endParaRPr lang="en-US" altLang="zh-CN" sz="2400" b="1">
                  <a:ea typeface="微软雅黑" panose="020B0503020204020204" pitchFamily="34" charset="-122"/>
                </a:endParaRPr>
              </a:p>
              <a:p>
                <a:pPr eaLnBrk="1" hangingPunct="1">
                  <a:buClr>
                    <a:srgbClr val="FF0000"/>
                  </a:buClr>
                  <a:buSzPct val="55000"/>
                </a:pPr>
                <a:endParaRPr lang="en-US" altLang="zh-CN" sz="800">
                  <a:solidFill>
                    <a:srgbClr val="0000FF"/>
                  </a:solidFill>
                  <a:ea typeface="微软雅黑" panose="020B0503020204020204" pitchFamily="34" charset="-122"/>
                </a:endParaRPr>
              </a:p>
              <a:p>
                <a:pPr eaLnBrk="1" hangingPunct="1">
                  <a:buClr>
                    <a:srgbClr val="FF0000"/>
                  </a:buClr>
                  <a:buSzPct val="55000"/>
                </a:pPr>
                <a:r>
                  <a:rPr lang="zh-CN" altLang="en-US" sz="1800" b="1">
                    <a:latin typeface="微软雅黑" panose="020B0503020204020204" pitchFamily="34" charset="-122"/>
                    <a:ea typeface="微软雅黑" panose="020B0503020204020204" pitchFamily="34" charset="-122"/>
                  </a:rPr>
                  <a:t>推理的最终目的是为了求得</a:t>
                </a:r>
                <a:r>
                  <a:rPr lang="zh-CN" altLang="en-US" sz="1800" b="1">
                    <a:solidFill>
                      <a:srgbClr val="0000FF"/>
                    </a:solidFill>
                    <a:latin typeface="微软雅黑" panose="020B0503020204020204" pitchFamily="34" charset="-122"/>
                    <a:ea typeface="微软雅黑" panose="020B0503020204020204" pitchFamily="34" charset="-122"/>
                  </a:rPr>
                  <a:t>后验概率 </a:t>
                </a:r>
                <a:r>
                  <a:rPr lang="en-US" altLang="zh-CN" sz="1800" b="1">
                    <a:solidFill>
                      <a:srgbClr val="0000FF"/>
                    </a:solidFill>
                    <a:latin typeface="微软雅黑" panose="020B0503020204020204" pitchFamily="34" charset="-122"/>
                    <a:ea typeface="微软雅黑" panose="020B0503020204020204" pitchFamily="34" charset="-122"/>
                  </a:rPr>
                  <a:t>P(H|E)</a:t>
                </a:r>
              </a:p>
              <a:p>
                <a:pPr eaLnBrk="1" hangingPunct="1">
                  <a:buClr>
                    <a:srgbClr val="FF0000"/>
                  </a:buClr>
                  <a:buSzPct val="55000"/>
                  <a:buFont typeface="Wingdings" panose="05000000000000000000" pitchFamily="2" charset="2"/>
                  <a:buChar char="u"/>
                </a:pPr>
                <a:endParaRPr lang="en-US" altLang="zh-CN" sz="1000">
                  <a:latin typeface="微软雅黑" panose="020B0503020204020204" pitchFamily="34" charset="-122"/>
                  <a:ea typeface="微软雅黑" panose="020B0503020204020204" pitchFamily="34" charset="-122"/>
                </a:endParaRPr>
              </a:p>
              <a:p>
                <a:pPr eaLnBrk="1" hangingPunct="1">
                  <a:buClr>
                    <a:srgbClr val="FF0000"/>
                  </a:buClr>
                  <a:buSzPct val="55000"/>
                  <a:buFont typeface="Wingdings" panose="05000000000000000000" pitchFamily="2" charset="2"/>
                  <a:buChar char="u"/>
                </a:pPr>
                <a:r>
                  <a:rPr lang="zh-CN" altLang="en-US" sz="1600" b="1">
                    <a:latin typeface="微软雅黑" panose="020B0503020204020204" pitchFamily="34" charset="-122"/>
                    <a:ea typeface="微软雅黑" panose="020B0503020204020204" pitchFamily="34" charset="-122"/>
                  </a:rPr>
                  <a:t>由之前的公式推导可得：</a:t>
                </a:r>
                <a:endParaRPr lang="en-US" altLang="zh-CN" sz="1600" b="1">
                  <a:latin typeface="微软雅黑" panose="020B0503020204020204" pitchFamily="34" charset="-122"/>
                  <a:ea typeface="微软雅黑" panose="020B0503020204020204" pitchFamily="34" charset="-122"/>
                </a:endParaRPr>
              </a:p>
              <a:p>
                <a:pPr eaLnBrk="1" hangingPunct="1">
                  <a:buClr>
                    <a:srgbClr val="FF0000"/>
                  </a:buClr>
                  <a:buSzPct val="55000"/>
                  <a:buFont typeface="Wingdings" panose="05000000000000000000" pitchFamily="2" charset="2"/>
                  <a:buChar char="Ø"/>
                </a:pPr>
                <a:r>
                  <a:rPr lang="en-US" altLang="zh-CN" sz="1800">
                    <a:ea typeface="Cambria Math" panose="02040503050406030204" pitchFamily="18" charset="0"/>
                  </a:rPr>
                  <a:t>         	</a:t>
                </a:r>
                <a14:m>
                  <m:oMath xmlns:m="http://schemas.openxmlformats.org/officeDocument/2006/math">
                    <m:r>
                      <a:rPr lang="en-US" altLang="zh-CN" sz="1800" i="1">
                        <a:latin typeface="Cambria Math" panose="02040503050406030204" pitchFamily="18" charset="0"/>
                        <a:ea typeface="Cambria Math" panose="02040503050406030204" pitchFamily="18" charset="0"/>
                      </a:rPr>
                      <m:t>𝑂</m:t>
                    </m:r>
                    <m:d>
                      <m:dPr>
                        <m:ctrlPr>
                          <a:rPr lang="en-US" altLang="zh-CN" sz="1800" i="1">
                            <a:latin typeface="Cambria Math" panose="02040503050406030204" pitchFamily="18" charset="0"/>
                            <a:ea typeface="Cambria Math" panose="02040503050406030204" pitchFamily="18" charset="0"/>
                          </a:rPr>
                        </m:ctrlPr>
                      </m:dPr>
                      <m:e>
                        <m:r>
                          <a:rPr lang="en-US" altLang="zh-CN" sz="1800" i="1">
                            <a:latin typeface="Cambria Math" panose="02040503050406030204" pitchFamily="18" charset="0"/>
                            <a:ea typeface="Cambria Math" panose="02040503050406030204" pitchFamily="18" charset="0"/>
                          </a:rPr>
                          <m:t>𝐻</m:t>
                        </m:r>
                      </m:e>
                      <m:e>
                        <m:r>
                          <a:rPr lang="en-US" altLang="zh-CN" sz="1800" i="1">
                            <a:latin typeface="Cambria Math" panose="02040503050406030204" pitchFamily="18" charset="0"/>
                            <a:ea typeface="Cambria Math" panose="02040503050406030204" pitchFamily="18" charset="0"/>
                          </a:rPr>
                          <m:t>𝐸</m:t>
                        </m:r>
                      </m:e>
                    </m:d>
                    <m:r>
                      <a:rPr lang="en-US" altLang="zh-CN" sz="1800" i="1">
                        <a:latin typeface="Cambria Math" panose="02040503050406030204" pitchFamily="18" charset="0"/>
                        <a:ea typeface="Cambria Math" panose="02040503050406030204" pitchFamily="18" charset="0"/>
                      </a:rPr>
                      <m:t>=</m:t>
                    </m:r>
                    <m:r>
                      <a:rPr lang="en-US" altLang="zh-CN" sz="1800" i="1">
                        <a:latin typeface="Cambria Math" panose="02040503050406030204" pitchFamily="18" charset="0"/>
                        <a:ea typeface="Cambria Math" panose="02040503050406030204" pitchFamily="18" charset="0"/>
                      </a:rPr>
                      <m:t>𝐿𝑆</m:t>
                    </m:r>
                    <m:r>
                      <a:rPr lang="en-US" altLang="zh-CN" sz="1800" i="1">
                        <a:latin typeface="Cambria Math" panose="02040503050406030204" pitchFamily="18" charset="0"/>
                        <a:ea typeface="Cambria Math" panose="02040503050406030204" pitchFamily="18" charset="0"/>
                      </a:rPr>
                      <m:t>×</m:t>
                    </m:r>
                    <m:r>
                      <a:rPr lang="en-US" altLang="zh-CN" sz="1800" i="1">
                        <a:latin typeface="Cambria Math" panose="02040503050406030204" pitchFamily="18" charset="0"/>
                        <a:ea typeface="Cambria Math" panose="02040503050406030204" pitchFamily="18" charset="0"/>
                      </a:rPr>
                      <m:t>𝑂</m:t>
                    </m:r>
                    <m:r>
                      <a:rPr lang="en-US" altLang="zh-CN" sz="1800" i="1">
                        <a:latin typeface="Cambria Math" panose="02040503050406030204" pitchFamily="18" charset="0"/>
                        <a:ea typeface="Cambria Math" panose="02040503050406030204" pitchFamily="18" charset="0"/>
                      </a:rPr>
                      <m:t>(</m:t>
                    </m:r>
                    <m:r>
                      <a:rPr lang="en-US" altLang="zh-CN" sz="1800" i="1">
                        <a:latin typeface="Cambria Math" panose="02040503050406030204" pitchFamily="18" charset="0"/>
                        <a:ea typeface="Cambria Math" panose="02040503050406030204" pitchFamily="18" charset="0"/>
                      </a:rPr>
                      <m:t>𝐻</m:t>
                    </m:r>
                    <m:r>
                      <a:rPr lang="en-US" altLang="zh-CN" sz="1800" i="1">
                        <a:latin typeface="Cambria Math" panose="02040503050406030204" pitchFamily="18" charset="0"/>
                        <a:ea typeface="Cambria Math" panose="02040503050406030204" pitchFamily="18" charset="0"/>
                      </a:rPr>
                      <m:t>)</m:t>
                    </m:r>
                  </m:oMath>
                </a14:m>
                <a:endParaRPr lang="en-US" altLang="zh-CN" sz="1600">
                  <a:latin typeface="微软雅黑" panose="020B0503020204020204" pitchFamily="34" charset="-122"/>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800">
                  <a:latin typeface="微软雅黑" panose="020B0503020204020204" pitchFamily="34" charset="-122"/>
                  <a:ea typeface="微软雅黑" panose="020B0503020204020204" pitchFamily="34" charset="-122"/>
                </a:endParaRPr>
              </a:p>
              <a:p>
                <a:pPr eaLnBrk="1" hangingPunct="1">
                  <a:buClr>
                    <a:srgbClr val="FF0000"/>
                  </a:buClr>
                  <a:buSzPct val="55000"/>
                  <a:buFont typeface="Wingdings" panose="05000000000000000000" pitchFamily="2" charset="2"/>
                  <a:buChar char="u"/>
                </a:pPr>
                <a:r>
                  <a:rPr lang="zh-CN" altLang="en-US" sz="1600" b="1">
                    <a:latin typeface="微软雅黑" panose="020B0503020204020204" pitchFamily="34" charset="-122"/>
                    <a:ea typeface="微软雅黑" panose="020B0503020204020204" pitchFamily="34" charset="-122"/>
                  </a:rPr>
                  <a:t>则由几率函数的定义可推出：</a:t>
                </a:r>
                <a:endParaRPr lang="en-US" altLang="zh-CN" sz="1600" b="1">
                  <a:latin typeface="微软雅黑" panose="020B0503020204020204" pitchFamily="34" charset="-122"/>
                  <a:ea typeface="微软雅黑" panose="020B0503020204020204" pitchFamily="34" charset="-122"/>
                </a:endParaRPr>
              </a:p>
              <a:p>
                <a:pPr eaLnBrk="1" hangingPunct="1">
                  <a:buClr>
                    <a:srgbClr val="FF0000"/>
                  </a:buClr>
                  <a:buSzPct val="55000"/>
                  <a:buFont typeface="Wingdings" panose="05000000000000000000" pitchFamily="2" charset="2"/>
                  <a:buChar char="Ø"/>
                </a:pPr>
                <a:r>
                  <a:rPr lang="en-US" altLang="zh-CN" sz="2000" b="0">
                    <a:ea typeface="微软雅黑" panose="020B0503020204020204" pitchFamily="34" charset="-122"/>
                  </a:rPr>
                  <a:t> 		</a:t>
                </a:r>
                <a14:m>
                  <m:oMath xmlns:m="http://schemas.openxmlformats.org/officeDocument/2006/math">
                    <m:r>
                      <a:rPr lang="en-US" altLang="zh-CN" sz="2000" b="0" i="1" smtClean="0">
                        <a:latin typeface="Cambria Math" panose="02040503050406030204" pitchFamily="18" charset="0"/>
                        <a:ea typeface="微软雅黑" panose="020B0503020204020204" pitchFamily="34" charset="-122"/>
                      </a:rPr>
                      <m:t>𝑃</m:t>
                    </m:r>
                    <m:d>
                      <m:dPr>
                        <m:ctrlPr>
                          <a:rPr lang="en-US" altLang="zh-CN" sz="2000" b="0" i="1" smtClean="0">
                            <a:latin typeface="Cambria Math" panose="02040503050406030204" pitchFamily="18" charset="0"/>
                            <a:ea typeface="微软雅黑" panose="020B0503020204020204" pitchFamily="34" charset="-122"/>
                          </a:rPr>
                        </m:ctrlPr>
                      </m:dPr>
                      <m:e>
                        <m:r>
                          <a:rPr lang="en-US" altLang="zh-CN" sz="2000" b="0" i="1" smtClean="0">
                            <a:latin typeface="Cambria Math" panose="02040503050406030204" pitchFamily="18" charset="0"/>
                            <a:ea typeface="微软雅黑" panose="020B0503020204020204" pitchFamily="34" charset="-122"/>
                          </a:rPr>
                          <m:t>𝐻</m:t>
                        </m:r>
                      </m:e>
                      <m:e>
                        <m:r>
                          <a:rPr lang="en-US" altLang="zh-CN" sz="2000" b="0" i="1" smtClean="0">
                            <a:latin typeface="Cambria Math" panose="02040503050406030204" pitchFamily="18" charset="0"/>
                            <a:ea typeface="微软雅黑" panose="020B0503020204020204" pitchFamily="34" charset="-122"/>
                          </a:rPr>
                          <m:t>𝐸</m:t>
                        </m:r>
                      </m:e>
                    </m:d>
                    <m:r>
                      <a:rPr lang="en-US" altLang="zh-CN" sz="2000" b="0" i="1" smtClean="0">
                        <a:latin typeface="Cambria Math" panose="02040503050406030204" pitchFamily="18" charset="0"/>
                        <a:ea typeface="微软雅黑" panose="020B0503020204020204" pitchFamily="34" charset="-122"/>
                      </a:rPr>
                      <m:t>=</m:t>
                    </m:r>
                    <m:f>
                      <m:fPr>
                        <m:ctrlPr>
                          <a:rPr lang="en-US" altLang="zh-CN" sz="2000" b="0" i="1" smtClean="0">
                            <a:latin typeface="Cambria Math" panose="02040503050406030204" pitchFamily="18" charset="0"/>
                            <a:ea typeface="微软雅黑" panose="020B0503020204020204" pitchFamily="34" charset="-122"/>
                          </a:rPr>
                        </m:ctrlPr>
                      </m:fPr>
                      <m:num>
                        <m:r>
                          <a:rPr lang="en-US" altLang="zh-CN" sz="2000" b="0" i="1" smtClean="0">
                            <a:latin typeface="Cambria Math" panose="02040503050406030204" pitchFamily="18" charset="0"/>
                            <a:ea typeface="微软雅黑" panose="020B0503020204020204" pitchFamily="34" charset="-122"/>
                          </a:rPr>
                          <m:t>𝑂</m:t>
                        </m:r>
                        <m:r>
                          <a:rPr lang="en-US" altLang="zh-CN" sz="2000" b="0" i="1" smtClean="0">
                            <a:latin typeface="Cambria Math" panose="02040503050406030204" pitchFamily="18" charset="0"/>
                            <a:ea typeface="微软雅黑" panose="020B0503020204020204" pitchFamily="34" charset="-122"/>
                          </a:rPr>
                          <m:t>(</m:t>
                        </m:r>
                        <m:r>
                          <a:rPr lang="en-US" altLang="zh-CN" sz="2000" b="0" i="1" smtClean="0">
                            <a:latin typeface="Cambria Math" panose="02040503050406030204" pitchFamily="18" charset="0"/>
                            <a:ea typeface="微软雅黑" panose="020B0503020204020204" pitchFamily="34" charset="-122"/>
                          </a:rPr>
                          <m:t>𝐻</m:t>
                        </m:r>
                        <m:r>
                          <a:rPr lang="en-US" altLang="zh-CN" sz="2000" b="0" i="1" smtClean="0">
                            <a:latin typeface="Cambria Math" panose="02040503050406030204" pitchFamily="18" charset="0"/>
                            <a:ea typeface="微软雅黑" panose="020B0503020204020204" pitchFamily="34" charset="-122"/>
                          </a:rPr>
                          <m:t>|</m:t>
                        </m:r>
                        <m:r>
                          <a:rPr lang="en-US" altLang="zh-CN" sz="2000" b="0" i="1" smtClean="0">
                            <a:latin typeface="Cambria Math" panose="02040503050406030204" pitchFamily="18" charset="0"/>
                            <a:ea typeface="微软雅黑" panose="020B0503020204020204" pitchFamily="34" charset="-122"/>
                          </a:rPr>
                          <m:t>𝐸</m:t>
                        </m:r>
                        <m:r>
                          <a:rPr lang="en-US" altLang="zh-CN" sz="2000" b="0" i="1" smtClean="0">
                            <a:latin typeface="Cambria Math" panose="02040503050406030204" pitchFamily="18" charset="0"/>
                            <a:ea typeface="微软雅黑" panose="020B0503020204020204" pitchFamily="34" charset="-122"/>
                          </a:rPr>
                          <m:t>)</m:t>
                        </m:r>
                      </m:num>
                      <m:den>
                        <m:r>
                          <a:rPr lang="en-US" altLang="zh-CN" sz="2000" b="0" i="1" smtClean="0">
                            <a:latin typeface="Cambria Math" panose="02040503050406030204" pitchFamily="18" charset="0"/>
                            <a:ea typeface="微软雅黑" panose="020B0503020204020204" pitchFamily="34" charset="-122"/>
                          </a:rPr>
                          <m:t>1+</m:t>
                        </m:r>
                        <m:r>
                          <a:rPr lang="en-US" altLang="zh-CN" sz="2000" b="0" i="1" smtClean="0">
                            <a:latin typeface="Cambria Math" panose="02040503050406030204" pitchFamily="18" charset="0"/>
                            <a:ea typeface="微软雅黑" panose="020B0503020204020204" pitchFamily="34" charset="-122"/>
                          </a:rPr>
                          <m:t>𝑂</m:t>
                        </m:r>
                        <m:r>
                          <a:rPr lang="en-US" altLang="zh-CN" sz="2000" b="0" i="1" smtClean="0">
                            <a:latin typeface="Cambria Math" panose="02040503050406030204" pitchFamily="18" charset="0"/>
                            <a:ea typeface="微软雅黑" panose="020B0503020204020204" pitchFamily="34" charset="-122"/>
                          </a:rPr>
                          <m:t>(</m:t>
                        </m:r>
                        <m:r>
                          <a:rPr lang="en-US" altLang="zh-CN" sz="2000" b="0" i="1" smtClean="0">
                            <a:latin typeface="Cambria Math" panose="02040503050406030204" pitchFamily="18" charset="0"/>
                            <a:ea typeface="微软雅黑" panose="020B0503020204020204" pitchFamily="34" charset="-122"/>
                          </a:rPr>
                          <m:t>𝐻</m:t>
                        </m:r>
                        <m:r>
                          <a:rPr lang="en-US" altLang="zh-CN" sz="2000" b="0" i="1" smtClean="0">
                            <a:latin typeface="Cambria Math" panose="02040503050406030204" pitchFamily="18" charset="0"/>
                            <a:ea typeface="微软雅黑" panose="020B0503020204020204" pitchFamily="34" charset="-122"/>
                          </a:rPr>
                          <m:t>|</m:t>
                        </m:r>
                        <m:r>
                          <a:rPr lang="en-US" altLang="zh-CN" sz="2000" b="0" i="1" smtClean="0">
                            <a:latin typeface="Cambria Math" panose="02040503050406030204" pitchFamily="18" charset="0"/>
                            <a:ea typeface="微软雅黑" panose="020B0503020204020204" pitchFamily="34" charset="-122"/>
                          </a:rPr>
                          <m:t>𝐸</m:t>
                        </m:r>
                        <m:r>
                          <a:rPr lang="en-US" altLang="zh-CN" sz="2000" b="0" i="1" smtClean="0">
                            <a:latin typeface="Cambria Math" panose="02040503050406030204" pitchFamily="18" charset="0"/>
                            <a:ea typeface="微软雅黑" panose="020B0503020204020204" pitchFamily="34" charset="-122"/>
                          </a:rPr>
                          <m:t>)</m:t>
                        </m:r>
                      </m:den>
                    </m:f>
                  </m:oMath>
                </a14:m>
                <a:endParaRPr lang="en-US" altLang="zh-CN" sz="2000" b="0">
                  <a:ea typeface="微软雅黑" panose="020B0503020204020204" pitchFamily="34" charset="-122"/>
                </a:endParaRPr>
              </a:p>
              <a:p>
                <a:pPr eaLnBrk="1" hangingPunct="1">
                  <a:buClr>
                    <a:srgbClr val="FF0000"/>
                  </a:buClr>
                  <a:buSzPct val="55000"/>
                  <a:buFont typeface="Wingdings" panose="05000000000000000000" pitchFamily="2" charset="2"/>
                  <a:buChar char="Ø"/>
                </a:pPr>
                <a:endParaRPr lang="en-US" altLang="zh-CN" sz="800">
                  <a:latin typeface="微软雅黑" panose="020B0503020204020204" pitchFamily="34" charset="-122"/>
                  <a:ea typeface="微软雅黑" panose="020B0503020204020204" pitchFamily="34" charset="-122"/>
                </a:endParaRPr>
              </a:p>
              <a:p>
                <a:pPr eaLnBrk="1" hangingPunct="1">
                  <a:buClr>
                    <a:srgbClr val="FF0000"/>
                  </a:buClr>
                  <a:buSzPct val="55000"/>
                  <a:buFont typeface="Wingdings" panose="05000000000000000000" pitchFamily="2" charset="2"/>
                  <a:buChar char="u"/>
                </a:pPr>
                <a:r>
                  <a:rPr lang="zh-CN" altLang="en-US" sz="1600" b="1">
                    <a:latin typeface="微软雅黑" panose="020B0503020204020204" pitchFamily="34" charset="-122"/>
                    <a:ea typeface="微软雅黑" panose="020B0503020204020204" pitchFamily="34" charset="-122"/>
                  </a:rPr>
                  <a:t>同理，</a:t>
                </a:r>
                <a:endParaRPr lang="en-US" altLang="zh-CN" sz="1600" b="1">
                  <a:latin typeface="微软雅黑" panose="020B0503020204020204" pitchFamily="34" charset="-122"/>
                  <a:ea typeface="微软雅黑" panose="020B0503020204020204" pitchFamily="34" charset="-122"/>
                </a:endParaRPr>
              </a:p>
              <a:p>
                <a:pPr eaLnBrk="1" hangingPunct="1">
                  <a:buClr>
                    <a:srgbClr val="FF0000"/>
                  </a:buClr>
                  <a:buSzPct val="55000"/>
                  <a:buFont typeface="Wingdings" panose="05000000000000000000" pitchFamily="2" charset="2"/>
                  <a:buChar char="Ø"/>
                </a:pPr>
                <a:r>
                  <a:rPr lang="en-US" altLang="zh-CN" sz="2000">
                    <a:ea typeface="微软雅黑" panose="020B0503020204020204" pitchFamily="34" charset="-122"/>
                  </a:rPr>
                  <a:t>  		</a:t>
                </a:r>
                <a14:m>
                  <m:oMath xmlns:m="http://schemas.openxmlformats.org/officeDocument/2006/math">
                    <m:r>
                      <a:rPr lang="en-US" altLang="zh-CN" sz="2000" i="1">
                        <a:latin typeface="Cambria Math" panose="02040503050406030204" pitchFamily="18" charset="0"/>
                        <a:ea typeface="微软雅黑" panose="020B0503020204020204" pitchFamily="34" charset="-122"/>
                      </a:rPr>
                      <m:t>𝑃</m:t>
                    </m:r>
                    <m:d>
                      <m:dPr>
                        <m:ctrlPr>
                          <a:rPr lang="en-US" altLang="zh-CN" sz="2000" i="1">
                            <a:latin typeface="Cambria Math" panose="02040503050406030204" pitchFamily="18" charset="0"/>
                            <a:ea typeface="微软雅黑" panose="020B0503020204020204" pitchFamily="34" charset="-122"/>
                          </a:rPr>
                        </m:ctrlPr>
                      </m:dPr>
                      <m:e>
                        <m:r>
                          <a:rPr lang="en-US" altLang="zh-CN" sz="2000" i="1">
                            <a:latin typeface="Cambria Math" panose="02040503050406030204" pitchFamily="18" charset="0"/>
                            <a:ea typeface="微软雅黑" panose="020B0503020204020204" pitchFamily="34" charset="-122"/>
                          </a:rPr>
                          <m:t>𝐻</m:t>
                        </m:r>
                      </m:e>
                      <m:e>
                        <m:r>
                          <a:rPr lang="en-US" altLang="zh-CN" sz="2000" i="1" smtClean="0">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微软雅黑" panose="020B0503020204020204" pitchFamily="34" charset="-122"/>
                          </a:rPr>
                          <m:t>𝐸</m:t>
                        </m:r>
                      </m:e>
                    </m:d>
                    <m:r>
                      <a:rPr lang="en-US" altLang="zh-CN" sz="2000" i="1">
                        <a:latin typeface="Cambria Math" panose="02040503050406030204" pitchFamily="18" charset="0"/>
                        <a:ea typeface="微软雅黑" panose="020B0503020204020204" pitchFamily="34" charset="-122"/>
                      </a:rPr>
                      <m:t>=</m:t>
                    </m:r>
                    <m:f>
                      <m:fPr>
                        <m:ctrlPr>
                          <a:rPr lang="en-US" altLang="zh-CN" sz="2000" i="1">
                            <a:latin typeface="Cambria Math" panose="02040503050406030204" pitchFamily="18" charset="0"/>
                            <a:ea typeface="微软雅黑" panose="020B0503020204020204" pitchFamily="34" charset="-122"/>
                          </a:rPr>
                        </m:ctrlPr>
                      </m:fPr>
                      <m:num>
                        <m:r>
                          <a:rPr lang="en-US" altLang="zh-CN" sz="2000" i="1">
                            <a:latin typeface="Cambria Math" panose="02040503050406030204" pitchFamily="18" charset="0"/>
                            <a:ea typeface="微软雅黑" panose="020B0503020204020204" pitchFamily="34" charset="-122"/>
                          </a:rPr>
                          <m:t>𝑂</m:t>
                        </m:r>
                        <m:r>
                          <a:rPr lang="en-US" altLang="zh-CN" sz="2000" i="1">
                            <a:latin typeface="Cambria Math" panose="02040503050406030204" pitchFamily="18" charset="0"/>
                            <a:ea typeface="微软雅黑" panose="020B0503020204020204" pitchFamily="34" charset="-122"/>
                          </a:rPr>
                          <m:t>(</m:t>
                        </m:r>
                        <m:r>
                          <a:rPr lang="en-US" altLang="zh-CN" sz="2000" i="1">
                            <a:latin typeface="Cambria Math" panose="02040503050406030204" pitchFamily="18" charset="0"/>
                            <a:ea typeface="微软雅黑" panose="020B0503020204020204" pitchFamily="34" charset="-122"/>
                          </a:rPr>
                          <m:t>𝐻</m:t>
                        </m:r>
                        <m:r>
                          <a:rPr lang="en-US" altLang="zh-CN" sz="2000" i="1">
                            <a:latin typeface="Cambria Math" panose="02040503050406030204" pitchFamily="18" charset="0"/>
                            <a:ea typeface="微软雅黑" panose="020B0503020204020204" pitchFamily="34" charset="-122"/>
                          </a:rPr>
                          <m:t>|¬</m:t>
                        </m:r>
                        <m:r>
                          <a:rPr lang="en-US" altLang="zh-CN" sz="2000" i="1">
                            <a:latin typeface="Cambria Math" panose="02040503050406030204" pitchFamily="18" charset="0"/>
                            <a:ea typeface="微软雅黑" panose="020B0503020204020204" pitchFamily="34" charset="-122"/>
                          </a:rPr>
                          <m:t>𝐸</m:t>
                        </m:r>
                        <m:r>
                          <a:rPr lang="en-US" altLang="zh-CN" sz="2000" i="1">
                            <a:latin typeface="Cambria Math" panose="02040503050406030204" pitchFamily="18" charset="0"/>
                            <a:ea typeface="微软雅黑" panose="020B0503020204020204" pitchFamily="34" charset="-122"/>
                          </a:rPr>
                          <m:t>)</m:t>
                        </m:r>
                      </m:num>
                      <m:den>
                        <m:r>
                          <a:rPr lang="en-US" altLang="zh-CN" sz="2000" i="1">
                            <a:latin typeface="Cambria Math" panose="02040503050406030204" pitchFamily="18" charset="0"/>
                            <a:ea typeface="微软雅黑" panose="020B0503020204020204" pitchFamily="34" charset="-122"/>
                          </a:rPr>
                          <m:t>1+</m:t>
                        </m:r>
                        <m:r>
                          <a:rPr lang="en-US" altLang="zh-CN" sz="2000" i="1">
                            <a:latin typeface="Cambria Math" panose="02040503050406030204" pitchFamily="18" charset="0"/>
                            <a:ea typeface="微软雅黑" panose="020B0503020204020204" pitchFamily="34" charset="-122"/>
                          </a:rPr>
                          <m:t>𝑂</m:t>
                        </m:r>
                        <m:r>
                          <a:rPr lang="en-US" altLang="zh-CN" sz="2000" i="1">
                            <a:latin typeface="Cambria Math" panose="02040503050406030204" pitchFamily="18" charset="0"/>
                            <a:ea typeface="微软雅黑" panose="020B0503020204020204" pitchFamily="34" charset="-122"/>
                          </a:rPr>
                          <m:t>(</m:t>
                        </m:r>
                        <m:r>
                          <a:rPr lang="en-US" altLang="zh-CN" sz="2000" i="1">
                            <a:latin typeface="Cambria Math" panose="02040503050406030204" pitchFamily="18" charset="0"/>
                            <a:ea typeface="微软雅黑" panose="020B0503020204020204" pitchFamily="34" charset="-122"/>
                          </a:rPr>
                          <m:t>𝐻</m:t>
                        </m:r>
                        <m:r>
                          <a:rPr lang="en-US" altLang="zh-CN" sz="2000" i="1">
                            <a:latin typeface="Cambria Math" panose="02040503050406030204" pitchFamily="18" charset="0"/>
                            <a:ea typeface="微软雅黑" panose="020B0503020204020204" pitchFamily="34" charset="-122"/>
                          </a:rPr>
                          <m:t>|¬</m:t>
                        </m:r>
                        <m:r>
                          <a:rPr lang="en-US" altLang="zh-CN" sz="2000" i="1">
                            <a:latin typeface="Cambria Math" panose="02040503050406030204" pitchFamily="18" charset="0"/>
                            <a:ea typeface="微软雅黑" panose="020B0503020204020204" pitchFamily="34" charset="-122"/>
                          </a:rPr>
                          <m:t>𝐸</m:t>
                        </m:r>
                        <m:r>
                          <a:rPr lang="en-US" altLang="zh-CN" sz="2000" i="1">
                            <a:latin typeface="Cambria Math" panose="02040503050406030204" pitchFamily="18" charset="0"/>
                            <a:ea typeface="微软雅黑" panose="020B0503020204020204" pitchFamily="34" charset="-122"/>
                          </a:rPr>
                          <m:t>)</m:t>
                        </m:r>
                      </m:den>
                    </m:f>
                  </m:oMath>
                </a14:m>
                <a:endParaRPr lang="en-US" altLang="zh-CN" sz="2000">
                  <a:latin typeface="微软雅黑" panose="020B0503020204020204" pitchFamily="34" charset="-122"/>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2000">
                  <a:latin typeface="微软雅黑" panose="020B0503020204020204" pitchFamily="34" charset="-122"/>
                  <a:ea typeface="微软雅黑" panose="020B0503020204020204" pitchFamily="34" charset="-122"/>
                </a:endParaRPr>
              </a:p>
            </p:txBody>
          </p:sp>
        </mc:Choice>
        <mc:Fallback xmlns="">
          <p:sp>
            <p:nvSpPr>
              <p:cNvPr id="12291" name="Rectangle 3">
                <a:extLst>
                  <a:ext uri="{FF2B5EF4-FFF2-40B4-BE49-F238E27FC236}">
                    <a16:creationId xmlns:a16="http://schemas.microsoft.com/office/drawing/2014/main" id="{9419AC45-F76E-4D45-A32E-965A5D4A98F1}"/>
                  </a:ext>
                </a:extLst>
              </p:cNvPr>
              <p:cNvSpPr>
                <a:spLocks noGrp="1" noRot="1" noChangeAspect="1" noMove="1" noResize="1" noEditPoints="1" noAdjustHandles="1" noChangeArrowheads="1" noChangeShapeType="1" noTextEdit="1"/>
              </p:cNvSpPr>
              <p:nvPr>
                <p:ph type="body" idx="1"/>
              </p:nvPr>
            </p:nvSpPr>
            <p:spPr>
              <a:xfrm>
                <a:off x="762000" y="1308125"/>
                <a:ext cx="7410400" cy="4785171"/>
              </a:xfrm>
              <a:blipFill>
                <a:blip r:embed="rId2"/>
                <a:stretch>
                  <a:fillRect l="-82" t="-101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27985083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89CE89D4-C46C-421C-8225-3A9FCD52C853}"/>
              </a:ext>
            </a:extLst>
          </p:cNvPr>
          <p:cNvSpPr>
            <a:spLocks noGrp="1" noChangeArrowheads="1"/>
          </p:cNvSpPr>
          <p:nvPr>
            <p:ph type="title"/>
          </p:nvPr>
        </p:nvSpPr>
        <p:spPr>
          <a:xfrm>
            <a:off x="971550" y="406400"/>
            <a:ext cx="7696200" cy="719138"/>
          </a:xfrm>
        </p:spPr>
        <p:txBody>
          <a:bodyPr/>
          <a:lstStyle/>
          <a:p>
            <a:pPr eaLnBrk="1" hangingPunct="1">
              <a:defRPr/>
            </a:pPr>
            <a:r>
              <a:rPr lang="en-US" altLang="zh-CN" sz="2800" dirty="0">
                <a:latin typeface="+mn-lt"/>
              </a:rPr>
              <a:t> </a:t>
            </a:r>
            <a:r>
              <a:rPr lang="zh-CN" altLang="en-US" sz="2800" dirty="0"/>
              <a:t>主观贝叶斯方法举例</a:t>
            </a:r>
            <a:endParaRPr lang="zh-CN" altLang="en-US" sz="2800" dirty="0">
              <a:latin typeface="+mn-lt"/>
            </a:endParaRPr>
          </a:p>
        </p:txBody>
      </p:sp>
      <mc:AlternateContent xmlns:mc="http://schemas.openxmlformats.org/markup-compatibility/2006" xmlns:a14="http://schemas.microsoft.com/office/drawing/2010/main">
        <mc:Choice Requires="a14">
          <p:sp>
            <p:nvSpPr>
              <p:cNvPr id="12291" name="Rectangle 3">
                <a:extLst>
                  <a:ext uri="{FF2B5EF4-FFF2-40B4-BE49-F238E27FC236}">
                    <a16:creationId xmlns:a16="http://schemas.microsoft.com/office/drawing/2014/main" id="{9419AC45-F76E-4D45-A32E-965A5D4A98F1}"/>
                  </a:ext>
                </a:extLst>
              </p:cNvPr>
              <p:cNvSpPr>
                <a:spLocks noGrp="1" noChangeArrowheads="1"/>
              </p:cNvSpPr>
              <p:nvPr>
                <p:ph type="body" idx="1"/>
              </p:nvPr>
            </p:nvSpPr>
            <p:spPr>
              <a:xfrm>
                <a:off x="762000" y="1165845"/>
                <a:ext cx="7905750" cy="5143475"/>
              </a:xfrm>
            </p:spPr>
            <p:txBody>
              <a:bodyPr/>
              <a:lstStyle/>
              <a:p>
                <a:pPr eaLnBrk="1" hangingPunct="1">
                  <a:buClr>
                    <a:srgbClr val="FF0000"/>
                  </a:buClr>
                  <a:buSzPct val="55000"/>
                </a:pPr>
                <a:r>
                  <a:rPr lang="zh-CN" altLang="en-US" sz="2400" b="1">
                    <a:ea typeface="微软雅黑" panose="020B0503020204020204" pitchFamily="34" charset="-122"/>
                  </a:rPr>
                  <a:t>天气预报的简单例子</a:t>
                </a:r>
                <a:endParaRPr lang="en-US" altLang="zh-CN" sz="2400" b="1">
                  <a:ea typeface="微软雅黑" panose="020B0503020204020204" pitchFamily="34" charset="-122"/>
                </a:endParaRPr>
              </a:p>
              <a:p>
                <a:pPr eaLnBrk="1" hangingPunct="1">
                  <a:buClr>
                    <a:srgbClr val="FF0000"/>
                  </a:buClr>
                  <a:buSzPct val="55000"/>
                </a:pPr>
                <a:endParaRPr lang="en-US" altLang="zh-CN" sz="800">
                  <a:solidFill>
                    <a:srgbClr val="0000FF"/>
                  </a:solidFill>
                  <a:ea typeface="微软雅黑" panose="020B0503020204020204" pitchFamily="34" charset="-122"/>
                </a:endParaRPr>
              </a:p>
              <a:p>
                <a:pPr eaLnBrk="1" hangingPunct="1">
                  <a:buClr>
                    <a:srgbClr val="FF0000"/>
                  </a:buClr>
                  <a:buSzPct val="55000"/>
                </a:pPr>
                <a:r>
                  <a:rPr lang="zh-CN" altLang="en-US" sz="1800" b="1">
                    <a:latin typeface="微软雅黑" panose="020B0503020204020204" pitchFamily="34" charset="-122"/>
                    <a:ea typeface="微软雅黑" panose="020B0503020204020204" pitchFamily="34" charset="-122"/>
                  </a:rPr>
                  <a:t>现有规则如下：</a:t>
                </a:r>
                <a:endParaRPr lang="en-US" altLang="zh-CN" sz="1800" b="1">
                  <a:latin typeface="微软雅黑" panose="020B0503020204020204" pitchFamily="34" charset="-122"/>
                  <a:ea typeface="微软雅黑" panose="020B0503020204020204" pitchFamily="34" charset="-122"/>
                </a:endParaRPr>
              </a:p>
              <a:p>
                <a:pPr eaLnBrk="1" hangingPunct="1">
                  <a:buClr>
                    <a:srgbClr val="FF0000"/>
                  </a:buClr>
                  <a:buSzPct val="55000"/>
                </a:pPr>
                <a:endParaRPr lang="en-US" altLang="zh-CN" sz="800" b="1">
                  <a:solidFill>
                    <a:srgbClr val="0000FF"/>
                  </a:solidFill>
                  <a:latin typeface="微软雅黑" panose="020B0503020204020204" pitchFamily="34" charset="-122"/>
                  <a:ea typeface="微软雅黑" panose="020B0503020204020204" pitchFamily="34" charset="-122"/>
                </a:endParaRPr>
              </a:p>
              <a:p>
                <a:pPr eaLnBrk="1" hangingPunct="1">
                  <a:buClr>
                    <a:srgbClr val="FF0000"/>
                  </a:buClr>
                  <a:buSzPct val="55000"/>
                  <a:buFont typeface="Wingdings" panose="05000000000000000000" pitchFamily="2" charset="2"/>
                  <a:buChar char="Ø"/>
                </a:pPr>
                <a14:m>
                  <m:oMath xmlns:m="http://schemas.openxmlformats.org/officeDocument/2006/math">
                    <m:r>
                      <a:rPr lang="en-US" altLang="zh-CN" sz="1800" b="1" i="1">
                        <a:latin typeface="Cambria Math" panose="02040503050406030204" pitchFamily="18" charset="0"/>
                        <a:ea typeface="微软雅黑" panose="020B0503020204020204" pitchFamily="34" charset="-122"/>
                      </a:rPr>
                      <m:t>𝑹𝒖𝒍𝒆</m:t>
                    </m:r>
                    <m:r>
                      <a:rPr lang="en-US" altLang="zh-CN" sz="1800" b="1" i="1">
                        <a:latin typeface="Cambria Math" panose="02040503050406030204" pitchFamily="18" charset="0"/>
                        <a:ea typeface="微软雅黑" panose="020B0503020204020204" pitchFamily="34" charset="-122"/>
                      </a:rPr>
                      <m:t>:</m:t>
                    </m:r>
                    <m:r>
                      <a:rPr lang="en-US" altLang="zh-CN" sz="1800" b="1" i="1">
                        <a:latin typeface="Cambria Math" panose="02040503050406030204" pitchFamily="18" charset="0"/>
                        <a:ea typeface="微软雅黑" panose="020B0503020204020204" pitchFamily="34" charset="-122"/>
                      </a:rPr>
                      <m:t>𝟏</m:t>
                    </m:r>
                    <m:r>
                      <a:rPr lang="en-US" altLang="zh-CN" sz="1800" b="1" i="1">
                        <a:latin typeface="Cambria Math" panose="02040503050406030204" pitchFamily="18" charset="0"/>
                        <a:ea typeface="微软雅黑" panose="020B0503020204020204" pitchFamily="34" charset="-122"/>
                      </a:rPr>
                      <m:t>  </m:t>
                    </m:r>
                  </m:oMath>
                </a14:m>
                <a:endParaRPr lang="en-US" altLang="zh-CN" sz="1800" b="1" i="1">
                  <a:latin typeface="Cambria Math" panose="02040503050406030204" pitchFamily="18" charset="0"/>
                  <a:ea typeface="微软雅黑" panose="020B0503020204020204" pitchFamily="34" charset="-122"/>
                </a:endParaRPr>
              </a:p>
              <a:p>
                <a:pPr eaLnBrk="1" hangingPunct="1">
                  <a:buClr>
                    <a:srgbClr val="FF0000"/>
                  </a:buClr>
                  <a:buSzPct val="55000"/>
                  <a:buFont typeface="Wingdings" panose="05000000000000000000" pitchFamily="2" charset="2"/>
                  <a:buChar char="Ø"/>
                </a:pPr>
                <a14:m>
                  <m:oMath xmlns:m="http://schemas.openxmlformats.org/officeDocument/2006/math">
                    <m:r>
                      <a:rPr lang="en-US" altLang="zh-CN" sz="1800" b="1" i="1">
                        <a:solidFill>
                          <a:srgbClr val="00B050"/>
                        </a:solidFill>
                        <a:latin typeface="Cambria Math" panose="02040503050406030204" pitchFamily="18" charset="0"/>
                        <a:ea typeface="微软雅黑" panose="020B0503020204020204" pitchFamily="34" charset="-122"/>
                      </a:rPr>
                      <m:t>𝒊𝒇</m:t>
                    </m:r>
                    <m:r>
                      <a:rPr lang="en-US" altLang="zh-CN" sz="1800" b="1" i="1">
                        <a:solidFill>
                          <a:srgbClr val="00B050"/>
                        </a:solidFill>
                        <a:latin typeface="Cambria Math" panose="02040503050406030204" pitchFamily="18" charset="0"/>
                        <a:ea typeface="微软雅黑" panose="020B0503020204020204" pitchFamily="34" charset="-122"/>
                      </a:rPr>
                      <m:t>          </m:t>
                    </m:r>
                    <m:r>
                      <a:rPr lang="en-US" altLang="zh-CN" sz="1800" b="1" i="1">
                        <a:solidFill>
                          <a:srgbClr val="00B050"/>
                        </a:solidFill>
                        <a:latin typeface="Cambria Math" panose="02040503050406030204" pitchFamily="18" charset="0"/>
                        <a:ea typeface="微软雅黑" panose="020B0503020204020204" pitchFamily="34" charset="-122"/>
                      </a:rPr>
                      <m:t>𝒕𝒐𝒅𝒂𝒚</m:t>
                    </m:r>
                    <m:r>
                      <a:rPr lang="en-US" altLang="zh-CN" sz="1800" b="1" i="1">
                        <a:solidFill>
                          <a:srgbClr val="00B050"/>
                        </a:solidFill>
                        <a:latin typeface="Cambria Math" panose="02040503050406030204" pitchFamily="18" charset="0"/>
                        <a:ea typeface="微软雅黑" panose="020B0503020204020204" pitchFamily="34" charset="-122"/>
                      </a:rPr>
                      <m:t>  </m:t>
                    </m:r>
                    <m:r>
                      <a:rPr lang="en-US" altLang="zh-CN" sz="1800" b="1" i="1">
                        <a:solidFill>
                          <a:srgbClr val="00B050"/>
                        </a:solidFill>
                        <a:latin typeface="Cambria Math" panose="02040503050406030204" pitchFamily="18" charset="0"/>
                        <a:ea typeface="微软雅黑" panose="020B0503020204020204" pitchFamily="34" charset="-122"/>
                      </a:rPr>
                      <m:t>𝒊𝒔</m:t>
                    </m:r>
                    <m:r>
                      <a:rPr lang="en-US" altLang="zh-CN" sz="1800" b="1" i="1">
                        <a:solidFill>
                          <a:srgbClr val="00B050"/>
                        </a:solidFill>
                        <a:latin typeface="Cambria Math" panose="02040503050406030204" pitchFamily="18" charset="0"/>
                        <a:ea typeface="微软雅黑" panose="020B0503020204020204" pitchFamily="34" charset="-122"/>
                      </a:rPr>
                      <m:t>  </m:t>
                    </m:r>
                    <m:r>
                      <a:rPr lang="en-US" altLang="zh-CN" sz="1800" b="1" i="1">
                        <a:solidFill>
                          <a:srgbClr val="00B050"/>
                        </a:solidFill>
                        <a:latin typeface="Cambria Math" panose="02040503050406030204" pitchFamily="18" charset="0"/>
                        <a:ea typeface="微软雅黑" panose="020B0503020204020204" pitchFamily="34" charset="-122"/>
                      </a:rPr>
                      <m:t>𝒓𝒂𝒊𝒏</m:t>
                    </m:r>
                    <m:r>
                      <a:rPr lang="en-US" altLang="zh-CN" sz="1800" b="1" i="1">
                        <a:solidFill>
                          <a:srgbClr val="00B050"/>
                        </a:solidFill>
                        <a:latin typeface="Cambria Math" panose="02040503050406030204" pitchFamily="18" charset="0"/>
                        <a:ea typeface="微软雅黑" panose="020B0503020204020204" pitchFamily="34" charset="-122"/>
                      </a:rPr>
                      <m:t> {</m:t>
                    </m:r>
                    <m:r>
                      <a:rPr lang="en-US" altLang="zh-CN" sz="1800" b="1" i="1">
                        <a:solidFill>
                          <a:srgbClr val="00B050"/>
                        </a:solidFill>
                        <a:latin typeface="Cambria Math" panose="02040503050406030204" pitchFamily="18" charset="0"/>
                        <a:ea typeface="微软雅黑" panose="020B0503020204020204" pitchFamily="34" charset="-122"/>
                      </a:rPr>
                      <m:t>𝑳𝑺</m:t>
                    </m:r>
                    <m:r>
                      <a:rPr lang="en-US" altLang="zh-CN" sz="1800" b="1" i="1">
                        <a:solidFill>
                          <a:srgbClr val="00B050"/>
                        </a:solidFill>
                        <a:latin typeface="Cambria Math" panose="02040503050406030204" pitchFamily="18" charset="0"/>
                        <a:ea typeface="微软雅黑" panose="020B0503020204020204" pitchFamily="34" charset="-122"/>
                      </a:rPr>
                      <m:t> </m:t>
                    </m:r>
                    <m:r>
                      <a:rPr lang="en-US" altLang="zh-CN" sz="1800" b="1" i="1">
                        <a:solidFill>
                          <a:srgbClr val="00B050"/>
                        </a:solidFill>
                        <a:latin typeface="Cambria Math" panose="02040503050406030204" pitchFamily="18" charset="0"/>
                        <a:ea typeface="微软雅黑" panose="020B0503020204020204" pitchFamily="34" charset="-122"/>
                      </a:rPr>
                      <m:t>𝟐</m:t>
                    </m:r>
                    <m:r>
                      <a:rPr lang="en-US" altLang="zh-CN" sz="1800" b="1" i="1">
                        <a:solidFill>
                          <a:srgbClr val="00B050"/>
                        </a:solidFill>
                        <a:latin typeface="Cambria Math" panose="02040503050406030204" pitchFamily="18" charset="0"/>
                        <a:ea typeface="微软雅黑" panose="020B0503020204020204" pitchFamily="34" charset="-122"/>
                      </a:rPr>
                      <m:t>.</m:t>
                    </m:r>
                    <m:r>
                      <a:rPr lang="en-US" altLang="zh-CN" sz="1800" b="1" i="1">
                        <a:solidFill>
                          <a:srgbClr val="00B050"/>
                        </a:solidFill>
                        <a:latin typeface="Cambria Math" panose="02040503050406030204" pitchFamily="18" charset="0"/>
                        <a:ea typeface="微软雅黑" panose="020B0503020204020204" pitchFamily="34" charset="-122"/>
                      </a:rPr>
                      <m:t>𝟓</m:t>
                    </m:r>
                    <m:r>
                      <a:rPr lang="en-US" altLang="zh-CN" sz="1800" b="1" i="1">
                        <a:solidFill>
                          <a:srgbClr val="00B050"/>
                        </a:solidFill>
                        <a:latin typeface="Cambria Math" panose="02040503050406030204" pitchFamily="18" charset="0"/>
                        <a:ea typeface="微软雅黑" panose="020B0503020204020204" pitchFamily="34" charset="-122"/>
                      </a:rPr>
                      <m:t>  </m:t>
                    </m:r>
                    <m:r>
                      <a:rPr lang="en-US" altLang="zh-CN" sz="1800" b="1" i="1">
                        <a:solidFill>
                          <a:srgbClr val="00B050"/>
                        </a:solidFill>
                        <a:latin typeface="Cambria Math" panose="02040503050406030204" pitchFamily="18" charset="0"/>
                        <a:ea typeface="微软雅黑" panose="020B0503020204020204" pitchFamily="34" charset="-122"/>
                      </a:rPr>
                      <m:t>𝑳𝑵</m:t>
                    </m:r>
                    <m:r>
                      <a:rPr lang="en-US" altLang="zh-CN" sz="1800" b="1" i="1">
                        <a:solidFill>
                          <a:srgbClr val="00B050"/>
                        </a:solidFill>
                        <a:latin typeface="Cambria Math" panose="02040503050406030204" pitchFamily="18" charset="0"/>
                        <a:ea typeface="微软雅黑" panose="020B0503020204020204" pitchFamily="34" charset="-122"/>
                      </a:rPr>
                      <m:t> .</m:t>
                    </m:r>
                    <m:r>
                      <a:rPr lang="en-US" altLang="zh-CN" sz="1800" b="1" i="1">
                        <a:solidFill>
                          <a:srgbClr val="00B050"/>
                        </a:solidFill>
                        <a:latin typeface="Cambria Math" panose="02040503050406030204" pitchFamily="18" charset="0"/>
                        <a:ea typeface="微软雅黑" panose="020B0503020204020204" pitchFamily="34" charset="-122"/>
                      </a:rPr>
                      <m:t>𝟔</m:t>
                    </m:r>
                    <m:r>
                      <a:rPr lang="en-US" altLang="zh-CN" sz="1800" b="1" i="1">
                        <a:solidFill>
                          <a:srgbClr val="00B050"/>
                        </a:solidFill>
                        <a:latin typeface="Cambria Math" panose="02040503050406030204" pitchFamily="18" charset="0"/>
                        <a:ea typeface="微软雅黑" panose="020B0503020204020204" pitchFamily="34" charset="-122"/>
                      </a:rPr>
                      <m:t>} </m:t>
                    </m:r>
                  </m:oMath>
                </a14:m>
                <a:endParaRPr lang="en-US" altLang="zh-CN" sz="1800" b="1" i="1">
                  <a:solidFill>
                    <a:srgbClr val="00B050"/>
                  </a:solidFill>
                  <a:latin typeface="Cambria Math" panose="02040503050406030204" pitchFamily="18" charset="0"/>
                  <a:ea typeface="微软雅黑" panose="020B0503020204020204" pitchFamily="34" charset="-122"/>
                </a:endParaRPr>
              </a:p>
              <a:p>
                <a:pPr eaLnBrk="1" hangingPunct="1">
                  <a:buClr>
                    <a:srgbClr val="FF0000"/>
                  </a:buClr>
                  <a:buSzPct val="55000"/>
                  <a:buFont typeface="Wingdings" panose="05000000000000000000" pitchFamily="2" charset="2"/>
                  <a:buChar char="Ø"/>
                </a:pPr>
                <a14:m>
                  <m:oMath xmlns:m="http://schemas.openxmlformats.org/officeDocument/2006/math">
                    <m:r>
                      <a:rPr lang="en-US" altLang="zh-CN" sz="1800" b="1" i="1">
                        <a:solidFill>
                          <a:srgbClr val="00B050"/>
                        </a:solidFill>
                        <a:latin typeface="Cambria Math" panose="02040503050406030204" pitchFamily="18" charset="0"/>
                        <a:ea typeface="微软雅黑" panose="020B0503020204020204" pitchFamily="34" charset="-122"/>
                      </a:rPr>
                      <m:t>𝒕𝒉𝒆𝒏</m:t>
                    </m:r>
                    <m:r>
                      <a:rPr lang="en-US" altLang="zh-CN" sz="1800" b="1" i="1">
                        <a:solidFill>
                          <a:srgbClr val="00B050"/>
                        </a:solidFill>
                        <a:latin typeface="Cambria Math" panose="02040503050406030204" pitchFamily="18" charset="0"/>
                        <a:ea typeface="微软雅黑" panose="020B0503020204020204" pitchFamily="34" charset="-122"/>
                      </a:rPr>
                      <m:t>    </m:t>
                    </m:r>
                    <m:r>
                      <a:rPr lang="en-US" altLang="zh-CN" sz="1800" b="1" i="1">
                        <a:solidFill>
                          <a:srgbClr val="00B050"/>
                        </a:solidFill>
                        <a:latin typeface="Cambria Math" panose="02040503050406030204" pitchFamily="18" charset="0"/>
                        <a:ea typeface="微软雅黑" panose="020B0503020204020204" pitchFamily="34" charset="-122"/>
                      </a:rPr>
                      <m:t>𝒕𝒐𝒎𝒐𝒓𝒓𝒐𝒘</m:t>
                    </m:r>
                    <m:r>
                      <a:rPr lang="en-US" altLang="zh-CN" sz="1800" b="1" i="1">
                        <a:solidFill>
                          <a:srgbClr val="00B050"/>
                        </a:solidFill>
                        <a:latin typeface="Cambria Math" panose="02040503050406030204" pitchFamily="18" charset="0"/>
                        <a:ea typeface="微软雅黑" panose="020B0503020204020204" pitchFamily="34" charset="-122"/>
                      </a:rPr>
                      <m:t>  </m:t>
                    </m:r>
                    <m:r>
                      <a:rPr lang="en-US" altLang="zh-CN" sz="1800" b="1" i="1">
                        <a:solidFill>
                          <a:srgbClr val="00B050"/>
                        </a:solidFill>
                        <a:latin typeface="Cambria Math" panose="02040503050406030204" pitchFamily="18" charset="0"/>
                        <a:ea typeface="微软雅黑" panose="020B0503020204020204" pitchFamily="34" charset="-122"/>
                      </a:rPr>
                      <m:t>𝒊𝒔</m:t>
                    </m:r>
                    <m:r>
                      <a:rPr lang="en-US" altLang="zh-CN" sz="1800" b="1" i="1">
                        <a:solidFill>
                          <a:srgbClr val="00B050"/>
                        </a:solidFill>
                        <a:latin typeface="Cambria Math" panose="02040503050406030204" pitchFamily="18" charset="0"/>
                        <a:ea typeface="微软雅黑" panose="020B0503020204020204" pitchFamily="34" charset="-122"/>
                      </a:rPr>
                      <m:t>  </m:t>
                    </m:r>
                    <m:r>
                      <a:rPr lang="en-US" altLang="zh-CN" sz="1800" b="1" i="1">
                        <a:solidFill>
                          <a:srgbClr val="00B050"/>
                        </a:solidFill>
                        <a:latin typeface="Cambria Math" panose="02040503050406030204" pitchFamily="18" charset="0"/>
                        <a:ea typeface="微软雅黑" panose="020B0503020204020204" pitchFamily="34" charset="-122"/>
                      </a:rPr>
                      <m:t>𝒓𝒂𝒊𝒏</m:t>
                    </m:r>
                    <m:r>
                      <a:rPr lang="en-US" altLang="zh-CN" sz="1800" b="1" i="1">
                        <a:solidFill>
                          <a:srgbClr val="00B050"/>
                        </a:solidFill>
                        <a:latin typeface="Cambria Math" panose="02040503050406030204" pitchFamily="18" charset="0"/>
                        <a:ea typeface="微软雅黑" panose="020B0503020204020204" pitchFamily="34" charset="-122"/>
                      </a:rPr>
                      <m:t> </m:t>
                    </m:r>
                    <m:d>
                      <m:dPr>
                        <m:begChr m:val="{"/>
                        <m:endChr m:val="}"/>
                        <m:ctrlPr>
                          <a:rPr lang="en-US" altLang="zh-CN" sz="1800" b="1" i="1">
                            <a:solidFill>
                              <a:srgbClr val="00B050"/>
                            </a:solidFill>
                            <a:latin typeface="Cambria Math" panose="02040503050406030204" pitchFamily="18" charset="0"/>
                            <a:ea typeface="微软雅黑" panose="020B0503020204020204" pitchFamily="34" charset="-122"/>
                          </a:rPr>
                        </m:ctrlPr>
                      </m:dPr>
                      <m:e>
                        <m:r>
                          <a:rPr lang="en-US" altLang="zh-CN" sz="1800" b="1" i="1">
                            <a:solidFill>
                              <a:srgbClr val="00B050"/>
                            </a:solidFill>
                            <a:latin typeface="Cambria Math" panose="02040503050406030204" pitchFamily="18" charset="0"/>
                            <a:ea typeface="微软雅黑" panose="020B0503020204020204" pitchFamily="34" charset="-122"/>
                          </a:rPr>
                          <m:t>𝒑𝒓𝒊𝒐𝒓</m:t>
                        </m:r>
                        <m:r>
                          <a:rPr lang="en-US" altLang="zh-CN" sz="1800" b="1" i="1">
                            <a:solidFill>
                              <a:srgbClr val="00B050"/>
                            </a:solidFill>
                            <a:latin typeface="Cambria Math" panose="02040503050406030204" pitchFamily="18" charset="0"/>
                            <a:ea typeface="微软雅黑" panose="020B0503020204020204" pitchFamily="34" charset="-122"/>
                          </a:rPr>
                          <m:t> .</m:t>
                        </m:r>
                        <m:r>
                          <a:rPr lang="en-US" altLang="zh-CN" sz="1800" b="1" i="1">
                            <a:solidFill>
                              <a:srgbClr val="00B050"/>
                            </a:solidFill>
                            <a:latin typeface="Cambria Math" panose="02040503050406030204" pitchFamily="18" charset="0"/>
                            <a:ea typeface="微软雅黑" panose="020B0503020204020204" pitchFamily="34" charset="-122"/>
                          </a:rPr>
                          <m:t>𝟓</m:t>
                        </m:r>
                      </m:e>
                    </m:d>
                    <m:r>
                      <a:rPr lang="en-US" altLang="zh-CN" sz="1800" b="1" i="1">
                        <a:solidFill>
                          <a:srgbClr val="00B050"/>
                        </a:solidFill>
                        <a:latin typeface="Cambria Math" panose="02040503050406030204" pitchFamily="18" charset="0"/>
                        <a:ea typeface="微软雅黑" panose="020B0503020204020204" pitchFamily="34" charset="-122"/>
                      </a:rPr>
                      <m:t> </m:t>
                    </m:r>
                  </m:oMath>
                </a14:m>
                <a:endParaRPr lang="en-US" altLang="zh-CN" sz="1800" b="1" i="1">
                  <a:solidFill>
                    <a:srgbClr val="00B050"/>
                  </a:solidFill>
                  <a:latin typeface="Cambria Math" panose="02040503050406030204" pitchFamily="18" charset="0"/>
                  <a:ea typeface="微软雅黑" panose="020B0503020204020204" pitchFamily="34" charset="-122"/>
                </a:endParaRPr>
              </a:p>
              <a:p>
                <a:pPr eaLnBrk="1" hangingPunct="1">
                  <a:buClr>
                    <a:srgbClr val="FF0000"/>
                  </a:buClr>
                  <a:buSzPct val="55000"/>
                  <a:buFont typeface="Wingdings" panose="05000000000000000000" pitchFamily="2" charset="2"/>
                  <a:buChar char="Ø"/>
                </a:pPr>
                <a14:m>
                  <m:oMath xmlns:m="http://schemas.openxmlformats.org/officeDocument/2006/math">
                    <m:r>
                      <a:rPr lang="en-US" altLang="zh-CN" sz="1800" b="1" i="1">
                        <a:latin typeface="Cambria Math" panose="02040503050406030204" pitchFamily="18" charset="0"/>
                        <a:ea typeface="微软雅黑" panose="020B0503020204020204" pitchFamily="34" charset="-122"/>
                      </a:rPr>
                      <m:t>𝑹𝒖𝒍𝒆</m:t>
                    </m:r>
                    <m:r>
                      <a:rPr lang="en-US" altLang="zh-CN" sz="1800" b="1" i="1">
                        <a:latin typeface="Cambria Math" panose="02040503050406030204" pitchFamily="18" charset="0"/>
                        <a:ea typeface="微软雅黑" panose="020B0503020204020204" pitchFamily="34" charset="-122"/>
                      </a:rPr>
                      <m:t>:</m:t>
                    </m:r>
                    <m:r>
                      <a:rPr lang="en-US" altLang="zh-CN" sz="1800" b="1" i="1">
                        <a:latin typeface="Cambria Math" panose="02040503050406030204" pitchFamily="18" charset="0"/>
                        <a:ea typeface="微软雅黑" panose="020B0503020204020204" pitchFamily="34" charset="-122"/>
                      </a:rPr>
                      <m:t>𝟐</m:t>
                    </m:r>
                    <m:r>
                      <a:rPr lang="en-US" altLang="zh-CN" sz="1800" b="1" i="1">
                        <a:latin typeface="Cambria Math" panose="02040503050406030204" pitchFamily="18" charset="0"/>
                        <a:ea typeface="微软雅黑" panose="020B0503020204020204" pitchFamily="34" charset="-122"/>
                      </a:rPr>
                      <m:t>   </m:t>
                    </m:r>
                  </m:oMath>
                </a14:m>
                <a:endParaRPr lang="en-US" altLang="zh-CN" sz="1800" b="1" i="1">
                  <a:latin typeface="Cambria Math" panose="02040503050406030204" pitchFamily="18" charset="0"/>
                  <a:ea typeface="微软雅黑" panose="020B0503020204020204" pitchFamily="34" charset="-122"/>
                </a:endParaRPr>
              </a:p>
              <a:p>
                <a:pPr eaLnBrk="1" hangingPunct="1">
                  <a:buClr>
                    <a:srgbClr val="FF0000"/>
                  </a:buClr>
                  <a:buSzPct val="55000"/>
                  <a:buFont typeface="Wingdings" panose="05000000000000000000" pitchFamily="2" charset="2"/>
                  <a:buChar char="Ø"/>
                </a:pPr>
                <a14:m>
                  <m:oMath xmlns:m="http://schemas.openxmlformats.org/officeDocument/2006/math">
                    <m:r>
                      <a:rPr lang="en-US" altLang="zh-CN" sz="1800" b="1" i="1">
                        <a:solidFill>
                          <a:srgbClr val="00B050"/>
                        </a:solidFill>
                        <a:latin typeface="Cambria Math" panose="02040503050406030204" pitchFamily="18" charset="0"/>
                        <a:ea typeface="微软雅黑" panose="020B0503020204020204" pitchFamily="34" charset="-122"/>
                      </a:rPr>
                      <m:t>𝒊𝒇</m:t>
                    </m:r>
                    <m:r>
                      <a:rPr lang="en-US" altLang="zh-CN" sz="1800" b="1" i="1">
                        <a:solidFill>
                          <a:srgbClr val="00B050"/>
                        </a:solidFill>
                        <a:latin typeface="Cambria Math" panose="02040503050406030204" pitchFamily="18" charset="0"/>
                        <a:ea typeface="微软雅黑" panose="020B0503020204020204" pitchFamily="34" charset="-122"/>
                      </a:rPr>
                      <m:t>          </m:t>
                    </m:r>
                    <m:r>
                      <a:rPr lang="en-US" altLang="zh-CN" sz="1800" b="1" i="1">
                        <a:solidFill>
                          <a:srgbClr val="00B050"/>
                        </a:solidFill>
                        <a:latin typeface="Cambria Math" panose="02040503050406030204" pitchFamily="18" charset="0"/>
                        <a:ea typeface="微软雅黑" panose="020B0503020204020204" pitchFamily="34" charset="-122"/>
                      </a:rPr>
                      <m:t>𝒕𝒐𝒅𝒂𝒚</m:t>
                    </m:r>
                    <m:r>
                      <a:rPr lang="en-US" altLang="zh-CN" sz="1800" b="1" i="1">
                        <a:solidFill>
                          <a:srgbClr val="00B050"/>
                        </a:solidFill>
                        <a:latin typeface="Cambria Math" panose="02040503050406030204" pitchFamily="18" charset="0"/>
                        <a:ea typeface="微软雅黑" panose="020B0503020204020204" pitchFamily="34" charset="-122"/>
                      </a:rPr>
                      <m:t>  </m:t>
                    </m:r>
                    <m:r>
                      <a:rPr lang="en-US" altLang="zh-CN" sz="1800" b="1" i="1">
                        <a:solidFill>
                          <a:srgbClr val="00B050"/>
                        </a:solidFill>
                        <a:latin typeface="Cambria Math" panose="02040503050406030204" pitchFamily="18" charset="0"/>
                        <a:ea typeface="微软雅黑" panose="020B0503020204020204" pitchFamily="34" charset="-122"/>
                      </a:rPr>
                      <m:t>𝒊𝒔</m:t>
                    </m:r>
                    <m:r>
                      <a:rPr lang="en-US" altLang="zh-CN" sz="1800" b="1" i="1">
                        <a:solidFill>
                          <a:srgbClr val="00B050"/>
                        </a:solidFill>
                        <a:latin typeface="Cambria Math" panose="02040503050406030204" pitchFamily="18" charset="0"/>
                        <a:ea typeface="微软雅黑" panose="020B0503020204020204" pitchFamily="34" charset="-122"/>
                      </a:rPr>
                      <m:t>  </m:t>
                    </m:r>
                    <m:r>
                      <a:rPr lang="en-US" altLang="zh-CN" sz="1800" b="1" i="1">
                        <a:solidFill>
                          <a:srgbClr val="00B050"/>
                        </a:solidFill>
                        <a:latin typeface="Cambria Math" panose="02040503050406030204" pitchFamily="18" charset="0"/>
                        <a:ea typeface="微软雅黑" panose="020B0503020204020204" pitchFamily="34" charset="-122"/>
                      </a:rPr>
                      <m:t>𝒅𝒓𝒚</m:t>
                    </m:r>
                    <m:r>
                      <a:rPr lang="en-US" altLang="zh-CN" sz="1800" b="1" i="1">
                        <a:solidFill>
                          <a:srgbClr val="00B050"/>
                        </a:solidFill>
                        <a:latin typeface="Cambria Math" panose="02040503050406030204" pitchFamily="18" charset="0"/>
                        <a:ea typeface="微软雅黑" panose="020B0503020204020204" pitchFamily="34" charset="-122"/>
                      </a:rPr>
                      <m:t> {</m:t>
                    </m:r>
                    <m:r>
                      <a:rPr lang="en-US" altLang="zh-CN" sz="1800" b="1" i="1">
                        <a:solidFill>
                          <a:srgbClr val="00B050"/>
                        </a:solidFill>
                        <a:latin typeface="Cambria Math" panose="02040503050406030204" pitchFamily="18" charset="0"/>
                        <a:ea typeface="微软雅黑" panose="020B0503020204020204" pitchFamily="34" charset="-122"/>
                      </a:rPr>
                      <m:t>𝑳𝑺</m:t>
                    </m:r>
                    <m:r>
                      <a:rPr lang="en-US" altLang="zh-CN" sz="1800" b="1" i="1">
                        <a:solidFill>
                          <a:srgbClr val="00B050"/>
                        </a:solidFill>
                        <a:latin typeface="Cambria Math" panose="02040503050406030204" pitchFamily="18" charset="0"/>
                        <a:ea typeface="微软雅黑" panose="020B0503020204020204" pitchFamily="34" charset="-122"/>
                      </a:rPr>
                      <m:t> </m:t>
                    </m:r>
                    <m:r>
                      <a:rPr lang="en-US" altLang="zh-CN" sz="1800" b="1" i="1">
                        <a:solidFill>
                          <a:srgbClr val="00B050"/>
                        </a:solidFill>
                        <a:latin typeface="Cambria Math" panose="02040503050406030204" pitchFamily="18" charset="0"/>
                        <a:ea typeface="微软雅黑" panose="020B0503020204020204" pitchFamily="34" charset="-122"/>
                      </a:rPr>
                      <m:t>𝟏</m:t>
                    </m:r>
                    <m:r>
                      <a:rPr lang="en-US" altLang="zh-CN" sz="1800" b="1" i="1">
                        <a:solidFill>
                          <a:srgbClr val="00B050"/>
                        </a:solidFill>
                        <a:latin typeface="Cambria Math" panose="02040503050406030204" pitchFamily="18" charset="0"/>
                        <a:ea typeface="微软雅黑" panose="020B0503020204020204" pitchFamily="34" charset="-122"/>
                      </a:rPr>
                      <m:t>.</m:t>
                    </m:r>
                    <m:r>
                      <a:rPr lang="en-US" altLang="zh-CN" sz="1800" b="1" i="1">
                        <a:solidFill>
                          <a:srgbClr val="00B050"/>
                        </a:solidFill>
                        <a:latin typeface="Cambria Math" panose="02040503050406030204" pitchFamily="18" charset="0"/>
                        <a:ea typeface="微软雅黑" panose="020B0503020204020204" pitchFamily="34" charset="-122"/>
                      </a:rPr>
                      <m:t>𝟔</m:t>
                    </m:r>
                    <m:r>
                      <a:rPr lang="en-US" altLang="zh-CN" sz="1800" b="1" i="1">
                        <a:solidFill>
                          <a:srgbClr val="00B050"/>
                        </a:solidFill>
                        <a:latin typeface="Cambria Math" panose="02040503050406030204" pitchFamily="18" charset="0"/>
                        <a:ea typeface="微软雅黑" panose="020B0503020204020204" pitchFamily="34" charset="-122"/>
                      </a:rPr>
                      <m:t>  </m:t>
                    </m:r>
                    <m:r>
                      <a:rPr lang="en-US" altLang="zh-CN" sz="1800" b="1" i="1">
                        <a:solidFill>
                          <a:srgbClr val="00B050"/>
                        </a:solidFill>
                        <a:latin typeface="Cambria Math" panose="02040503050406030204" pitchFamily="18" charset="0"/>
                        <a:ea typeface="微软雅黑" panose="020B0503020204020204" pitchFamily="34" charset="-122"/>
                      </a:rPr>
                      <m:t>𝑳𝑵</m:t>
                    </m:r>
                    <m:r>
                      <a:rPr lang="en-US" altLang="zh-CN" sz="1800" b="1" i="1">
                        <a:solidFill>
                          <a:srgbClr val="00B050"/>
                        </a:solidFill>
                        <a:latin typeface="Cambria Math" panose="02040503050406030204" pitchFamily="18" charset="0"/>
                        <a:ea typeface="微软雅黑" panose="020B0503020204020204" pitchFamily="34" charset="-122"/>
                      </a:rPr>
                      <m:t> .</m:t>
                    </m:r>
                    <m:r>
                      <a:rPr lang="en-US" altLang="zh-CN" sz="1800" b="1" i="1">
                        <a:solidFill>
                          <a:srgbClr val="00B050"/>
                        </a:solidFill>
                        <a:latin typeface="Cambria Math" panose="02040503050406030204" pitchFamily="18" charset="0"/>
                        <a:ea typeface="微软雅黑" panose="020B0503020204020204" pitchFamily="34" charset="-122"/>
                      </a:rPr>
                      <m:t>𝟒</m:t>
                    </m:r>
                    <m:r>
                      <a:rPr lang="en-US" altLang="zh-CN" sz="1800" b="1" i="1">
                        <a:solidFill>
                          <a:srgbClr val="00B050"/>
                        </a:solidFill>
                        <a:latin typeface="Cambria Math" panose="02040503050406030204" pitchFamily="18" charset="0"/>
                        <a:ea typeface="微软雅黑" panose="020B0503020204020204" pitchFamily="34" charset="-122"/>
                      </a:rPr>
                      <m:t>} </m:t>
                    </m:r>
                  </m:oMath>
                </a14:m>
                <a:endParaRPr lang="en-US" altLang="zh-CN" sz="1800" b="1" i="1">
                  <a:solidFill>
                    <a:srgbClr val="00B050"/>
                  </a:solidFill>
                  <a:latin typeface="Cambria Math" panose="02040503050406030204" pitchFamily="18" charset="0"/>
                  <a:ea typeface="微软雅黑" panose="020B0503020204020204" pitchFamily="34" charset="-122"/>
                </a:endParaRPr>
              </a:p>
              <a:p>
                <a:pPr eaLnBrk="1" hangingPunct="1">
                  <a:buClr>
                    <a:srgbClr val="FF0000"/>
                  </a:buClr>
                  <a:buSzPct val="55000"/>
                  <a:buFont typeface="Wingdings" panose="05000000000000000000" pitchFamily="2" charset="2"/>
                  <a:buChar char="Ø"/>
                </a:pPr>
                <a14:m>
                  <m:oMath xmlns:m="http://schemas.openxmlformats.org/officeDocument/2006/math">
                    <m:r>
                      <a:rPr lang="en-US" altLang="zh-CN" sz="1800" b="1" i="1">
                        <a:solidFill>
                          <a:srgbClr val="00B050"/>
                        </a:solidFill>
                        <a:latin typeface="Cambria Math" panose="02040503050406030204" pitchFamily="18" charset="0"/>
                        <a:ea typeface="微软雅黑" panose="020B0503020204020204" pitchFamily="34" charset="-122"/>
                      </a:rPr>
                      <m:t>𝒕𝒉𝒆𝒏</m:t>
                    </m:r>
                    <m:r>
                      <a:rPr lang="en-US" altLang="zh-CN" sz="1800" b="1" i="1">
                        <a:solidFill>
                          <a:srgbClr val="00B050"/>
                        </a:solidFill>
                        <a:latin typeface="Cambria Math" panose="02040503050406030204" pitchFamily="18" charset="0"/>
                        <a:ea typeface="微软雅黑" panose="020B0503020204020204" pitchFamily="34" charset="-122"/>
                      </a:rPr>
                      <m:t>    </m:t>
                    </m:r>
                    <m:r>
                      <a:rPr lang="en-US" altLang="zh-CN" sz="1800" b="1" i="1">
                        <a:solidFill>
                          <a:srgbClr val="00B050"/>
                        </a:solidFill>
                        <a:latin typeface="Cambria Math" panose="02040503050406030204" pitchFamily="18" charset="0"/>
                        <a:ea typeface="微软雅黑" panose="020B0503020204020204" pitchFamily="34" charset="-122"/>
                      </a:rPr>
                      <m:t>𝒕𝒐𝒎𝒐𝒓𝒓𝒐𝒘</m:t>
                    </m:r>
                    <m:r>
                      <a:rPr lang="en-US" altLang="zh-CN" sz="1800" b="1" i="1">
                        <a:solidFill>
                          <a:srgbClr val="00B050"/>
                        </a:solidFill>
                        <a:latin typeface="Cambria Math" panose="02040503050406030204" pitchFamily="18" charset="0"/>
                        <a:ea typeface="微软雅黑" panose="020B0503020204020204" pitchFamily="34" charset="-122"/>
                      </a:rPr>
                      <m:t>  </m:t>
                    </m:r>
                    <m:r>
                      <a:rPr lang="en-US" altLang="zh-CN" sz="1800" b="1" i="1">
                        <a:solidFill>
                          <a:srgbClr val="00B050"/>
                        </a:solidFill>
                        <a:latin typeface="Cambria Math" panose="02040503050406030204" pitchFamily="18" charset="0"/>
                        <a:ea typeface="微软雅黑" panose="020B0503020204020204" pitchFamily="34" charset="-122"/>
                      </a:rPr>
                      <m:t>𝒊𝒔</m:t>
                    </m:r>
                    <m:r>
                      <a:rPr lang="en-US" altLang="zh-CN" sz="1800" b="1" i="1">
                        <a:solidFill>
                          <a:srgbClr val="00B050"/>
                        </a:solidFill>
                        <a:latin typeface="Cambria Math" panose="02040503050406030204" pitchFamily="18" charset="0"/>
                        <a:ea typeface="微软雅黑" panose="020B0503020204020204" pitchFamily="34" charset="-122"/>
                      </a:rPr>
                      <m:t>  </m:t>
                    </m:r>
                    <m:r>
                      <a:rPr lang="en-US" altLang="zh-CN" sz="1800" b="1" i="1">
                        <a:solidFill>
                          <a:srgbClr val="00B050"/>
                        </a:solidFill>
                        <a:latin typeface="Cambria Math" panose="02040503050406030204" pitchFamily="18" charset="0"/>
                        <a:ea typeface="微软雅黑" panose="020B0503020204020204" pitchFamily="34" charset="-122"/>
                      </a:rPr>
                      <m:t>𝒅𝒓𝒚</m:t>
                    </m:r>
                    <m:r>
                      <a:rPr lang="en-US" altLang="zh-CN" sz="1800" b="1" i="1">
                        <a:solidFill>
                          <a:srgbClr val="00B050"/>
                        </a:solidFill>
                        <a:latin typeface="Cambria Math" panose="02040503050406030204" pitchFamily="18" charset="0"/>
                        <a:ea typeface="微软雅黑" panose="020B0503020204020204" pitchFamily="34" charset="-122"/>
                      </a:rPr>
                      <m:t> </m:t>
                    </m:r>
                    <m:d>
                      <m:dPr>
                        <m:begChr m:val="{"/>
                        <m:endChr m:val="}"/>
                        <m:ctrlPr>
                          <a:rPr lang="en-US" altLang="zh-CN" sz="1800" b="1" i="1">
                            <a:solidFill>
                              <a:srgbClr val="00B050"/>
                            </a:solidFill>
                            <a:latin typeface="Cambria Math" panose="02040503050406030204" pitchFamily="18" charset="0"/>
                            <a:ea typeface="微软雅黑" panose="020B0503020204020204" pitchFamily="34" charset="-122"/>
                          </a:rPr>
                        </m:ctrlPr>
                      </m:dPr>
                      <m:e>
                        <m:r>
                          <a:rPr lang="en-US" altLang="zh-CN" sz="1800" b="1" i="1">
                            <a:solidFill>
                              <a:srgbClr val="00B050"/>
                            </a:solidFill>
                            <a:latin typeface="Cambria Math" panose="02040503050406030204" pitchFamily="18" charset="0"/>
                            <a:ea typeface="微软雅黑" panose="020B0503020204020204" pitchFamily="34" charset="-122"/>
                          </a:rPr>
                          <m:t>𝒑𝒓𝒊𝒐𝒓</m:t>
                        </m:r>
                        <m:r>
                          <a:rPr lang="en-US" altLang="zh-CN" sz="1800" b="1" i="1">
                            <a:solidFill>
                              <a:srgbClr val="00B050"/>
                            </a:solidFill>
                            <a:latin typeface="Cambria Math" panose="02040503050406030204" pitchFamily="18" charset="0"/>
                            <a:ea typeface="微软雅黑" panose="020B0503020204020204" pitchFamily="34" charset="-122"/>
                          </a:rPr>
                          <m:t> .</m:t>
                        </m:r>
                        <m:r>
                          <a:rPr lang="en-US" altLang="zh-CN" sz="1800" b="1" i="1">
                            <a:solidFill>
                              <a:srgbClr val="00B050"/>
                            </a:solidFill>
                            <a:latin typeface="Cambria Math" panose="02040503050406030204" pitchFamily="18" charset="0"/>
                            <a:ea typeface="微软雅黑" panose="020B0503020204020204" pitchFamily="34" charset="-122"/>
                          </a:rPr>
                          <m:t>𝟓</m:t>
                        </m:r>
                      </m:e>
                    </m:d>
                    <m:r>
                      <a:rPr lang="en-US" altLang="zh-CN" sz="1800" b="1" i="1">
                        <a:solidFill>
                          <a:srgbClr val="00B050"/>
                        </a:solidFill>
                        <a:latin typeface="Cambria Math" panose="02040503050406030204" pitchFamily="18" charset="0"/>
                        <a:ea typeface="微软雅黑" panose="020B0503020204020204" pitchFamily="34" charset="-122"/>
                      </a:rPr>
                      <m:t> </m:t>
                    </m:r>
                  </m:oMath>
                </a14:m>
                <a:endParaRPr lang="en-US" altLang="zh-CN" sz="1800" b="1" i="1">
                  <a:latin typeface="Cambria Math" panose="02040503050406030204" pitchFamily="18" charset="0"/>
                  <a:ea typeface="微软雅黑" panose="020B0503020204020204" pitchFamily="34" charset="-122"/>
                </a:endParaRPr>
              </a:p>
              <a:p>
                <a:pPr marL="0" indent="0" eaLnBrk="1" hangingPunct="1">
                  <a:buClr>
                    <a:srgbClr val="FF0000"/>
                  </a:buClr>
                  <a:buSzPct val="55000"/>
                  <a:buNone/>
                </a:pPr>
                <a:endParaRPr lang="en-US" altLang="zh-CN" sz="800">
                  <a:latin typeface="微软雅黑" panose="020B0503020204020204" pitchFamily="34" charset="-122"/>
                  <a:ea typeface="微软雅黑" panose="020B0503020204020204" pitchFamily="34" charset="-122"/>
                </a:endParaRPr>
              </a:p>
              <a:p>
                <a:pPr eaLnBrk="1" hangingPunct="1">
                  <a:buClr>
                    <a:srgbClr val="FF0000"/>
                  </a:buClr>
                  <a:buSzPct val="55000"/>
                  <a:buFont typeface="Wingdings" panose="05000000000000000000" pitchFamily="2" charset="2"/>
                  <a:buChar char="u"/>
                </a:pPr>
                <a:r>
                  <a:rPr lang="zh-CN" altLang="en-US" sz="1200" b="1">
                    <a:solidFill>
                      <a:srgbClr val="FF0000"/>
                    </a:solidFill>
                    <a:latin typeface="微软雅黑" panose="020B0503020204020204" pitchFamily="34" charset="-122"/>
                    <a:ea typeface="微软雅黑" panose="020B0503020204020204" pitchFamily="34" charset="-122"/>
                  </a:rPr>
                  <a:t>（</a:t>
                </a:r>
                <a:r>
                  <a:rPr lang="en-US" altLang="zh-CN" sz="1200" b="1">
                    <a:solidFill>
                      <a:srgbClr val="FF0000"/>
                    </a:solidFill>
                    <a:latin typeface="微软雅黑" panose="020B0503020204020204" pitchFamily="34" charset="-122"/>
                    <a:ea typeface="微软雅黑" panose="020B0503020204020204" pitchFamily="34" charset="-122"/>
                  </a:rPr>
                  <a:t>prior .5 </a:t>
                </a:r>
                <a:r>
                  <a:rPr lang="zh-CN" altLang="en-US" sz="1200" b="1">
                    <a:solidFill>
                      <a:srgbClr val="FF0000"/>
                    </a:solidFill>
                    <a:latin typeface="微软雅黑" panose="020B0503020204020204" pitchFamily="34" charset="-122"/>
                    <a:ea typeface="微软雅黑" panose="020B0503020204020204" pitchFamily="34" charset="-122"/>
                  </a:rPr>
                  <a:t>指的是：先验概率为 </a:t>
                </a:r>
                <a:r>
                  <a:rPr lang="en-US" altLang="zh-CN" sz="1200" b="1">
                    <a:solidFill>
                      <a:srgbClr val="FF0000"/>
                    </a:solidFill>
                    <a:latin typeface="微软雅黑" panose="020B0503020204020204" pitchFamily="34" charset="-122"/>
                    <a:ea typeface="微软雅黑" panose="020B0503020204020204" pitchFamily="34" charset="-122"/>
                  </a:rPr>
                  <a:t>0.5</a:t>
                </a:r>
                <a:r>
                  <a:rPr lang="zh-CN" altLang="en-US" sz="1200" b="1">
                    <a:solidFill>
                      <a:srgbClr val="FF0000"/>
                    </a:solidFill>
                    <a:latin typeface="微软雅黑" panose="020B0503020204020204" pitchFamily="34" charset="-122"/>
                    <a:ea typeface="微软雅黑" panose="020B0503020204020204" pitchFamily="34" charset="-122"/>
                  </a:rPr>
                  <a:t>）</a:t>
                </a:r>
                <a:endParaRPr lang="en-US" altLang="zh-CN" sz="800" b="1">
                  <a:solidFill>
                    <a:srgbClr val="FF0000"/>
                  </a:solidFill>
                  <a:latin typeface="微软雅黑" panose="020B0503020204020204" pitchFamily="34" charset="-122"/>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800" b="1">
                  <a:solidFill>
                    <a:srgbClr val="FF0000"/>
                  </a:solidFill>
                  <a:latin typeface="微软雅黑" panose="020B0503020204020204" pitchFamily="34" charset="-122"/>
                  <a:ea typeface="微软雅黑" panose="020B0503020204020204" pitchFamily="34" charset="-122"/>
                </a:endParaRPr>
              </a:p>
              <a:p>
                <a:pPr eaLnBrk="1" hangingPunct="1">
                  <a:buClr>
                    <a:srgbClr val="FF0000"/>
                  </a:buClr>
                  <a:buSzPct val="55000"/>
                  <a:buFont typeface="Wingdings" panose="05000000000000000000" pitchFamily="2" charset="2"/>
                  <a:buChar char="u"/>
                </a:pPr>
                <a:r>
                  <a:rPr lang="zh-CN" altLang="en-US" sz="1600" b="1">
                    <a:latin typeface="微软雅黑" panose="020B0503020204020204" pitchFamily="34" charset="-122"/>
                    <a:ea typeface="微软雅黑" panose="020B0503020204020204" pitchFamily="34" charset="-122"/>
                  </a:rPr>
                  <a:t>假设用户输入条件：今天下雨。</a:t>
                </a:r>
                <a:endParaRPr lang="en-US" altLang="zh-CN" sz="1600" b="1">
                  <a:latin typeface="微软雅黑" panose="020B0503020204020204" pitchFamily="34" charset="-122"/>
                  <a:ea typeface="微软雅黑" panose="020B0503020204020204" pitchFamily="34" charset="-122"/>
                </a:endParaRPr>
              </a:p>
              <a:p>
                <a:pPr eaLnBrk="1" hangingPunct="1">
                  <a:buClr>
                    <a:srgbClr val="FF0000"/>
                  </a:buClr>
                  <a:buSzPct val="55000"/>
                  <a:buFont typeface="Wingdings" panose="05000000000000000000" pitchFamily="2" charset="2"/>
                  <a:buChar char="u"/>
                </a:pPr>
                <a:r>
                  <a:rPr lang="zh-CN" altLang="en-US" sz="1600" b="1">
                    <a:latin typeface="微软雅黑" panose="020B0503020204020204" pitchFamily="34" charset="-122"/>
                    <a:ea typeface="微软雅黑" panose="020B0503020204020204" pitchFamily="34" charset="-122"/>
                  </a:rPr>
                  <a:t>对于规则 </a:t>
                </a:r>
                <a:r>
                  <a:rPr lang="en-US" altLang="zh-CN" sz="1600" b="1">
                    <a:latin typeface="微软雅黑" panose="020B0503020204020204" pitchFamily="34" charset="-122"/>
                    <a:ea typeface="微软雅黑" panose="020B0503020204020204" pitchFamily="34" charset="-122"/>
                  </a:rPr>
                  <a:t>1</a:t>
                </a:r>
                <a:r>
                  <a:rPr lang="zh-CN" altLang="en-US" sz="1600" b="1">
                    <a:latin typeface="微软雅黑" panose="020B0503020204020204" pitchFamily="34" charset="-122"/>
                    <a:ea typeface="微软雅黑" panose="020B0503020204020204" pitchFamily="34" charset="-122"/>
                  </a:rPr>
                  <a:t>：</a:t>
                </a:r>
                <a:endParaRPr lang="en-US" altLang="zh-CN" sz="1600" b="1">
                  <a:latin typeface="微软雅黑" panose="020B0503020204020204" pitchFamily="34" charset="-122"/>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800" b="1">
                  <a:latin typeface="微软雅黑" panose="020B0503020204020204" pitchFamily="34" charset="-122"/>
                  <a:ea typeface="微软雅黑" panose="020B0503020204020204" pitchFamily="34" charset="-122"/>
                </a:endParaRPr>
              </a:p>
              <a:p>
                <a:pPr eaLnBrk="1" hangingPunct="1">
                  <a:buClr>
                    <a:srgbClr val="FF0000"/>
                  </a:buClr>
                  <a:buSzPct val="55000"/>
                  <a:buFont typeface="Wingdings" panose="05000000000000000000" pitchFamily="2" charset="2"/>
                  <a:buChar char="u"/>
                </a:pPr>
                <a:r>
                  <a:rPr lang="en-US" altLang="zh-CN" sz="1600" b="1">
                    <a:latin typeface="微软雅黑" panose="020B0503020204020204" pitchFamily="34" charset="-122"/>
                    <a:ea typeface="微软雅黑" panose="020B0503020204020204" pitchFamily="34" charset="-122"/>
                  </a:rPr>
                  <a:t>Step1</a:t>
                </a:r>
                <a:r>
                  <a:rPr lang="zh-CN" altLang="en-US" sz="1600" b="1">
                    <a:latin typeface="微软雅黑" panose="020B0503020204020204" pitchFamily="34" charset="-122"/>
                    <a:ea typeface="微软雅黑" panose="020B0503020204020204" pitchFamily="34" charset="-122"/>
                  </a:rPr>
                  <a:t>：规则被触发，将明天下雨的</a:t>
                </a:r>
                <a:r>
                  <a:rPr lang="zh-CN" altLang="en-US" sz="1600" b="1">
                    <a:solidFill>
                      <a:srgbClr val="0000FF"/>
                    </a:solidFill>
                    <a:latin typeface="微软雅黑" panose="020B0503020204020204" pitchFamily="34" charset="-122"/>
                    <a:ea typeface="微软雅黑" panose="020B0503020204020204" pitchFamily="34" charset="-122"/>
                  </a:rPr>
                  <a:t>先验概率</a:t>
                </a:r>
                <a:r>
                  <a:rPr lang="zh-CN" altLang="en-US" sz="1600" b="1">
                    <a:latin typeface="微软雅黑" panose="020B0503020204020204" pitchFamily="34" charset="-122"/>
                    <a:ea typeface="微软雅黑" panose="020B0503020204020204" pitchFamily="34" charset="-122"/>
                  </a:rPr>
                  <a:t>转化为</a:t>
                </a:r>
                <a:r>
                  <a:rPr lang="zh-CN" altLang="en-US" sz="1600" b="1">
                    <a:solidFill>
                      <a:srgbClr val="0000FF"/>
                    </a:solidFill>
                    <a:latin typeface="微软雅黑" panose="020B0503020204020204" pitchFamily="34" charset="-122"/>
                    <a:ea typeface="微软雅黑" panose="020B0503020204020204" pitchFamily="34" charset="-122"/>
                  </a:rPr>
                  <a:t>先验几率</a:t>
                </a:r>
                <a:endParaRPr lang="en-US" altLang="zh-CN" sz="1600" b="1">
                  <a:solidFill>
                    <a:srgbClr val="0000FF"/>
                  </a:solidFill>
                  <a:latin typeface="微软雅黑" panose="020B0503020204020204" pitchFamily="34" charset="-122"/>
                  <a:ea typeface="微软雅黑" panose="020B0503020204020204" pitchFamily="34" charset="-122"/>
                </a:endParaRPr>
              </a:p>
              <a:p>
                <a:pPr eaLnBrk="1" hangingPunct="1">
                  <a:buClr>
                    <a:srgbClr val="FF0000"/>
                  </a:buClr>
                  <a:buSzPct val="55000"/>
                  <a:buFont typeface="Wingdings" panose="05000000000000000000" pitchFamily="2" charset="2"/>
                  <a:buChar char="Ø"/>
                </a:pPr>
                <a:r>
                  <a:rPr lang="en-US" altLang="zh-CN" sz="2000" b="0">
                    <a:ea typeface="微软雅黑" panose="020B0503020204020204" pitchFamily="34" charset="-122"/>
                  </a:rPr>
                  <a:t> 		</a:t>
                </a:r>
                <a14:m>
                  <m:oMath xmlns:m="http://schemas.openxmlformats.org/officeDocument/2006/math">
                    <m:r>
                      <a:rPr lang="en-US" altLang="zh-CN" sz="2000" b="0" i="1" smtClean="0">
                        <a:latin typeface="Cambria Math" panose="02040503050406030204" pitchFamily="18" charset="0"/>
                        <a:ea typeface="微软雅黑" panose="020B0503020204020204" pitchFamily="34" charset="-122"/>
                      </a:rPr>
                      <m:t>𝑂</m:t>
                    </m:r>
                    <m:d>
                      <m:dPr>
                        <m:ctrlPr>
                          <a:rPr lang="en-US" altLang="zh-CN" sz="2000" b="0" i="1" smtClean="0">
                            <a:latin typeface="Cambria Math" panose="02040503050406030204" pitchFamily="18" charset="0"/>
                            <a:ea typeface="微软雅黑" panose="020B0503020204020204" pitchFamily="34" charset="-122"/>
                          </a:rPr>
                        </m:ctrlPr>
                      </m:dPr>
                      <m:e>
                        <m:r>
                          <a:rPr lang="zh-CN" altLang="en-US" sz="2000" i="1">
                            <a:latin typeface="Cambria Math" panose="02040503050406030204" pitchFamily="18" charset="0"/>
                            <a:ea typeface="微软雅黑" panose="020B0503020204020204" pitchFamily="34" charset="-122"/>
                          </a:rPr>
                          <m:t>明天下雨</m:t>
                        </m:r>
                      </m:e>
                    </m:d>
                    <m:r>
                      <a:rPr lang="en-US" altLang="zh-CN" sz="2000" b="0" i="1" smtClean="0">
                        <a:latin typeface="Cambria Math" panose="02040503050406030204" pitchFamily="18" charset="0"/>
                        <a:ea typeface="微软雅黑" panose="020B0503020204020204" pitchFamily="34" charset="-122"/>
                      </a:rPr>
                      <m:t>=</m:t>
                    </m:r>
                    <m:f>
                      <m:fPr>
                        <m:ctrlPr>
                          <a:rPr lang="en-US" altLang="zh-CN" sz="2000" b="0" i="1" smtClean="0">
                            <a:latin typeface="Cambria Math" panose="02040503050406030204" pitchFamily="18" charset="0"/>
                            <a:ea typeface="微软雅黑" panose="020B0503020204020204" pitchFamily="34" charset="-122"/>
                          </a:rPr>
                        </m:ctrlPr>
                      </m:fPr>
                      <m:num>
                        <m:r>
                          <a:rPr lang="en-US" altLang="zh-CN" sz="2000" b="0" i="1" smtClean="0">
                            <a:latin typeface="Cambria Math" panose="02040503050406030204" pitchFamily="18" charset="0"/>
                            <a:ea typeface="微软雅黑" panose="020B0503020204020204" pitchFamily="34" charset="-122"/>
                          </a:rPr>
                          <m:t>0.5</m:t>
                        </m:r>
                      </m:num>
                      <m:den>
                        <m:r>
                          <a:rPr lang="en-US" altLang="zh-CN" sz="2000" b="0" i="1" smtClean="0">
                            <a:latin typeface="Cambria Math" panose="02040503050406030204" pitchFamily="18" charset="0"/>
                            <a:ea typeface="微软雅黑" panose="020B0503020204020204" pitchFamily="34" charset="-122"/>
                          </a:rPr>
                          <m:t>1−0.5</m:t>
                        </m:r>
                      </m:den>
                    </m:f>
                    <m:r>
                      <a:rPr lang="en-US" altLang="zh-CN" sz="2000" b="0" i="1" smtClean="0">
                        <a:latin typeface="Cambria Math" panose="02040503050406030204" pitchFamily="18" charset="0"/>
                        <a:ea typeface="微软雅黑" panose="020B0503020204020204" pitchFamily="34" charset="-122"/>
                      </a:rPr>
                      <m:t>=1.0</m:t>
                    </m:r>
                  </m:oMath>
                </a14:m>
                <a:endParaRPr lang="en-US" altLang="zh-CN" sz="2000">
                  <a:latin typeface="微软雅黑" panose="020B0503020204020204" pitchFamily="34" charset="-122"/>
                  <a:ea typeface="微软雅黑" panose="020B0503020204020204" pitchFamily="34" charset="-122"/>
                </a:endParaRPr>
              </a:p>
            </p:txBody>
          </p:sp>
        </mc:Choice>
        <mc:Fallback xmlns="">
          <p:sp>
            <p:nvSpPr>
              <p:cNvPr id="12291" name="Rectangle 3">
                <a:extLst>
                  <a:ext uri="{FF2B5EF4-FFF2-40B4-BE49-F238E27FC236}">
                    <a16:creationId xmlns:a16="http://schemas.microsoft.com/office/drawing/2014/main" id="{9419AC45-F76E-4D45-A32E-965A5D4A98F1}"/>
                  </a:ext>
                </a:extLst>
              </p:cNvPr>
              <p:cNvSpPr>
                <a:spLocks noGrp="1" noRot="1" noChangeAspect="1" noMove="1" noResize="1" noEditPoints="1" noAdjustHandles="1" noChangeArrowheads="1" noChangeShapeType="1" noTextEdit="1"/>
              </p:cNvSpPr>
              <p:nvPr>
                <p:ph type="body" idx="1"/>
              </p:nvPr>
            </p:nvSpPr>
            <p:spPr>
              <a:xfrm>
                <a:off x="762000" y="1165845"/>
                <a:ext cx="7905750" cy="5143475"/>
              </a:xfrm>
              <a:blipFill>
                <a:blip r:embed="rId2"/>
                <a:stretch>
                  <a:fillRect l="-77" t="-94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08020847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89CE89D4-C46C-421C-8225-3A9FCD52C853}"/>
              </a:ext>
            </a:extLst>
          </p:cNvPr>
          <p:cNvSpPr>
            <a:spLocks noGrp="1" noChangeArrowheads="1"/>
          </p:cNvSpPr>
          <p:nvPr>
            <p:ph type="title"/>
          </p:nvPr>
        </p:nvSpPr>
        <p:spPr>
          <a:xfrm>
            <a:off x="971550" y="406400"/>
            <a:ext cx="7696200" cy="719138"/>
          </a:xfrm>
        </p:spPr>
        <p:txBody>
          <a:bodyPr/>
          <a:lstStyle/>
          <a:p>
            <a:pPr eaLnBrk="1" hangingPunct="1">
              <a:defRPr/>
            </a:pPr>
            <a:r>
              <a:rPr lang="en-US" altLang="zh-CN" sz="2800" dirty="0">
                <a:latin typeface="+mn-lt"/>
              </a:rPr>
              <a:t> </a:t>
            </a:r>
            <a:r>
              <a:rPr lang="zh-CN" altLang="en-US" sz="2800" dirty="0"/>
              <a:t>主观贝叶斯方法举例</a:t>
            </a:r>
            <a:endParaRPr lang="zh-CN" altLang="en-US" sz="2800" dirty="0">
              <a:latin typeface="+mn-lt"/>
            </a:endParaRPr>
          </a:p>
        </p:txBody>
      </p:sp>
      <mc:AlternateContent xmlns:mc="http://schemas.openxmlformats.org/markup-compatibility/2006" xmlns:a14="http://schemas.microsoft.com/office/drawing/2010/main">
        <mc:Choice Requires="a14">
          <p:sp>
            <p:nvSpPr>
              <p:cNvPr id="12291" name="Rectangle 3">
                <a:extLst>
                  <a:ext uri="{FF2B5EF4-FFF2-40B4-BE49-F238E27FC236}">
                    <a16:creationId xmlns:a16="http://schemas.microsoft.com/office/drawing/2014/main" id="{9419AC45-F76E-4D45-A32E-965A5D4A98F1}"/>
                  </a:ext>
                </a:extLst>
              </p:cNvPr>
              <p:cNvSpPr>
                <a:spLocks noGrp="1" noChangeArrowheads="1"/>
              </p:cNvSpPr>
              <p:nvPr>
                <p:ph type="body" idx="1"/>
              </p:nvPr>
            </p:nvSpPr>
            <p:spPr>
              <a:xfrm>
                <a:off x="683568" y="1380133"/>
                <a:ext cx="7905750" cy="4929187"/>
              </a:xfrm>
            </p:spPr>
            <p:txBody>
              <a:bodyPr/>
              <a:lstStyle/>
              <a:p>
                <a:pPr eaLnBrk="1" hangingPunct="1">
                  <a:buClr>
                    <a:srgbClr val="FF0000"/>
                  </a:buClr>
                  <a:buSzPct val="55000"/>
                  <a:buFont typeface="Wingdings" panose="05000000000000000000" pitchFamily="2" charset="2"/>
                  <a:buChar char="u"/>
                </a:pPr>
                <a:r>
                  <a:rPr lang="en-US" altLang="zh-CN" sz="1600" b="1">
                    <a:latin typeface="微软雅黑" panose="020B0503020204020204" pitchFamily="34" charset="-122"/>
                    <a:ea typeface="微软雅黑" panose="020B0503020204020204" pitchFamily="34" charset="-122"/>
                  </a:rPr>
                  <a:t>Step2</a:t>
                </a:r>
                <a:r>
                  <a:rPr lang="zh-CN" altLang="en-US" sz="1600" b="1">
                    <a:latin typeface="微软雅黑" panose="020B0503020204020204" pitchFamily="34" charset="-122"/>
                    <a:ea typeface="微软雅黑" panose="020B0503020204020204" pitchFamily="34" charset="-122"/>
                  </a:rPr>
                  <a:t>：通过充分性度量 </a:t>
                </a:r>
                <a:r>
                  <a:rPr lang="en-US" altLang="zh-CN" sz="1600" b="1">
                    <a:solidFill>
                      <a:srgbClr val="0000FF"/>
                    </a:solidFill>
                    <a:latin typeface="微软雅黑" panose="020B0503020204020204" pitchFamily="34" charset="-122"/>
                    <a:ea typeface="微软雅黑" panose="020B0503020204020204" pitchFamily="34" charset="-122"/>
                  </a:rPr>
                  <a:t>LS </a:t>
                </a:r>
                <a:r>
                  <a:rPr lang="zh-CN" altLang="en-US" sz="1600" b="1">
                    <a:latin typeface="微软雅黑" panose="020B0503020204020204" pitchFamily="34" charset="-122"/>
                    <a:ea typeface="微软雅黑" panose="020B0503020204020204" pitchFamily="34" charset="-122"/>
                  </a:rPr>
                  <a:t>来</a:t>
                </a:r>
                <a:r>
                  <a:rPr lang="zh-CN" altLang="en-US" sz="1600" b="1">
                    <a:solidFill>
                      <a:srgbClr val="0000FF"/>
                    </a:solidFill>
                    <a:latin typeface="微软雅黑" panose="020B0503020204020204" pitchFamily="34" charset="-122"/>
                    <a:ea typeface="微软雅黑" panose="020B0503020204020204" pitchFamily="34" charset="-122"/>
                  </a:rPr>
                  <a:t>更新先验几率</a:t>
                </a:r>
                <a:r>
                  <a:rPr lang="zh-CN" altLang="en-US" sz="1600" b="1">
                    <a:latin typeface="微软雅黑" panose="020B0503020204020204" pitchFamily="34" charset="-122"/>
                    <a:ea typeface="微软雅黑" panose="020B0503020204020204" pitchFamily="34" charset="-122"/>
                  </a:rPr>
                  <a:t>，获取</a:t>
                </a:r>
                <a:r>
                  <a:rPr lang="zh-CN" altLang="en-US" sz="1600" b="1">
                    <a:solidFill>
                      <a:srgbClr val="0000FF"/>
                    </a:solidFill>
                    <a:latin typeface="微软雅黑" panose="020B0503020204020204" pitchFamily="34" charset="-122"/>
                    <a:ea typeface="微软雅黑" panose="020B0503020204020204" pitchFamily="34" charset="-122"/>
                  </a:rPr>
                  <a:t>后验机率</a:t>
                </a:r>
                <a:r>
                  <a:rPr lang="zh-CN" altLang="en-US" sz="1600" b="1">
                    <a:latin typeface="微软雅黑" panose="020B0503020204020204" pitchFamily="34" charset="-122"/>
                    <a:ea typeface="微软雅黑" panose="020B0503020204020204" pitchFamily="34" charset="-122"/>
                  </a:rPr>
                  <a:t>：</a:t>
                </a:r>
                <a:endParaRPr lang="en-US" altLang="zh-CN" sz="1600" b="1">
                  <a:latin typeface="微软雅黑" panose="020B0503020204020204" pitchFamily="34" charset="-122"/>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800" b="1">
                  <a:solidFill>
                    <a:srgbClr val="0000FF"/>
                  </a:solidFill>
                  <a:latin typeface="微软雅黑" panose="020B0503020204020204" pitchFamily="34" charset="-122"/>
                  <a:ea typeface="微软雅黑" panose="020B0503020204020204" pitchFamily="34" charset="-122"/>
                </a:endParaRPr>
              </a:p>
              <a:p>
                <a:pPr eaLnBrk="1" hangingPunct="1">
                  <a:buClr>
                    <a:srgbClr val="FF0000"/>
                  </a:buClr>
                  <a:buSzPct val="55000"/>
                  <a:buFont typeface="Wingdings" panose="05000000000000000000" pitchFamily="2" charset="2"/>
                  <a:buChar char="Ø"/>
                </a:pPr>
                <a:r>
                  <a:rPr lang="en-US" altLang="zh-CN" sz="2000" b="0">
                    <a:ea typeface="微软雅黑" panose="020B0503020204020204" pitchFamily="34" charset="-122"/>
                  </a:rPr>
                  <a:t> </a:t>
                </a:r>
                <a14:m>
                  <m:oMath xmlns:m="http://schemas.openxmlformats.org/officeDocument/2006/math">
                    <m:r>
                      <a:rPr lang="en-US" altLang="zh-CN" sz="2000" b="0" i="1" smtClean="0">
                        <a:latin typeface="Cambria Math" panose="02040503050406030204" pitchFamily="18" charset="0"/>
                        <a:ea typeface="微软雅黑" panose="020B0503020204020204" pitchFamily="34" charset="-122"/>
                      </a:rPr>
                      <m:t>𝑂</m:t>
                    </m:r>
                    <m:d>
                      <m:dPr>
                        <m:ctrlPr>
                          <a:rPr lang="en-US" altLang="zh-CN" sz="2000" b="0" i="1" smtClean="0">
                            <a:latin typeface="Cambria Math" panose="02040503050406030204" pitchFamily="18" charset="0"/>
                            <a:ea typeface="微软雅黑" panose="020B0503020204020204" pitchFamily="34" charset="-122"/>
                          </a:rPr>
                        </m:ctrlPr>
                      </m:dPr>
                      <m:e>
                        <m:r>
                          <a:rPr lang="zh-CN" altLang="en-US" sz="2000" i="1">
                            <a:latin typeface="Cambria Math" panose="02040503050406030204" pitchFamily="18" charset="0"/>
                            <a:ea typeface="微软雅黑" panose="020B0503020204020204" pitchFamily="34" charset="-122"/>
                          </a:rPr>
                          <m:t>明天下雨</m:t>
                        </m:r>
                        <m:r>
                          <a:rPr lang="en-US" altLang="zh-CN" sz="2000" b="0" i="1" smtClean="0">
                            <a:latin typeface="Cambria Math" panose="02040503050406030204" pitchFamily="18" charset="0"/>
                            <a:ea typeface="微软雅黑" panose="020B0503020204020204" pitchFamily="34" charset="-122"/>
                          </a:rPr>
                          <m:t>|</m:t>
                        </m:r>
                        <m:r>
                          <a:rPr lang="zh-CN" altLang="en-US" sz="2000" i="1">
                            <a:latin typeface="Cambria Math" panose="02040503050406030204" pitchFamily="18" charset="0"/>
                            <a:ea typeface="微软雅黑" panose="020B0503020204020204" pitchFamily="34" charset="-122"/>
                          </a:rPr>
                          <m:t>今天</m:t>
                        </m:r>
                        <m:r>
                          <a:rPr lang="zh-CN" altLang="en-US" sz="2000" i="1" smtClean="0">
                            <a:latin typeface="Cambria Math" panose="02040503050406030204" pitchFamily="18" charset="0"/>
                            <a:ea typeface="微软雅黑" panose="020B0503020204020204" pitchFamily="34" charset="-122"/>
                          </a:rPr>
                          <m:t>下雨</m:t>
                        </m:r>
                      </m:e>
                    </m:d>
                    <m:r>
                      <a:rPr lang="en-US" altLang="zh-CN" sz="2000" b="0" i="1" smtClean="0">
                        <a:latin typeface="Cambria Math" panose="02040503050406030204" pitchFamily="18" charset="0"/>
                        <a:ea typeface="微软雅黑" panose="020B0503020204020204" pitchFamily="34" charset="-122"/>
                      </a:rPr>
                      <m:t>=</m:t>
                    </m:r>
                    <m:r>
                      <a:rPr lang="en-US" altLang="zh-CN" sz="2000" b="0" i="1" smtClean="0">
                        <a:latin typeface="Cambria Math" panose="02040503050406030204" pitchFamily="18" charset="0"/>
                        <a:ea typeface="微软雅黑" panose="020B0503020204020204" pitchFamily="34" charset="-122"/>
                      </a:rPr>
                      <m:t>𝐿𝑆</m:t>
                    </m:r>
                    <m:r>
                      <a:rPr lang="en-US" altLang="zh-CN" sz="2000" b="0" i="1" smtClean="0">
                        <a:latin typeface="Cambria Math" panose="02040503050406030204" pitchFamily="18" charset="0"/>
                        <a:ea typeface="Cambria Math" panose="02040503050406030204" pitchFamily="18" charset="0"/>
                      </a:rPr>
                      <m:t>×</m:t>
                    </m:r>
                    <m:r>
                      <a:rPr lang="en-US" altLang="zh-CN" sz="2000" b="0" i="1" smtClean="0">
                        <a:latin typeface="Cambria Math" panose="02040503050406030204" pitchFamily="18" charset="0"/>
                        <a:ea typeface="Cambria Math" panose="02040503050406030204" pitchFamily="18" charset="0"/>
                      </a:rPr>
                      <m:t>𝑂</m:t>
                    </m:r>
                    <m:d>
                      <m:dPr>
                        <m:ctrlPr>
                          <a:rPr lang="en-US" altLang="zh-CN" sz="2000" b="0" i="1" smtClean="0">
                            <a:latin typeface="Cambria Math" panose="02040503050406030204" pitchFamily="18" charset="0"/>
                            <a:ea typeface="Cambria Math" panose="02040503050406030204" pitchFamily="18" charset="0"/>
                          </a:rPr>
                        </m:ctrlPr>
                      </m:dPr>
                      <m:e>
                        <m:r>
                          <a:rPr lang="zh-CN" altLang="en-US" sz="2000" i="1">
                            <a:latin typeface="Cambria Math" panose="02040503050406030204" pitchFamily="18" charset="0"/>
                            <a:ea typeface="Cambria Math" panose="02040503050406030204" pitchFamily="18" charset="0"/>
                          </a:rPr>
                          <m:t>明天下雨</m:t>
                        </m:r>
                      </m:e>
                    </m:d>
                    <m:r>
                      <a:rPr lang="en-US" altLang="zh-CN" sz="2000" b="0" i="1" smtClean="0">
                        <a:latin typeface="Cambria Math" panose="02040503050406030204" pitchFamily="18" charset="0"/>
                        <a:ea typeface="微软雅黑" panose="020B0503020204020204" pitchFamily="34" charset="-122"/>
                      </a:rPr>
                      <m:t>=2.5</m:t>
                    </m:r>
                    <m:r>
                      <a:rPr lang="en-US" altLang="zh-CN" sz="2000" b="0" i="1" smtClean="0">
                        <a:latin typeface="Cambria Math" panose="02040503050406030204" pitchFamily="18" charset="0"/>
                        <a:ea typeface="Cambria Math" panose="02040503050406030204" pitchFamily="18" charset="0"/>
                      </a:rPr>
                      <m:t>×</m:t>
                    </m:r>
                    <m:r>
                      <a:rPr lang="en-US" altLang="zh-CN" sz="2000" b="0" i="1" smtClean="0">
                        <a:latin typeface="Cambria Math" panose="02040503050406030204" pitchFamily="18" charset="0"/>
                        <a:ea typeface="微软雅黑" panose="020B0503020204020204" pitchFamily="34" charset="-122"/>
                      </a:rPr>
                      <m:t>1.0=1.0</m:t>
                    </m:r>
                  </m:oMath>
                </a14:m>
                <a:endParaRPr lang="en-US" altLang="zh-CN" sz="2000">
                  <a:latin typeface="微软雅黑" panose="020B0503020204020204" pitchFamily="34" charset="-122"/>
                  <a:ea typeface="微软雅黑" panose="020B0503020204020204" pitchFamily="34" charset="-122"/>
                </a:endParaRPr>
              </a:p>
              <a:p>
                <a:pPr eaLnBrk="1" hangingPunct="1">
                  <a:buClr>
                    <a:srgbClr val="FF0000"/>
                  </a:buClr>
                  <a:buSzPct val="55000"/>
                  <a:buFont typeface="Wingdings" panose="05000000000000000000" pitchFamily="2" charset="2"/>
                  <a:buChar char="Ø"/>
                </a:pPr>
                <a:endParaRPr lang="en-US" altLang="zh-CN" sz="800">
                  <a:latin typeface="微软雅黑" panose="020B0503020204020204" pitchFamily="34" charset="-122"/>
                  <a:ea typeface="微软雅黑" panose="020B0503020204020204" pitchFamily="34" charset="-122"/>
                </a:endParaRPr>
              </a:p>
              <a:p>
                <a:pPr eaLnBrk="1" hangingPunct="1">
                  <a:buClr>
                    <a:srgbClr val="FF0000"/>
                  </a:buClr>
                  <a:buSzPct val="55000"/>
                  <a:buFont typeface="Wingdings" panose="05000000000000000000" pitchFamily="2" charset="2"/>
                  <a:buChar char="Ø"/>
                </a:pPr>
                <a:endParaRPr lang="en-US" altLang="zh-CN" sz="900">
                  <a:latin typeface="微软雅黑" panose="020B0503020204020204" pitchFamily="34" charset="-122"/>
                  <a:ea typeface="微软雅黑" panose="020B0503020204020204" pitchFamily="34" charset="-122"/>
                </a:endParaRPr>
              </a:p>
              <a:p>
                <a:pPr eaLnBrk="1" hangingPunct="1">
                  <a:buClr>
                    <a:srgbClr val="FF0000"/>
                  </a:buClr>
                  <a:buSzPct val="55000"/>
                  <a:buFont typeface="Wingdings" panose="05000000000000000000" pitchFamily="2" charset="2"/>
                  <a:buChar char="Ø"/>
                </a:pPr>
                <a:endParaRPr lang="en-US" altLang="zh-CN" sz="900">
                  <a:latin typeface="微软雅黑" panose="020B0503020204020204" pitchFamily="34" charset="-122"/>
                  <a:ea typeface="微软雅黑" panose="020B0503020204020204" pitchFamily="34" charset="-122"/>
                </a:endParaRPr>
              </a:p>
              <a:p>
                <a:pPr eaLnBrk="1" hangingPunct="1">
                  <a:buClr>
                    <a:srgbClr val="FF0000"/>
                  </a:buClr>
                  <a:buSzPct val="55000"/>
                  <a:buFont typeface="Wingdings" panose="05000000000000000000" pitchFamily="2" charset="2"/>
                  <a:buChar char="u"/>
                </a:pPr>
                <a:r>
                  <a:rPr lang="en-US" altLang="zh-CN" sz="1600" b="1">
                    <a:latin typeface="微软雅黑" panose="020B0503020204020204" pitchFamily="34" charset="-122"/>
                    <a:ea typeface="微软雅黑" panose="020B0503020204020204" pitchFamily="34" charset="-122"/>
                  </a:rPr>
                  <a:t>Step3</a:t>
                </a:r>
                <a:r>
                  <a:rPr lang="zh-CN" altLang="en-US" sz="1600" b="1">
                    <a:latin typeface="微软雅黑" panose="020B0503020204020204" pitchFamily="34" charset="-122"/>
                    <a:ea typeface="微软雅黑" panose="020B0503020204020204" pitchFamily="34" charset="-122"/>
                  </a:rPr>
                  <a:t>：通过</a:t>
                </a:r>
                <a:r>
                  <a:rPr lang="zh-CN" altLang="en-US" sz="1600" b="1">
                    <a:solidFill>
                      <a:srgbClr val="0000FF"/>
                    </a:solidFill>
                    <a:latin typeface="微软雅黑" panose="020B0503020204020204" pitchFamily="34" charset="-122"/>
                    <a:ea typeface="微软雅黑" panose="020B0503020204020204" pitchFamily="34" charset="-122"/>
                  </a:rPr>
                  <a:t>后验机率</a:t>
                </a:r>
                <a:r>
                  <a:rPr lang="zh-CN" altLang="en-US" sz="1600" b="1">
                    <a:latin typeface="微软雅黑" panose="020B0503020204020204" pitchFamily="34" charset="-122"/>
                    <a:ea typeface="微软雅黑" panose="020B0503020204020204" pitchFamily="34" charset="-122"/>
                  </a:rPr>
                  <a:t>来回复</a:t>
                </a:r>
                <a:r>
                  <a:rPr lang="zh-CN" altLang="en-US" sz="1600" b="1">
                    <a:solidFill>
                      <a:srgbClr val="0000FF"/>
                    </a:solidFill>
                    <a:latin typeface="微软雅黑" panose="020B0503020204020204" pitchFamily="34" charset="-122"/>
                    <a:ea typeface="微软雅黑" panose="020B0503020204020204" pitchFamily="34" charset="-122"/>
                  </a:rPr>
                  <a:t>后验概率</a:t>
                </a:r>
                <a:r>
                  <a:rPr lang="zh-CN" altLang="en-US" sz="1600" b="1">
                    <a:latin typeface="微软雅黑" panose="020B0503020204020204" pitchFamily="34" charset="-122"/>
                    <a:ea typeface="微软雅黑" panose="020B0503020204020204" pitchFamily="34" charset="-122"/>
                  </a:rPr>
                  <a:t>：</a:t>
                </a:r>
                <a:endParaRPr lang="en-US" altLang="zh-CN" sz="1600" b="1">
                  <a:latin typeface="微软雅黑" panose="020B0503020204020204" pitchFamily="34" charset="-122"/>
                  <a:ea typeface="微软雅黑" panose="020B0503020204020204" pitchFamily="34" charset="-122"/>
                </a:endParaRPr>
              </a:p>
              <a:p>
                <a:pPr eaLnBrk="1" hangingPunct="1">
                  <a:buClr>
                    <a:srgbClr val="FF0000"/>
                  </a:buClr>
                  <a:buSzPct val="55000"/>
                </a:pPr>
                <a:endParaRPr lang="en-US" altLang="zh-CN" sz="800" b="1">
                  <a:latin typeface="微软雅黑" panose="020B0503020204020204" pitchFamily="34" charset="-122"/>
                  <a:ea typeface="微软雅黑" panose="020B0503020204020204" pitchFamily="34" charset="-122"/>
                </a:endParaRPr>
              </a:p>
              <a:p>
                <a:pPr eaLnBrk="1" hangingPunct="1">
                  <a:buClr>
                    <a:srgbClr val="FF0000"/>
                  </a:buClr>
                  <a:buSzPct val="55000"/>
                  <a:buFont typeface="Wingdings" panose="05000000000000000000" pitchFamily="2" charset="2"/>
                  <a:buChar char="Ø"/>
                </a:pPr>
                <a:r>
                  <a:rPr lang="en-US" altLang="zh-CN" sz="2000">
                    <a:ea typeface="微软雅黑" panose="020B0503020204020204" pitchFamily="34" charset="-122"/>
                  </a:rPr>
                  <a:t> </a:t>
                </a:r>
                <a14:m>
                  <m:oMath xmlns:m="http://schemas.openxmlformats.org/officeDocument/2006/math">
                    <m:r>
                      <a:rPr lang="en-US" altLang="zh-CN" sz="2000" b="0" i="1" smtClean="0">
                        <a:latin typeface="Cambria Math" panose="02040503050406030204" pitchFamily="18" charset="0"/>
                        <a:ea typeface="微软雅黑" panose="020B0503020204020204" pitchFamily="34" charset="-122"/>
                      </a:rPr>
                      <m:t>𝑃</m:t>
                    </m:r>
                    <m:d>
                      <m:dPr>
                        <m:ctrlPr>
                          <a:rPr lang="en-US" altLang="zh-CN" sz="2000" i="1">
                            <a:latin typeface="Cambria Math" panose="02040503050406030204" pitchFamily="18" charset="0"/>
                            <a:ea typeface="微软雅黑" panose="020B0503020204020204" pitchFamily="34" charset="-122"/>
                          </a:rPr>
                        </m:ctrlPr>
                      </m:dPr>
                      <m:e>
                        <m:r>
                          <a:rPr lang="zh-CN" altLang="en-US" sz="2000" i="1">
                            <a:latin typeface="Cambria Math" panose="02040503050406030204" pitchFamily="18" charset="0"/>
                            <a:ea typeface="微软雅黑" panose="020B0503020204020204" pitchFamily="34" charset="-122"/>
                          </a:rPr>
                          <m:t>明天下雨</m:t>
                        </m:r>
                        <m:r>
                          <a:rPr lang="en-US" altLang="zh-CN" sz="2000" i="1">
                            <a:latin typeface="Cambria Math" panose="02040503050406030204" pitchFamily="18" charset="0"/>
                            <a:ea typeface="微软雅黑" panose="020B0503020204020204" pitchFamily="34" charset="-122"/>
                          </a:rPr>
                          <m:t>|</m:t>
                        </m:r>
                        <m:r>
                          <a:rPr lang="zh-CN" altLang="en-US" sz="2000" i="1">
                            <a:latin typeface="Cambria Math" panose="02040503050406030204" pitchFamily="18" charset="0"/>
                            <a:ea typeface="微软雅黑" panose="020B0503020204020204" pitchFamily="34" charset="-122"/>
                          </a:rPr>
                          <m:t>今天下雨</m:t>
                        </m:r>
                      </m:e>
                    </m:d>
                    <m:r>
                      <a:rPr lang="en-US" altLang="zh-CN" sz="2000" i="1">
                        <a:latin typeface="Cambria Math" panose="02040503050406030204" pitchFamily="18" charset="0"/>
                        <a:ea typeface="微软雅黑" panose="020B0503020204020204" pitchFamily="34" charset="-122"/>
                      </a:rPr>
                      <m:t>=</m:t>
                    </m:r>
                    <m:f>
                      <m:fPr>
                        <m:ctrlPr>
                          <a:rPr lang="en-US" altLang="zh-CN" sz="2000" i="1" smtClean="0">
                            <a:latin typeface="Cambria Math" panose="02040503050406030204" pitchFamily="18" charset="0"/>
                            <a:ea typeface="微软雅黑" panose="020B0503020204020204" pitchFamily="34" charset="-122"/>
                          </a:rPr>
                        </m:ctrlPr>
                      </m:fPr>
                      <m:num>
                        <m:r>
                          <a:rPr lang="en-US" altLang="zh-CN" sz="2000" b="0" i="1" smtClean="0">
                            <a:latin typeface="Cambria Math" panose="02040503050406030204" pitchFamily="18" charset="0"/>
                            <a:ea typeface="微软雅黑" panose="020B0503020204020204" pitchFamily="34" charset="-122"/>
                          </a:rPr>
                          <m:t>𝑂</m:t>
                        </m:r>
                        <m:r>
                          <a:rPr lang="en-US" altLang="zh-CN" sz="2000" b="0" i="1" smtClean="0">
                            <a:latin typeface="Cambria Math" panose="02040503050406030204" pitchFamily="18" charset="0"/>
                            <a:ea typeface="微软雅黑" panose="020B0503020204020204" pitchFamily="34" charset="-122"/>
                          </a:rPr>
                          <m:t>(</m:t>
                        </m:r>
                        <m:r>
                          <a:rPr lang="zh-CN" altLang="en-US" sz="2000" i="1">
                            <a:latin typeface="Cambria Math" panose="02040503050406030204" pitchFamily="18" charset="0"/>
                            <a:ea typeface="微软雅黑" panose="020B0503020204020204" pitchFamily="34" charset="-122"/>
                          </a:rPr>
                          <m:t>明天下雨</m:t>
                        </m:r>
                        <m:r>
                          <a:rPr lang="en-US" altLang="zh-CN" sz="2000" b="0" i="1" smtClean="0">
                            <a:latin typeface="Cambria Math" panose="02040503050406030204" pitchFamily="18" charset="0"/>
                            <a:ea typeface="微软雅黑" panose="020B0503020204020204" pitchFamily="34" charset="-122"/>
                          </a:rPr>
                          <m:t>|</m:t>
                        </m:r>
                        <m:r>
                          <a:rPr lang="zh-CN" altLang="en-US" sz="2000" i="1">
                            <a:latin typeface="Cambria Math" panose="02040503050406030204" pitchFamily="18" charset="0"/>
                            <a:ea typeface="微软雅黑" panose="020B0503020204020204" pitchFamily="34" charset="-122"/>
                          </a:rPr>
                          <m:t>今天</m:t>
                        </m:r>
                        <m:r>
                          <a:rPr lang="zh-CN" altLang="en-US" sz="2000" i="1" smtClean="0">
                            <a:latin typeface="Cambria Math" panose="02040503050406030204" pitchFamily="18" charset="0"/>
                            <a:ea typeface="微软雅黑" panose="020B0503020204020204" pitchFamily="34" charset="-122"/>
                          </a:rPr>
                          <m:t>下雨</m:t>
                        </m:r>
                        <m:r>
                          <a:rPr lang="en-US" altLang="zh-CN" sz="2000" b="0" i="1" smtClean="0">
                            <a:latin typeface="Cambria Math" panose="02040503050406030204" pitchFamily="18" charset="0"/>
                            <a:ea typeface="微软雅黑" panose="020B0503020204020204" pitchFamily="34" charset="-122"/>
                          </a:rPr>
                          <m:t>)</m:t>
                        </m:r>
                      </m:num>
                      <m:den>
                        <m:r>
                          <a:rPr lang="en-US" altLang="zh-CN" sz="2000" i="1">
                            <a:latin typeface="Cambria Math" panose="02040503050406030204" pitchFamily="18" charset="0"/>
                            <a:ea typeface="微软雅黑" panose="020B0503020204020204" pitchFamily="34" charset="-122"/>
                          </a:rPr>
                          <m:t>1</m:t>
                        </m:r>
                        <m:r>
                          <a:rPr lang="en-US" altLang="zh-CN" sz="2000" i="1" smtClean="0">
                            <a:latin typeface="Cambria Math" panose="02040503050406030204" pitchFamily="18" charset="0"/>
                            <a:ea typeface="微软雅黑" panose="020B0503020204020204" pitchFamily="34" charset="-122"/>
                          </a:rPr>
                          <m:t>+</m:t>
                        </m:r>
                        <m:r>
                          <a:rPr lang="en-US" altLang="zh-CN" sz="2000" b="0" i="1" smtClean="0">
                            <a:latin typeface="Cambria Math" panose="02040503050406030204" pitchFamily="18" charset="0"/>
                            <a:ea typeface="微软雅黑" panose="020B0503020204020204" pitchFamily="34" charset="-122"/>
                          </a:rPr>
                          <m:t>𝑂</m:t>
                        </m:r>
                        <m:r>
                          <a:rPr lang="en-US" altLang="zh-CN" sz="2000" b="0" i="1" smtClean="0">
                            <a:latin typeface="Cambria Math" panose="02040503050406030204" pitchFamily="18" charset="0"/>
                            <a:ea typeface="微软雅黑" panose="020B0503020204020204" pitchFamily="34" charset="-122"/>
                          </a:rPr>
                          <m:t>(</m:t>
                        </m:r>
                        <m:r>
                          <a:rPr lang="zh-CN" altLang="en-US" sz="2000" i="1">
                            <a:latin typeface="Cambria Math" panose="02040503050406030204" pitchFamily="18" charset="0"/>
                            <a:ea typeface="微软雅黑" panose="020B0503020204020204" pitchFamily="34" charset="-122"/>
                          </a:rPr>
                          <m:t>明天</m:t>
                        </m:r>
                        <m:r>
                          <a:rPr lang="zh-CN" altLang="en-US" sz="2000" i="1" smtClean="0">
                            <a:latin typeface="Cambria Math" panose="02040503050406030204" pitchFamily="18" charset="0"/>
                            <a:ea typeface="微软雅黑" panose="020B0503020204020204" pitchFamily="34" charset="-122"/>
                          </a:rPr>
                          <m:t>下雨</m:t>
                        </m:r>
                        <m:r>
                          <a:rPr lang="en-US" altLang="zh-CN" sz="2000" b="0" i="1" smtClean="0">
                            <a:latin typeface="Cambria Math" panose="02040503050406030204" pitchFamily="18" charset="0"/>
                            <a:ea typeface="微软雅黑" panose="020B0503020204020204" pitchFamily="34" charset="-122"/>
                          </a:rPr>
                          <m:t>|</m:t>
                        </m:r>
                        <m:r>
                          <a:rPr lang="zh-CN" altLang="en-US" sz="2000" i="1">
                            <a:latin typeface="Cambria Math" panose="02040503050406030204" pitchFamily="18" charset="0"/>
                            <a:ea typeface="微软雅黑" panose="020B0503020204020204" pitchFamily="34" charset="-122"/>
                          </a:rPr>
                          <m:t>今天下雨</m:t>
                        </m:r>
                        <m:r>
                          <a:rPr lang="en-US" altLang="zh-CN" sz="2000" b="0" i="1" smtClean="0">
                            <a:latin typeface="Cambria Math" panose="02040503050406030204" pitchFamily="18" charset="0"/>
                            <a:ea typeface="微软雅黑" panose="020B0503020204020204" pitchFamily="34" charset="-122"/>
                          </a:rPr>
                          <m:t>)</m:t>
                        </m:r>
                      </m:den>
                    </m:f>
                    <m:r>
                      <a:rPr lang="en-US" altLang="zh-CN" sz="2000" i="1">
                        <a:latin typeface="Cambria Math" panose="02040503050406030204" pitchFamily="18" charset="0"/>
                        <a:ea typeface="微软雅黑" panose="020B0503020204020204" pitchFamily="34" charset="-122"/>
                      </a:rPr>
                      <m:t>=</m:t>
                    </m:r>
                    <m:f>
                      <m:fPr>
                        <m:ctrlPr>
                          <a:rPr lang="en-US" altLang="zh-CN" sz="2000" i="1" smtClean="0">
                            <a:latin typeface="Cambria Math" panose="02040503050406030204" pitchFamily="18" charset="0"/>
                            <a:ea typeface="微软雅黑" panose="020B0503020204020204" pitchFamily="34" charset="-122"/>
                          </a:rPr>
                        </m:ctrlPr>
                      </m:fPr>
                      <m:num>
                        <m:r>
                          <a:rPr lang="en-US" altLang="zh-CN" sz="2000" i="1">
                            <a:latin typeface="Cambria Math" panose="02040503050406030204" pitchFamily="18" charset="0"/>
                            <a:ea typeface="微软雅黑" panose="020B0503020204020204" pitchFamily="34" charset="-122"/>
                          </a:rPr>
                          <m:t>2</m:t>
                        </m:r>
                        <m:r>
                          <a:rPr lang="en-US" altLang="zh-CN" sz="2000" i="1" smtClean="0">
                            <a:latin typeface="Cambria Math" panose="02040503050406030204" pitchFamily="18" charset="0"/>
                            <a:ea typeface="微软雅黑" panose="020B0503020204020204" pitchFamily="34" charset="-122"/>
                          </a:rPr>
                          <m:t>.</m:t>
                        </m:r>
                        <m:r>
                          <a:rPr lang="en-US" altLang="zh-CN" sz="2000" i="1">
                            <a:latin typeface="Cambria Math" panose="02040503050406030204" pitchFamily="18" charset="0"/>
                            <a:ea typeface="微软雅黑" panose="020B0503020204020204" pitchFamily="34" charset="-122"/>
                          </a:rPr>
                          <m:t>5</m:t>
                        </m:r>
                      </m:num>
                      <m:den>
                        <m:r>
                          <a:rPr lang="en-US" altLang="zh-CN" sz="2000" i="1">
                            <a:latin typeface="Cambria Math" panose="02040503050406030204" pitchFamily="18" charset="0"/>
                            <a:ea typeface="微软雅黑" panose="020B0503020204020204" pitchFamily="34" charset="-122"/>
                          </a:rPr>
                          <m:t>1</m:t>
                        </m:r>
                        <m:r>
                          <a:rPr lang="en-US" altLang="zh-CN" sz="2000" i="1" smtClean="0">
                            <a:latin typeface="Cambria Math" panose="02040503050406030204" pitchFamily="18" charset="0"/>
                            <a:ea typeface="微软雅黑" panose="020B0503020204020204" pitchFamily="34" charset="-122"/>
                          </a:rPr>
                          <m:t>+</m:t>
                        </m:r>
                        <m:r>
                          <a:rPr lang="en-US" altLang="zh-CN" sz="2000" i="1">
                            <a:latin typeface="Cambria Math" panose="02040503050406030204" pitchFamily="18" charset="0"/>
                            <a:ea typeface="微软雅黑" panose="020B0503020204020204" pitchFamily="34" charset="-122"/>
                          </a:rPr>
                          <m:t>2</m:t>
                        </m:r>
                        <m:r>
                          <a:rPr lang="en-US" altLang="zh-CN" sz="2000" i="1" smtClean="0">
                            <a:latin typeface="Cambria Math" panose="02040503050406030204" pitchFamily="18" charset="0"/>
                            <a:ea typeface="微软雅黑" panose="020B0503020204020204" pitchFamily="34" charset="-122"/>
                          </a:rPr>
                          <m:t>.</m:t>
                        </m:r>
                        <m:r>
                          <a:rPr lang="en-US" altLang="zh-CN" sz="2000" i="1">
                            <a:latin typeface="Cambria Math" panose="02040503050406030204" pitchFamily="18" charset="0"/>
                            <a:ea typeface="微软雅黑" panose="020B0503020204020204" pitchFamily="34" charset="-122"/>
                          </a:rPr>
                          <m:t>5</m:t>
                        </m:r>
                      </m:den>
                    </m:f>
                    <m:r>
                      <a:rPr lang="en-US" altLang="zh-CN" sz="2000" i="1">
                        <a:latin typeface="Cambria Math" panose="02040503050406030204" pitchFamily="18" charset="0"/>
                        <a:ea typeface="微软雅黑" panose="020B0503020204020204" pitchFamily="34" charset="-122"/>
                      </a:rPr>
                      <m:t>=</m:t>
                    </m:r>
                    <m:r>
                      <a:rPr lang="en-US" altLang="zh-CN" sz="2000" b="0" i="1" smtClean="0">
                        <a:latin typeface="Cambria Math" panose="02040503050406030204" pitchFamily="18" charset="0"/>
                        <a:ea typeface="微软雅黑" panose="020B0503020204020204" pitchFamily="34" charset="-122"/>
                      </a:rPr>
                      <m:t>0.71</m:t>
                    </m:r>
                  </m:oMath>
                </a14:m>
                <a:endParaRPr lang="en-US" altLang="zh-CN" sz="2000" b="0">
                  <a:ea typeface="微软雅黑" panose="020B0503020204020204" pitchFamily="34" charset="-122"/>
                </a:endParaRPr>
              </a:p>
              <a:p>
                <a:pPr marL="0" indent="0" eaLnBrk="1" hangingPunct="1">
                  <a:buClr>
                    <a:srgbClr val="FF0000"/>
                  </a:buClr>
                  <a:buSzPct val="55000"/>
                  <a:buNone/>
                </a:pPr>
                <a:endParaRPr lang="en-US" altLang="zh-CN" sz="800">
                  <a:latin typeface="微软雅黑" panose="020B0503020204020204" pitchFamily="34" charset="-122"/>
                  <a:ea typeface="微软雅黑" panose="020B0503020204020204" pitchFamily="34" charset="-122"/>
                </a:endParaRPr>
              </a:p>
              <a:p>
                <a:pPr marL="0" indent="0" eaLnBrk="1" hangingPunct="1">
                  <a:buClr>
                    <a:srgbClr val="FF0000"/>
                  </a:buClr>
                  <a:buSzPct val="55000"/>
                  <a:buNone/>
                </a:pPr>
                <a:endParaRPr lang="en-US" altLang="zh-CN" sz="800">
                  <a:latin typeface="微软雅黑" panose="020B0503020204020204" pitchFamily="34" charset="-122"/>
                  <a:ea typeface="微软雅黑" panose="020B0503020204020204" pitchFamily="34" charset="-122"/>
                </a:endParaRPr>
              </a:p>
              <a:p>
                <a:pPr marL="0" indent="0" eaLnBrk="1" hangingPunct="1">
                  <a:buClr>
                    <a:srgbClr val="FF0000"/>
                  </a:buClr>
                  <a:buSzPct val="55000"/>
                  <a:buNone/>
                </a:pPr>
                <a:endParaRPr lang="en-US" altLang="zh-CN" sz="800">
                  <a:latin typeface="微软雅黑" panose="020B0503020204020204" pitchFamily="34" charset="-122"/>
                  <a:ea typeface="微软雅黑" panose="020B0503020204020204" pitchFamily="34" charset="-122"/>
                </a:endParaRPr>
              </a:p>
              <a:p>
                <a:pPr eaLnBrk="1" hangingPunct="1">
                  <a:buClr>
                    <a:srgbClr val="FF0000"/>
                  </a:buClr>
                  <a:buSzPct val="55000"/>
                  <a:buFont typeface="Wingdings" panose="05000000000000000000" pitchFamily="2" charset="2"/>
                  <a:buChar char="u"/>
                </a:pPr>
                <a:r>
                  <a:rPr lang="zh-CN" altLang="en-US" sz="1800" b="1">
                    <a:latin typeface="微软雅黑" panose="020B0503020204020204" pitchFamily="34" charset="-122"/>
                    <a:ea typeface="微软雅黑" panose="020B0503020204020204" pitchFamily="34" charset="-122"/>
                  </a:rPr>
                  <a:t>今天下雨的</a:t>
                </a:r>
                <a:r>
                  <a:rPr lang="zh-CN" altLang="en-US" sz="1800" b="1">
                    <a:solidFill>
                      <a:srgbClr val="0000FF"/>
                    </a:solidFill>
                    <a:latin typeface="微软雅黑" panose="020B0503020204020204" pitchFamily="34" charset="-122"/>
                    <a:ea typeface="微软雅黑" panose="020B0503020204020204" pitchFamily="34" charset="-122"/>
                  </a:rPr>
                  <a:t>论据</a:t>
                </a:r>
                <a:r>
                  <a:rPr lang="zh-CN" altLang="en-US" sz="1800" b="1">
                    <a:latin typeface="微软雅黑" panose="020B0503020204020204" pitchFamily="34" charset="-122"/>
                    <a:ea typeface="微软雅黑" panose="020B0503020204020204" pitchFamily="34" charset="-122"/>
                  </a:rPr>
                  <a:t>使得</a:t>
                </a:r>
                <a:r>
                  <a:rPr lang="zh-CN" altLang="en-US" sz="1800" b="1">
                    <a:solidFill>
                      <a:srgbClr val="FF0000"/>
                    </a:solidFill>
                    <a:latin typeface="微软雅黑" panose="020B0503020204020204" pitchFamily="34" charset="-122"/>
                    <a:ea typeface="微软雅黑" panose="020B0503020204020204" pitchFamily="34" charset="-122"/>
                  </a:rPr>
                  <a:t>明天下雨</a:t>
                </a:r>
                <a:r>
                  <a:rPr lang="zh-CN" altLang="en-US" sz="1800" b="1">
                    <a:latin typeface="微软雅黑" panose="020B0503020204020204" pitchFamily="34" charset="-122"/>
                    <a:ea typeface="微软雅黑" panose="020B0503020204020204" pitchFamily="34" charset="-122"/>
                  </a:rPr>
                  <a:t>的几率</a:t>
                </a:r>
                <a:r>
                  <a:rPr lang="zh-CN" altLang="en-US" sz="1800" b="1">
                    <a:solidFill>
                      <a:srgbClr val="0000FF"/>
                    </a:solidFill>
                    <a:latin typeface="微软雅黑" panose="020B0503020204020204" pitchFamily="34" charset="-122"/>
                    <a:ea typeface="微软雅黑" panose="020B0503020204020204" pitchFamily="34" charset="-122"/>
                  </a:rPr>
                  <a:t>增加</a:t>
                </a:r>
                <a:r>
                  <a:rPr lang="zh-CN" altLang="en-US" sz="1800" b="1">
                    <a:latin typeface="微软雅黑" panose="020B0503020204020204" pitchFamily="34" charset="-122"/>
                    <a:ea typeface="微软雅黑" panose="020B0503020204020204" pitchFamily="34" charset="-122"/>
                  </a:rPr>
                  <a:t>了 </a:t>
                </a:r>
                <a:r>
                  <a:rPr lang="en-US" altLang="zh-CN" sz="1800" b="1">
                    <a:latin typeface="微软雅黑" panose="020B0503020204020204" pitchFamily="34" charset="-122"/>
                    <a:ea typeface="微软雅黑" panose="020B0503020204020204" pitchFamily="34" charset="-122"/>
                  </a:rPr>
                  <a:t>2.5 </a:t>
                </a:r>
                <a:r>
                  <a:rPr lang="zh-CN" altLang="en-US" sz="1800" b="1">
                    <a:latin typeface="微软雅黑" panose="020B0503020204020204" pitchFamily="34" charset="-122"/>
                    <a:ea typeface="微软雅黑" panose="020B0503020204020204" pitchFamily="34" charset="-122"/>
                  </a:rPr>
                  <a:t>倍，从而明天下雨的</a:t>
                </a:r>
                <a:r>
                  <a:rPr lang="zh-CN" altLang="en-US" sz="1800" b="1">
                    <a:solidFill>
                      <a:srgbClr val="0000FF"/>
                    </a:solidFill>
                    <a:latin typeface="微软雅黑" panose="020B0503020204020204" pitchFamily="34" charset="-122"/>
                    <a:ea typeface="微软雅黑" panose="020B0503020204020204" pitchFamily="34" charset="-122"/>
                  </a:rPr>
                  <a:t>概率</a:t>
                </a:r>
                <a:r>
                  <a:rPr lang="zh-CN" altLang="en-US" sz="1800" b="1">
                    <a:latin typeface="微软雅黑" panose="020B0503020204020204" pitchFamily="34" charset="-122"/>
                    <a:ea typeface="微软雅黑" panose="020B0503020204020204" pitchFamily="34" charset="-122"/>
                  </a:rPr>
                  <a:t>从 </a:t>
                </a:r>
                <a:r>
                  <a:rPr lang="en-US" altLang="zh-CN" sz="1800" b="1">
                    <a:latin typeface="微软雅黑" panose="020B0503020204020204" pitchFamily="34" charset="-122"/>
                    <a:ea typeface="微软雅黑" panose="020B0503020204020204" pitchFamily="34" charset="-122"/>
                  </a:rPr>
                  <a:t>0.5 </a:t>
                </a:r>
                <a:r>
                  <a:rPr lang="zh-CN" altLang="en-US" sz="1800" b="1">
                    <a:solidFill>
                      <a:srgbClr val="0000FF"/>
                    </a:solidFill>
                    <a:latin typeface="微软雅黑" panose="020B0503020204020204" pitchFamily="34" charset="-122"/>
                    <a:ea typeface="微软雅黑" panose="020B0503020204020204" pitchFamily="34" charset="-122"/>
                  </a:rPr>
                  <a:t>增加</a:t>
                </a:r>
                <a:r>
                  <a:rPr lang="zh-CN" altLang="en-US" sz="1800" b="1">
                    <a:latin typeface="微软雅黑" panose="020B0503020204020204" pitchFamily="34" charset="-122"/>
                    <a:ea typeface="微软雅黑" panose="020B0503020204020204" pitchFamily="34" charset="-122"/>
                  </a:rPr>
                  <a:t>到 </a:t>
                </a:r>
                <a:r>
                  <a:rPr lang="en-US" altLang="zh-CN" sz="1800" b="1">
                    <a:latin typeface="微软雅黑" panose="020B0503020204020204" pitchFamily="34" charset="-122"/>
                    <a:ea typeface="微软雅黑" panose="020B0503020204020204" pitchFamily="34" charset="-122"/>
                  </a:rPr>
                  <a:t>0.71</a:t>
                </a:r>
              </a:p>
              <a:p>
                <a:pPr marL="0" indent="0" eaLnBrk="1" hangingPunct="1">
                  <a:buClr>
                    <a:srgbClr val="FF0000"/>
                  </a:buClr>
                  <a:buSzPct val="55000"/>
                  <a:buNone/>
                </a:pPr>
                <a:endParaRPr lang="en-US" altLang="zh-CN" sz="2000">
                  <a:latin typeface="微软雅黑" panose="020B0503020204020204" pitchFamily="34" charset="-122"/>
                  <a:ea typeface="微软雅黑" panose="020B0503020204020204" pitchFamily="34" charset="-122"/>
                </a:endParaRPr>
              </a:p>
              <a:p>
                <a:pPr eaLnBrk="1" hangingPunct="1">
                  <a:buClr>
                    <a:srgbClr val="FF0000"/>
                  </a:buClr>
                  <a:buSzPct val="55000"/>
                  <a:buFont typeface="Wingdings" panose="05000000000000000000" pitchFamily="2" charset="2"/>
                  <a:buChar char="Ø"/>
                </a:pPr>
                <a:endParaRPr lang="en-US" altLang="zh-CN" sz="2000">
                  <a:latin typeface="微软雅黑" panose="020B0503020204020204" pitchFamily="34" charset="-122"/>
                  <a:ea typeface="微软雅黑" panose="020B0503020204020204" pitchFamily="34" charset="-122"/>
                </a:endParaRPr>
              </a:p>
            </p:txBody>
          </p:sp>
        </mc:Choice>
        <mc:Fallback xmlns="">
          <p:sp>
            <p:nvSpPr>
              <p:cNvPr id="12291" name="Rectangle 3">
                <a:extLst>
                  <a:ext uri="{FF2B5EF4-FFF2-40B4-BE49-F238E27FC236}">
                    <a16:creationId xmlns:a16="http://schemas.microsoft.com/office/drawing/2014/main" id="{9419AC45-F76E-4D45-A32E-965A5D4A98F1}"/>
                  </a:ext>
                </a:extLst>
              </p:cNvPr>
              <p:cNvSpPr>
                <a:spLocks noGrp="1" noRot="1" noChangeAspect="1" noMove="1" noResize="1" noEditPoints="1" noAdjustHandles="1" noChangeArrowheads="1" noChangeShapeType="1" noTextEdit="1"/>
              </p:cNvSpPr>
              <p:nvPr>
                <p:ph type="body" idx="1"/>
              </p:nvPr>
            </p:nvSpPr>
            <p:spPr>
              <a:xfrm>
                <a:off x="683568" y="1380133"/>
                <a:ext cx="7905750" cy="4929187"/>
              </a:xfrm>
              <a:blipFill>
                <a:blip r:embed="rId2"/>
                <a:stretch>
                  <a:fillRect t="-371" r="-38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04275663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89CE89D4-C46C-421C-8225-3A9FCD52C853}"/>
              </a:ext>
            </a:extLst>
          </p:cNvPr>
          <p:cNvSpPr>
            <a:spLocks noGrp="1" noChangeArrowheads="1"/>
          </p:cNvSpPr>
          <p:nvPr>
            <p:ph type="title"/>
          </p:nvPr>
        </p:nvSpPr>
        <p:spPr>
          <a:xfrm>
            <a:off x="971550" y="406400"/>
            <a:ext cx="7696200" cy="719138"/>
          </a:xfrm>
        </p:spPr>
        <p:txBody>
          <a:bodyPr/>
          <a:lstStyle/>
          <a:p>
            <a:pPr eaLnBrk="1" hangingPunct="1">
              <a:defRPr/>
            </a:pPr>
            <a:r>
              <a:rPr lang="en-US" altLang="zh-CN" sz="2800" dirty="0">
                <a:latin typeface="+mn-lt"/>
              </a:rPr>
              <a:t> </a:t>
            </a:r>
            <a:r>
              <a:rPr lang="zh-CN" altLang="en-US" sz="2800" dirty="0"/>
              <a:t>主观贝叶斯方法举例</a:t>
            </a:r>
            <a:endParaRPr lang="zh-CN" altLang="en-US" sz="2800" dirty="0">
              <a:latin typeface="+mn-lt"/>
            </a:endParaRPr>
          </a:p>
        </p:txBody>
      </p:sp>
      <mc:AlternateContent xmlns:mc="http://schemas.openxmlformats.org/markup-compatibility/2006" xmlns:a14="http://schemas.microsoft.com/office/drawing/2010/main">
        <mc:Choice Requires="a14">
          <p:sp>
            <p:nvSpPr>
              <p:cNvPr id="12291" name="Rectangle 3">
                <a:extLst>
                  <a:ext uri="{FF2B5EF4-FFF2-40B4-BE49-F238E27FC236}">
                    <a16:creationId xmlns:a16="http://schemas.microsoft.com/office/drawing/2014/main" id="{9419AC45-F76E-4D45-A32E-965A5D4A98F1}"/>
                  </a:ext>
                </a:extLst>
              </p:cNvPr>
              <p:cNvSpPr>
                <a:spLocks noGrp="1" noChangeArrowheads="1"/>
              </p:cNvSpPr>
              <p:nvPr>
                <p:ph type="body" idx="1"/>
              </p:nvPr>
            </p:nvSpPr>
            <p:spPr>
              <a:xfrm>
                <a:off x="683568" y="1308125"/>
                <a:ext cx="8202488" cy="4929187"/>
              </a:xfrm>
            </p:spPr>
            <p:txBody>
              <a:bodyPr/>
              <a:lstStyle/>
              <a:p>
                <a:pPr eaLnBrk="1" hangingPunct="1">
                  <a:buClr>
                    <a:srgbClr val="FF0000"/>
                  </a:buClr>
                  <a:buSzPct val="55000"/>
                  <a:buFont typeface="Wingdings" panose="05000000000000000000" pitchFamily="2" charset="2"/>
                  <a:buChar char="u"/>
                </a:pPr>
                <a:r>
                  <a:rPr lang="zh-CN" altLang="en-US" sz="1600" b="1">
                    <a:latin typeface="微软雅黑" panose="020B0503020204020204" pitchFamily="34" charset="-122"/>
                    <a:ea typeface="微软雅黑" panose="020B0503020204020204" pitchFamily="34" charset="-122"/>
                  </a:rPr>
                  <a:t>对于规则 </a:t>
                </a:r>
                <a:r>
                  <a:rPr lang="en-US" altLang="zh-CN" sz="1600" b="1">
                    <a:latin typeface="微软雅黑" panose="020B0503020204020204" pitchFamily="34" charset="-122"/>
                    <a:ea typeface="微软雅黑" panose="020B0503020204020204" pitchFamily="34" charset="-122"/>
                  </a:rPr>
                  <a:t>2</a:t>
                </a:r>
                <a:r>
                  <a:rPr lang="zh-CN" altLang="en-US" sz="1600" b="1">
                    <a:latin typeface="微软雅黑" panose="020B0503020204020204" pitchFamily="34" charset="-122"/>
                    <a:ea typeface="微软雅黑" panose="020B0503020204020204" pitchFamily="34" charset="-122"/>
                  </a:rPr>
                  <a:t>：</a:t>
                </a:r>
                <a:endParaRPr lang="en-US" altLang="zh-CN" sz="1600" b="1">
                  <a:latin typeface="微软雅黑" panose="020B0503020204020204" pitchFamily="34" charset="-122"/>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800" b="1">
                  <a:latin typeface="微软雅黑" panose="020B0503020204020204" pitchFamily="34" charset="-122"/>
                  <a:ea typeface="微软雅黑" panose="020B0503020204020204" pitchFamily="34" charset="-122"/>
                </a:endParaRPr>
              </a:p>
              <a:p>
                <a:pPr eaLnBrk="1" hangingPunct="1">
                  <a:buClr>
                    <a:srgbClr val="FF0000"/>
                  </a:buClr>
                  <a:buSzPct val="55000"/>
                  <a:buFont typeface="Wingdings" panose="05000000000000000000" pitchFamily="2" charset="2"/>
                  <a:buChar char="u"/>
                </a:pPr>
                <a:r>
                  <a:rPr lang="en-US" altLang="zh-CN" sz="1600" b="1">
                    <a:latin typeface="微软雅黑" panose="020B0503020204020204" pitchFamily="34" charset="-122"/>
                    <a:ea typeface="微软雅黑" panose="020B0503020204020204" pitchFamily="34" charset="-122"/>
                  </a:rPr>
                  <a:t>Step1</a:t>
                </a:r>
                <a:r>
                  <a:rPr lang="zh-CN" altLang="en-US" sz="1600" b="1">
                    <a:latin typeface="微软雅黑" panose="020B0503020204020204" pitchFamily="34" charset="-122"/>
                    <a:ea typeface="微软雅黑" panose="020B0503020204020204" pitchFamily="34" charset="-122"/>
                  </a:rPr>
                  <a:t>：规则被触发，将明天不下雨的</a:t>
                </a:r>
                <a:r>
                  <a:rPr lang="zh-CN" altLang="en-US" sz="1600" b="1">
                    <a:solidFill>
                      <a:srgbClr val="0000FF"/>
                    </a:solidFill>
                    <a:latin typeface="微软雅黑" panose="020B0503020204020204" pitchFamily="34" charset="-122"/>
                    <a:ea typeface="微软雅黑" panose="020B0503020204020204" pitchFamily="34" charset="-122"/>
                  </a:rPr>
                  <a:t>先验概率</a:t>
                </a:r>
                <a:r>
                  <a:rPr lang="zh-CN" altLang="en-US" sz="1600" b="1">
                    <a:latin typeface="微软雅黑" panose="020B0503020204020204" pitchFamily="34" charset="-122"/>
                    <a:ea typeface="微软雅黑" panose="020B0503020204020204" pitchFamily="34" charset="-122"/>
                  </a:rPr>
                  <a:t>转化为</a:t>
                </a:r>
                <a:r>
                  <a:rPr lang="zh-CN" altLang="en-US" sz="1600" b="1">
                    <a:solidFill>
                      <a:srgbClr val="0000FF"/>
                    </a:solidFill>
                    <a:latin typeface="微软雅黑" panose="020B0503020204020204" pitchFamily="34" charset="-122"/>
                    <a:ea typeface="微软雅黑" panose="020B0503020204020204" pitchFamily="34" charset="-122"/>
                  </a:rPr>
                  <a:t>先验几率</a:t>
                </a:r>
                <a:endParaRPr lang="en-US" altLang="zh-CN" sz="1600" b="1">
                  <a:solidFill>
                    <a:srgbClr val="0000FF"/>
                  </a:solidFill>
                  <a:latin typeface="微软雅黑" panose="020B0503020204020204" pitchFamily="34" charset="-122"/>
                  <a:ea typeface="微软雅黑" panose="020B0503020204020204" pitchFamily="34" charset="-122"/>
                </a:endParaRPr>
              </a:p>
              <a:p>
                <a:pPr eaLnBrk="1" hangingPunct="1">
                  <a:buClr>
                    <a:srgbClr val="FF0000"/>
                  </a:buClr>
                  <a:buSzPct val="55000"/>
                  <a:buFont typeface="Wingdings" panose="05000000000000000000" pitchFamily="2" charset="2"/>
                  <a:buChar char="Ø"/>
                </a:pPr>
                <a:r>
                  <a:rPr lang="en-US" altLang="zh-CN" sz="1600">
                    <a:ea typeface="微软雅黑" panose="020B0503020204020204" pitchFamily="34" charset="-122"/>
                  </a:rPr>
                  <a:t> 		</a:t>
                </a:r>
                <a14:m>
                  <m:oMath xmlns:m="http://schemas.openxmlformats.org/officeDocument/2006/math">
                    <m:r>
                      <a:rPr lang="en-US" altLang="zh-CN" sz="2000" i="1">
                        <a:latin typeface="Cambria Math" panose="02040503050406030204" pitchFamily="18" charset="0"/>
                        <a:ea typeface="微软雅黑" panose="020B0503020204020204" pitchFamily="34" charset="-122"/>
                      </a:rPr>
                      <m:t>𝑂</m:t>
                    </m:r>
                    <m:d>
                      <m:dPr>
                        <m:ctrlPr>
                          <a:rPr lang="en-US" altLang="zh-CN" sz="2000" i="1">
                            <a:latin typeface="Cambria Math" panose="02040503050406030204" pitchFamily="18" charset="0"/>
                            <a:ea typeface="微软雅黑" panose="020B0503020204020204" pitchFamily="34" charset="-122"/>
                          </a:rPr>
                        </m:ctrlPr>
                      </m:dPr>
                      <m:e>
                        <m:r>
                          <a:rPr lang="zh-CN" altLang="en-US" sz="2000" i="1">
                            <a:latin typeface="Cambria Math" panose="02040503050406030204" pitchFamily="18" charset="0"/>
                            <a:ea typeface="微软雅黑" panose="020B0503020204020204" pitchFamily="34" charset="-122"/>
                          </a:rPr>
                          <m:t>明天下雨</m:t>
                        </m:r>
                      </m:e>
                    </m:d>
                    <m:r>
                      <a:rPr lang="en-US" altLang="zh-CN" sz="2000" i="1">
                        <a:latin typeface="Cambria Math" panose="02040503050406030204" pitchFamily="18" charset="0"/>
                        <a:ea typeface="微软雅黑" panose="020B0503020204020204" pitchFamily="34" charset="-122"/>
                      </a:rPr>
                      <m:t>=</m:t>
                    </m:r>
                    <m:f>
                      <m:fPr>
                        <m:ctrlPr>
                          <a:rPr lang="en-US" altLang="zh-CN" sz="2000" i="1">
                            <a:latin typeface="Cambria Math" panose="02040503050406030204" pitchFamily="18" charset="0"/>
                            <a:ea typeface="微软雅黑" panose="020B0503020204020204" pitchFamily="34" charset="-122"/>
                          </a:rPr>
                        </m:ctrlPr>
                      </m:fPr>
                      <m:num>
                        <m:r>
                          <a:rPr lang="en-US" altLang="zh-CN" sz="2000" i="1">
                            <a:latin typeface="Cambria Math" panose="02040503050406030204" pitchFamily="18" charset="0"/>
                            <a:ea typeface="微软雅黑" panose="020B0503020204020204" pitchFamily="34" charset="-122"/>
                          </a:rPr>
                          <m:t>0.5</m:t>
                        </m:r>
                      </m:num>
                      <m:den>
                        <m:r>
                          <a:rPr lang="en-US" altLang="zh-CN" sz="2000" i="1">
                            <a:latin typeface="Cambria Math" panose="02040503050406030204" pitchFamily="18" charset="0"/>
                            <a:ea typeface="微软雅黑" panose="020B0503020204020204" pitchFamily="34" charset="-122"/>
                          </a:rPr>
                          <m:t>1−0.5</m:t>
                        </m:r>
                      </m:den>
                    </m:f>
                    <m:r>
                      <a:rPr lang="en-US" altLang="zh-CN" sz="2000" i="1">
                        <a:latin typeface="Cambria Math" panose="02040503050406030204" pitchFamily="18" charset="0"/>
                        <a:ea typeface="微软雅黑" panose="020B0503020204020204" pitchFamily="34" charset="-122"/>
                      </a:rPr>
                      <m:t>=1.0</m:t>
                    </m:r>
                  </m:oMath>
                </a14:m>
                <a:endParaRPr lang="en-US" altLang="zh-CN" sz="2000" b="1">
                  <a:latin typeface="微软雅黑" panose="020B0503020204020204" pitchFamily="34" charset="-122"/>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1000" b="1">
                  <a:latin typeface="微软雅黑" panose="020B0503020204020204" pitchFamily="34" charset="-122"/>
                  <a:ea typeface="微软雅黑" panose="020B0503020204020204" pitchFamily="34" charset="-122"/>
                </a:endParaRPr>
              </a:p>
              <a:p>
                <a:pPr eaLnBrk="1" hangingPunct="1">
                  <a:buClr>
                    <a:srgbClr val="FF0000"/>
                  </a:buClr>
                  <a:buSzPct val="55000"/>
                  <a:buFont typeface="Wingdings" panose="05000000000000000000" pitchFamily="2" charset="2"/>
                  <a:buChar char="u"/>
                </a:pPr>
                <a:r>
                  <a:rPr lang="en-US" altLang="zh-CN" sz="1600" b="1">
                    <a:latin typeface="微软雅黑" panose="020B0503020204020204" pitchFamily="34" charset="-122"/>
                    <a:ea typeface="微软雅黑" panose="020B0503020204020204" pitchFamily="34" charset="-122"/>
                  </a:rPr>
                  <a:t>Step2</a:t>
                </a:r>
                <a:r>
                  <a:rPr lang="zh-CN" altLang="en-US" sz="1600" b="1">
                    <a:latin typeface="微软雅黑" panose="020B0503020204020204" pitchFamily="34" charset="-122"/>
                    <a:ea typeface="微软雅黑" panose="020B0503020204020204" pitchFamily="34" charset="-122"/>
                  </a:rPr>
                  <a:t>：通过必要性度量 </a:t>
                </a:r>
                <a:r>
                  <a:rPr lang="en-US" altLang="zh-CN" sz="1600" b="1">
                    <a:solidFill>
                      <a:srgbClr val="0000FF"/>
                    </a:solidFill>
                    <a:latin typeface="微软雅黑" panose="020B0503020204020204" pitchFamily="34" charset="-122"/>
                    <a:ea typeface="微软雅黑" panose="020B0503020204020204" pitchFamily="34" charset="-122"/>
                  </a:rPr>
                  <a:t>LN </a:t>
                </a:r>
                <a:r>
                  <a:rPr lang="zh-CN" altLang="en-US" sz="1600" b="1">
                    <a:latin typeface="微软雅黑" panose="020B0503020204020204" pitchFamily="34" charset="-122"/>
                    <a:ea typeface="微软雅黑" panose="020B0503020204020204" pitchFamily="34" charset="-122"/>
                  </a:rPr>
                  <a:t>来</a:t>
                </a:r>
                <a:r>
                  <a:rPr lang="zh-CN" altLang="en-US" sz="1600" b="1">
                    <a:solidFill>
                      <a:srgbClr val="0000FF"/>
                    </a:solidFill>
                    <a:latin typeface="微软雅黑" panose="020B0503020204020204" pitchFamily="34" charset="-122"/>
                    <a:ea typeface="微软雅黑" panose="020B0503020204020204" pitchFamily="34" charset="-122"/>
                  </a:rPr>
                  <a:t>更新先验几率</a:t>
                </a:r>
                <a:r>
                  <a:rPr lang="zh-CN" altLang="en-US" sz="1600" b="1">
                    <a:latin typeface="微软雅黑" panose="020B0503020204020204" pitchFamily="34" charset="-122"/>
                    <a:ea typeface="微软雅黑" panose="020B0503020204020204" pitchFamily="34" charset="-122"/>
                  </a:rPr>
                  <a:t>，获取</a:t>
                </a:r>
                <a:r>
                  <a:rPr lang="zh-CN" altLang="en-US" sz="1600" b="1">
                    <a:solidFill>
                      <a:srgbClr val="0000FF"/>
                    </a:solidFill>
                    <a:latin typeface="微软雅黑" panose="020B0503020204020204" pitchFamily="34" charset="-122"/>
                    <a:ea typeface="微软雅黑" panose="020B0503020204020204" pitchFamily="34" charset="-122"/>
                  </a:rPr>
                  <a:t>后验机率</a:t>
                </a:r>
                <a:r>
                  <a:rPr lang="zh-CN" altLang="en-US" sz="1600" b="1">
                    <a:latin typeface="微软雅黑" panose="020B0503020204020204" pitchFamily="34" charset="-122"/>
                    <a:ea typeface="微软雅黑" panose="020B0503020204020204" pitchFamily="34" charset="-122"/>
                  </a:rPr>
                  <a:t>：</a:t>
                </a:r>
                <a:endParaRPr lang="en-US" altLang="zh-CN" sz="1600" b="1">
                  <a:latin typeface="微软雅黑" panose="020B0503020204020204" pitchFamily="34" charset="-122"/>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800" b="1">
                  <a:solidFill>
                    <a:srgbClr val="0000FF"/>
                  </a:solidFill>
                  <a:latin typeface="微软雅黑" panose="020B0503020204020204" pitchFamily="34" charset="-122"/>
                  <a:ea typeface="微软雅黑" panose="020B0503020204020204" pitchFamily="34" charset="-122"/>
                </a:endParaRPr>
              </a:p>
              <a:p>
                <a:pPr eaLnBrk="1" hangingPunct="1">
                  <a:buClr>
                    <a:srgbClr val="FF0000"/>
                  </a:buClr>
                  <a:buSzPct val="55000"/>
                  <a:buFont typeface="Wingdings" panose="05000000000000000000" pitchFamily="2" charset="2"/>
                  <a:buChar char="Ø"/>
                </a:pPr>
                <a:r>
                  <a:rPr lang="en-US" altLang="zh-CN" sz="2000" b="0">
                    <a:ea typeface="微软雅黑" panose="020B0503020204020204" pitchFamily="34" charset="-122"/>
                  </a:rPr>
                  <a:t> </a:t>
                </a:r>
                <a14:m>
                  <m:oMath xmlns:m="http://schemas.openxmlformats.org/officeDocument/2006/math">
                    <m:r>
                      <a:rPr lang="en-US" altLang="zh-CN" sz="2000" b="0" i="1" smtClean="0">
                        <a:latin typeface="Cambria Math" panose="02040503050406030204" pitchFamily="18" charset="0"/>
                        <a:ea typeface="微软雅黑" panose="020B0503020204020204" pitchFamily="34" charset="-122"/>
                      </a:rPr>
                      <m:t>𝑂</m:t>
                    </m:r>
                    <m:d>
                      <m:dPr>
                        <m:ctrlPr>
                          <a:rPr lang="en-US" altLang="zh-CN" sz="2000" b="0" i="1" smtClean="0">
                            <a:latin typeface="Cambria Math" panose="02040503050406030204" pitchFamily="18" charset="0"/>
                            <a:ea typeface="微软雅黑" panose="020B0503020204020204" pitchFamily="34" charset="-122"/>
                          </a:rPr>
                        </m:ctrlPr>
                      </m:dPr>
                      <m:e>
                        <m:r>
                          <a:rPr lang="zh-CN" altLang="en-US" sz="2000" i="1">
                            <a:latin typeface="Cambria Math" panose="02040503050406030204" pitchFamily="18" charset="0"/>
                            <a:ea typeface="微软雅黑" panose="020B0503020204020204" pitchFamily="34" charset="-122"/>
                          </a:rPr>
                          <m:t>明天</m:t>
                        </m:r>
                        <m:r>
                          <a:rPr lang="zh-CN" altLang="en-US" sz="2000" i="1" smtClean="0">
                            <a:latin typeface="Cambria Math" panose="02040503050406030204" pitchFamily="18" charset="0"/>
                            <a:ea typeface="微软雅黑" panose="020B0503020204020204" pitchFamily="34" charset="-122"/>
                          </a:rPr>
                          <m:t>不</m:t>
                        </m:r>
                        <m:r>
                          <a:rPr lang="zh-CN" altLang="en-US" sz="2000" i="1">
                            <a:latin typeface="Cambria Math" panose="02040503050406030204" pitchFamily="18" charset="0"/>
                            <a:ea typeface="微软雅黑" panose="020B0503020204020204" pitchFamily="34" charset="-122"/>
                          </a:rPr>
                          <m:t>下雨</m:t>
                        </m:r>
                        <m:r>
                          <a:rPr lang="en-US" altLang="zh-CN" sz="2000" b="0" i="1" smtClean="0">
                            <a:latin typeface="Cambria Math" panose="02040503050406030204" pitchFamily="18" charset="0"/>
                            <a:ea typeface="微软雅黑" panose="020B0503020204020204" pitchFamily="34" charset="-122"/>
                          </a:rPr>
                          <m:t>|</m:t>
                        </m:r>
                        <m:r>
                          <a:rPr lang="zh-CN" altLang="en-US" sz="2000" i="1">
                            <a:latin typeface="Cambria Math" panose="02040503050406030204" pitchFamily="18" charset="0"/>
                            <a:ea typeface="微软雅黑" panose="020B0503020204020204" pitchFamily="34" charset="-122"/>
                          </a:rPr>
                          <m:t>今天</m:t>
                        </m:r>
                        <m:r>
                          <a:rPr lang="zh-CN" altLang="en-US" sz="2000" i="1" smtClean="0">
                            <a:latin typeface="Cambria Math" panose="02040503050406030204" pitchFamily="18" charset="0"/>
                            <a:ea typeface="微软雅黑" panose="020B0503020204020204" pitchFamily="34" charset="-122"/>
                          </a:rPr>
                          <m:t>下雨</m:t>
                        </m:r>
                      </m:e>
                    </m:d>
                    <m:r>
                      <a:rPr lang="en-US" altLang="zh-CN" sz="2000" b="0" i="1" smtClean="0">
                        <a:latin typeface="Cambria Math" panose="02040503050406030204" pitchFamily="18" charset="0"/>
                        <a:ea typeface="微软雅黑" panose="020B0503020204020204" pitchFamily="34" charset="-122"/>
                      </a:rPr>
                      <m:t>=</m:t>
                    </m:r>
                    <m:r>
                      <a:rPr lang="en-US" altLang="zh-CN" sz="2000" b="0" i="1" smtClean="0">
                        <a:latin typeface="Cambria Math" panose="02040503050406030204" pitchFamily="18" charset="0"/>
                        <a:ea typeface="微软雅黑" panose="020B0503020204020204" pitchFamily="34" charset="-122"/>
                      </a:rPr>
                      <m:t>𝐿𝑁</m:t>
                    </m:r>
                    <m:r>
                      <a:rPr lang="en-US" altLang="zh-CN" sz="2000" b="0" i="1" smtClean="0">
                        <a:latin typeface="Cambria Math" panose="02040503050406030204" pitchFamily="18" charset="0"/>
                        <a:ea typeface="Cambria Math" panose="02040503050406030204" pitchFamily="18" charset="0"/>
                      </a:rPr>
                      <m:t>×</m:t>
                    </m:r>
                    <m:r>
                      <a:rPr lang="en-US" altLang="zh-CN" sz="2000" b="0" i="1" smtClean="0">
                        <a:latin typeface="Cambria Math" panose="02040503050406030204" pitchFamily="18" charset="0"/>
                        <a:ea typeface="Cambria Math" panose="02040503050406030204" pitchFamily="18" charset="0"/>
                      </a:rPr>
                      <m:t>𝑂</m:t>
                    </m:r>
                    <m:d>
                      <m:dPr>
                        <m:ctrlPr>
                          <a:rPr lang="en-US" altLang="zh-CN" sz="2000" b="0" i="1" smtClean="0">
                            <a:latin typeface="Cambria Math" panose="02040503050406030204" pitchFamily="18" charset="0"/>
                            <a:ea typeface="Cambria Math" panose="02040503050406030204" pitchFamily="18" charset="0"/>
                          </a:rPr>
                        </m:ctrlPr>
                      </m:dPr>
                      <m:e>
                        <m:r>
                          <a:rPr lang="zh-CN" altLang="en-US" sz="2000" i="1">
                            <a:latin typeface="Cambria Math" panose="02040503050406030204" pitchFamily="18" charset="0"/>
                            <a:ea typeface="Cambria Math" panose="02040503050406030204" pitchFamily="18" charset="0"/>
                          </a:rPr>
                          <m:t>明天</m:t>
                        </m:r>
                        <m:r>
                          <a:rPr lang="zh-CN" altLang="en-US" sz="2000" i="1" smtClean="0">
                            <a:latin typeface="Cambria Math" panose="02040503050406030204" pitchFamily="18" charset="0"/>
                            <a:ea typeface="Cambria Math" panose="02040503050406030204" pitchFamily="18" charset="0"/>
                          </a:rPr>
                          <m:t>不</m:t>
                        </m:r>
                        <m:r>
                          <a:rPr lang="zh-CN" altLang="en-US" sz="2000" i="1">
                            <a:latin typeface="Cambria Math" panose="02040503050406030204" pitchFamily="18" charset="0"/>
                            <a:ea typeface="Cambria Math" panose="02040503050406030204" pitchFamily="18" charset="0"/>
                          </a:rPr>
                          <m:t>下雨</m:t>
                        </m:r>
                      </m:e>
                    </m:d>
                    <m:r>
                      <a:rPr lang="en-US" altLang="zh-CN" sz="2000" b="0" i="1" smtClean="0">
                        <a:latin typeface="Cambria Math" panose="02040503050406030204" pitchFamily="18" charset="0"/>
                        <a:ea typeface="微软雅黑" panose="020B0503020204020204" pitchFamily="34" charset="-122"/>
                      </a:rPr>
                      <m:t>=0.4</m:t>
                    </m:r>
                    <m:r>
                      <a:rPr lang="en-US" altLang="zh-CN" sz="2000" b="0" i="1" smtClean="0">
                        <a:latin typeface="Cambria Math" panose="02040503050406030204" pitchFamily="18" charset="0"/>
                        <a:ea typeface="Cambria Math" panose="02040503050406030204" pitchFamily="18" charset="0"/>
                      </a:rPr>
                      <m:t>×</m:t>
                    </m:r>
                    <m:r>
                      <a:rPr lang="en-US" altLang="zh-CN" sz="2000" b="0" i="1" smtClean="0">
                        <a:latin typeface="Cambria Math" panose="02040503050406030204" pitchFamily="18" charset="0"/>
                        <a:ea typeface="微软雅黑" panose="020B0503020204020204" pitchFamily="34" charset="-122"/>
                      </a:rPr>
                      <m:t>1.0=0.4</m:t>
                    </m:r>
                  </m:oMath>
                </a14:m>
                <a:endParaRPr lang="en-US" altLang="zh-CN" sz="2000">
                  <a:latin typeface="微软雅黑" panose="020B0503020204020204" pitchFamily="34" charset="-122"/>
                  <a:ea typeface="微软雅黑" panose="020B0503020204020204" pitchFamily="34" charset="-122"/>
                </a:endParaRPr>
              </a:p>
              <a:p>
                <a:pPr eaLnBrk="1" hangingPunct="1">
                  <a:buClr>
                    <a:srgbClr val="FF0000"/>
                  </a:buClr>
                  <a:buSzPct val="55000"/>
                  <a:buFont typeface="Wingdings" panose="05000000000000000000" pitchFamily="2" charset="2"/>
                  <a:buChar char="Ø"/>
                </a:pPr>
                <a:endParaRPr lang="en-US" altLang="zh-CN" sz="800">
                  <a:latin typeface="微软雅黑" panose="020B0503020204020204" pitchFamily="34" charset="-122"/>
                  <a:ea typeface="微软雅黑" panose="020B0503020204020204" pitchFamily="34" charset="-122"/>
                </a:endParaRPr>
              </a:p>
              <a:p>
                <a:pPr eaLnBrk="1" hangingPunct="1">
                  <a:buClr>
                    <a:srgbClr val="FF0000"/>
                  </a:buClr>
                  <a:buSzPct val="55000"/>
                  <a:buFont typeface="Wingdings" panose="05000000000000000000" pitchFamily="2" charset="2"/>
                  <a:buChar char="Ø"/>
                </a:pPr>
                <a:endParaRPr lang="en-US" altLang="zh-CN" sz="900">
                  <a:latin typeface="微软雅黑" panose="020B0503020204020204" pitchFamily="34" charset="-122"/>
                  <a:ea typeface="微软雅黑" panose="020B0503020204020204" pitchFamily="34" charset="-122"/>
                </a:endParaRPr>
              </a:p>
              <a:p>
                <a:pPr eaLnBrk="1" hangingPunct="1">
                  <a:buClr>
                    <a:srgbClr val="FF0000"/>
                  </a:buClr>
                  <a:buSzPct val="55000"/>
                  <a:buFont typeface="Wingdings" panose="05000000000000000000" pitchFamily="2" charset="2"/>
                  <a:buChar char="Ø"/>
                </a:pPr>
                <a:endParaRPr lang="en-US" altLang="zh-CN" sz="900">
                  <a:latin typeface="微软雅黑" panose="020B0503020204020204" pitchFamily="34" charset="-122"/>
                  <a:ea typeface="微软雅黑" panose="020B0503020204020204" pitchFamily="34" charset="-122"/>
                </a:endParaRPr>
              </a:p>
              <a:p>
                <a:pPr eaLnBrk="1" hangingPunct="1">
                  <a:buClr>
                    <a:srgbClr val="FF0000"/>
                  </a:buClr>
                  <a:buSzPct val="55000"/>
                  <a:buFont typeface="Wingdings" panose="05000000000000000000" pitchFamily="2" charset="2"/>
                  <a:buChar char="u"/>
                </a:pPr>
                <a:r>
                  <a:rPr lang="en-US" altLang="zh-CN" sz="1600" b="1">
                    <a:latin typeface="微软雅黑" panose="020B0503020204020204" pitchFamily="34" charset="-122"/>
                    <a:ea typeface="微软雅黑" panose="020B0503020204020204" pitchFamily="34" charset="-122"/>
                  </a:rPr>
                  <a:t>Step3</a:t>
                </a:r>
                <a:r>
                  <a:rPr lang="zh-CN" altLang="en-US" sz="1600" b="1">
                    <a:latin typeface="微软雅黑" panose="020B0503020204020204" pitchFamily="34" charset="-122"/>
                    <a:ea typeface="微软雅黑" panose="020B0503020204020204" pitchFamily="34" charset="-122"/>
                  </a:rPr>
                  <a:t>：通过</a:t>
                </a:r>
                <a:r>
                  <a:rPr lang="zh-CN" altLang="en-US" sz="1600" b="1">
                    <a:solidFill>
                      <a:srgbClr val="0000FF"/>
                    </a:solidFill>
                    <a:latin typeface="微软雅黑" panose="020B0503020204020204" pitchFamily="34" charset="-122"/>
                    <a:ea typeface="微软雅黑" panose="020B0503020204020204" pitchFamily="34" charset="-122"/>
                  </a:rPr>
                  <a:t>后验机率</a:t>
                </a:r>
                <a:r>
                  <a:rPr lang="zh-CN" altLang="en-US" sz="1600" b="1">
                    <a:latin typeface="微软雅黑" panose="020B0503020204020204" pitchFamily="34" charset="-122"/>
                    <a:ea typeface="微软雅黑" panose="020B0503020204020204" pitchFamily="34" charset="-122"/>
                  </a:rPr>
                  <a:t>来回复</a:t>
                </a:r>
                <a:r>
                  <a:rPr lang="zh-CN" altLang="en-US" sz="1600" b="1">
                    <a:solidFill>
                      <a:srgbClr val="0000FF"/>
                    </a:solidFill>
                    <a:latin typeface="微软雅黑" panose="020B0503020204020204" pitchFamily="34" charset="-122"/>
                    <a:ea typeface="微软雅黑" panose="020B0503020204020204" pitchFamily="34" charset="-122"/>
                  </a:rPr>
                  <a:t>后验概率</a:t>
                </a:r>
                <a:r>
                  <a:rPr lang="zh-CN" altLang="en-US" sz="1600" b="1">
                    <a:latin typeface="微软雅黑" panose="020B0503020204020204" pitchFamily="34" charset="-122"/>
                    <a:ea typeface="微软雅黑" panose="020B0503020204020204" pitchFamily="34" charset="-122"/>
                  </a:rPr>
                  <a:t>：</a:t>
                </a:r>
                <a:endParaRPr lang="en-US" altLang="zh-CN" sz="1600" b="1">
                  <a:latin typeface="微软雅黑" panose="020B0503020204020204" pitchFamily="34" charset="-122"/>
                  <a:ea typeface="微软雅黑" panose="020B0503020204020204" pitchFamily="34" charset="-122"/>
                </a:endParaRPr>
              </a:p>
              <a:p>
                <a:pPr eaLnBrk="1" hangingPunct="1">
                  <a:buClr>
                    <a:srgbClr val="FF0000"/>
                  </a:buClr>
                  <a:buSzPct val="55000"/>
                </a:pPr>
                <a:endParaRPr lang="en-US" altLang="zh-CN" sz="800" b="1">
                  <a:latin typeface="微软雅黑" panose="020B0503020204020204" pitchFamily="34" charset="-122"/>
                  <a:ea typeface="微软雅黑" panose="020B0503020204020204" pitchFamily="34" charset="-122"/>
                </a:endParaRPr>
              </a:p>
              <a:p>
                <a:pPr eaLnBrk="1" hangingPunct="1">
                  <a:buClr>
                    <a:srgbClr val="FF0000"/>
                  </a:buClr>
                  <a:buSzPct val="55000"/>
                  <a:buFont typeface="Wingdings" panose="05000000000000000000" pitchFamily="2" charset="2"/>
                  <a:buChar char="Ø"/>
                </a:pPr>
                <a:r>
                  <a:rPr lang="en-US" altLang="zh-CN" sz="2000">
                    <a:ea typeface="微软雅黑" panose="020B0503020204020204" pitchFamily="34" charset="-122"/>
                  </a:rPr>
                  <a:t> </a:t>
                </a:r>
                <a14:m>
                  <m:oMath xmlns:m="http://schemas.openxmlformats.org/officeDocument/2006/math">
                    <m:r>
                      <a:rPr lang="en-US" altLang="zh-CN" sz="2000" b="0" i="1" smtClean="0">
                        <a:latin typeface="Cambria Math" panose="02040503050406030204" pitchFamily="18" charset="0"/>
                        <a:ea typeface="微软雅黑" panose="020B0503020204020204" pitchFamily="34" charset="-122"/>
                      </a:rPr>
                      <m:t>𝑃</m:t>
                    </m:r>
                    <m:d>
                      <m:dPr>
                        <m:ctrlPr>
                          <a:rPr lang="en-US" altLang="zh-CN" sz="2000" i="1">
                            <a:latin typeface="Cambria Math" panose="02040503050406030204" pitchFamily="18" charset="0"/>
                            <a:ea typeface="微软雅黑" panose="020B0503020204020204" pitchFamily="34" charset="-122"/>
                          </a:rPr>
                        </m:ctrlPr>
                      </m:dPr>
                      <m:e>
                        <m:r>
                          <a:rPr lang="zh-CN" altLang="en-US" sz="2000" i="1">
                            <a:latin typeface="Cambria Math" panose="02040503050406030204" pitchFamily="18" charset="0"/>
                            <a:ea typeface="微软雅黑" panose="020B0503020204020204" pitchFamily="34" charset="-122"/>
                          </a:rPr>
                          <m:t>明天不下雨</m:t>
                        </m:r>
                        <m:r>
                          <a:rPr lang="en-US" altLang="zh-CN" sz="2000" i="1">
                            <a:latin typeface="Cambria Math" panose="02040503050406030204" pitchFamily="18" charset="0"/>
                            <a:ea typeface="微软雅黑" panose="020B0503020204020204" pitchFamily="34" charset="-122"/>
                          </a:rPr>
                          <m:t>|</m:t>
                        </m:r>
                        <m:r>
                          <a:rPr lang="zh-CN" altLang="en-US" sz="2000" i="1">
                            <a:latin typeface="Cambria Math" panose="02040503050406030204" pitchFamily="18" charset="0"/>
                            <a:ea typeface="微软雅黑" panose="020B0503020204020204" pitchFamily="34" charset="-122"/>
                          </a:rPr>
                          <m:t>今天下雨</m:t>
                        </m:r>
                      </m:e>
                    </m:d>
                    <m:r>
                      <a:rPr lang="en-US" altLang="zh-CN" sz="2000" i="1">
                        <a:latin typeface="Cambria Math" panose="02040503050406030204" pitchFamily="18" charset="0"/>
                        <a:ea typeface="微软雅黑" panose="020B0503020204020204" pitchFamily="34" charset="-122"/>
                      </a:rPr>
                      <m:t>=</m:t>
                    </m:r>
                    <m:f>
                      <m:fPr>
                        <m:ctrlPr>
                          <a:rPr lang="en-US" altLang="zh-CN" sz="2000" i="1" smtClean="0">
                            <a:latin typeface="Cambria Math" panose="02040503050406030204" pitchFamily="18" charset="0"/>
                            <a:ea typeface="微软雅黑" panose="020B0503020204020204" pitchFamily="34" charset="-122"/>
                          </a:rPr>
                        </m:ctrlPr>
                      </m:fPr>
                      <m:num>
                        <m:r>
                          <a:rPr lang="en-US" altLang="zh-CN" sz="2000" b="0" i="1" smtClean="0">
                            <a:latin typeface="Cambria Math" panose="02040503050406030204" pitchFamily="18" charset="0"/>
                            <a:ea typeface="微软雅黑" panose="020B0503020204020204" pitchFamily="34" charset="-122"/>
                          </a:rPr>
                          <m:t>𝑂</m:t>
                        </m:r>
                        <m:r>
                          <a:rPr lang="en-US" altLang="zh-CN" sz="2000" b="0" i="1" smtClean="0">
                            <a:latin typeface="Cambria Math" panose="02040503050406030204" pitchFamily="18" charset="0"/>
                            <a:ea typeface="微软雅黑" panose="020B0503020204020204" pitchFamily="34" charset="-122"/>
                          </a:rPr>
                          <m:t>(</m:t>
                        </m:r>
                        <m:r>
                          <a:rPr lang="zh-CN" altLang="en-US" sz="2000" i="1">
                            <a:latin typeface="Cambria Math" panose="02040503050406030204" pitchFamily="18" charset="0"/>
                            <a:ea typeface="微软雅黑" panose="020B0503020204020204" pitchFamily="34" charset="-122"/>
                          </a:rPr>
                          <m:t>明天</m:t>
                        </m:r>
                        <m:r>
                          <a:rPr lang="zh-CN" altLang="en-US" sz="2000" i="1" smtClean="0">
                            <a:latin typeface="Cambria Math" panose="02040503050406030204" pitchFamily="18" charset="0"/>
                            <a:ea typeface="微软雅黑" panose="020B0503020204020204" pitchFamily="34" charset="-122"/>
                          </a:rPr>
                          <m:t>不</m:t>
                        </m:r>
                        <m:r>
                          <a:rPr lang="zh-CN" altLang="en-US" sz="2000" i="1">
                            <a:latin typeface="Cambria Math" panose="02040503050406030204" pitchFamily="18" charset="0"/>
                            <a:ea typeface="微软雅黑" panose="020B0503020204020204" pitchFamily="34" charset="-122"/>
                          </a:rPr>
                          <m:t>下雨</m:t>
                        </m:r>
                        <m:r>
                          <a:rPr lang="en-US" altLang="zh-CN" sz="2000" b="0" i="1" smtClean="0">
                            <a:latin typeface="Cambria Math" panose="02040503050406030204" pitchFamily="18" charset="0"/>
                            <a:ea typeface="微软雅黑" panose="020B0503020204020204" pitchFamily="34" charset="-122"/>
                          </a:rPr>
                          <m:t>|</m:t>
                        </m:r>
                        <m:r>
                          <a:rPr lang="zh-CN" altLang="en-US" sz="2000" i="1">
                            <a:latin typeface="Cambria Math" panose="02040503050406030204" pitchFamily="18" charset="0"/>
                            <a:ea typeface="微软雅黑" panose="020B0503020204020204" pitchFamily="34" charset="-122"/>
                          </a:rPr>
                          <m:t>今天</m:t>
                        </m:r>
                        <m:r>
                          <a:rPr lang="zh-CN" altLang="en-US" sz="2000" i="1" smtClean="0">
                            <a:latin typeface="Cambria Math" panose="02040503050406030204" pitchFamily="18" charset="0"/>
                            <a:ea typeface="微软雅黑" panose="020B0503020204020204" pitchFamily="34" charset="-122"/>
                          </a:rPr>
                          <m:t>下雨</m:t>
                        </m:r>
                        <m:r>
                          <a:rPr lang="en-US" altLang="zh-CN" sz="2000" b="0" i="1" smtClean="0">
                            <a:latin typeface="Cambria Math" panose="02040503050406030204" pitchFamily="18" charset="0"/>
                            <a:ea typeface="微软雅黑" panose="020B0503020204020204" pitchFamily="34" charset="-122"/>
                          </a:rPr>
                          <m:t>)</m:t>
                        </m:r>
                      </m:num>
                      <m:den>
                        <m:r>
                          <a:rPr lang="en-US" altLang="zh-CN" sz="2000" i="1">
                            <a:latin typeface="Cambria Math" panose="02040503050406030204" pitchFamily="18" charset="0"/>
                            <a:ea typeface="微软雅黑" panose="020B0503020204020204" pitchFamily="34" charset="-122"/>
                          </a:rPr>
                          <m:t>1</m:t>
                        </m:r>
                        <m:r>
                          <a:rPr lang="en-US" altLang="zh-CN" sz="2000" i="1" smtClean="0">
                            <a:latin typeface="Cambria Math" panose="02040503050406030204" pitchFamily="18" charset="0"/>
                            <a:ea typeface="微软雅黑" panose="020B0503020204020204" pitchFamily="34" charset="-122"/>
                          </a:rPr>
                          <m:t>+</m:t>
                        </m:r>
                        <m:r>
                          <a:rPr lang="en-US" altLang="zh-CN" sz="2000" b="0" i="1" smtClean="0">
                            <a:latin typeface="Cambria Math" panose="02040503050406030204" pitchFamily="18" charset="0"/>
                            <a:ea typeface="微软雅黑" panose="020B0503020204020204" pitchFamily="34" charset="-122"/>
                          </a:rPr>
                          <m:t>𝑂</m:t>
                        </m:r>
                        <m:r>
                          <a:rPr lang="en-US" altLang="zh-CN" sz="2000" b="0" i="1" smtClean="0">
                            <a:latin typeface="Cambria Math" panose="02040503050406030204" pitchFamily="18" charset="0"/>
                            <a:ea typeface="微软雅黑" panose="020B0503020204020204" pitchFamily="34" charset="-122"/>
                          </a:rPr>
                          <m:t>(</m:t>
                        </m:r>
                        <m:r>
                          <a:rPr lang="zh-CN" altLang="en-US" sz="2000" i="1">
                            <a:latin typeface="Cambria Math" panose="02040503050406030204" pitchFamily="18" charset="0"/>
                            <a:ea typeface="微软雅黑" panose="020B0503020204020204" pitchFamily="34" charset="-122"/>
                          </a:rPr>
                          <m:t>明天</m:t>
                        </m:r>
                        <m:r>
                          <a:rPr lang="zh-CN" altLang="en-US" sz="2000" i="1" smtClean="0">
                            <a:latin typeface="Cambria Math" panose="02040503050406030204" pitchFamily="18" charset="0"/>
                            <a:ea typeface="微软雅黑" panose="020B0503020204020204" pitchFamily="34" charset="-122"/>
                          </a:rPr>
                          <m:t>不下雨</m:t>
                        </m:r>
                        <m:r>
                          <a:rPr lang="en-US" altLang="zh-CN" sz="2000" b="0" i="1" smtClean="0">
                            <a:latin typeface="Cambria Math" panose="02040503050406030204" pitchFamily="18" charset="0"/>
                            <a:ea typeface="微软雅黑" panose="020B0503020204020204" pitchFamily="34" charset="-122"/>
                          </a:rPr>
                          <m:t>|</m:t>
                        </m:r>
                        <m:r>
                          <a:rPr lang="zh-CN" altLang="en-US" sz="2000" i="1">
                            <a:latin typeface="Cambria Math" panose="02040503050406030204" pitchFamily="18" charset="0"/>
                            <a:ea typeface="微软雅黑" panose="020B0503020204020204" pitchFamily="34" charset="-122"/>
                          </a:rPr>
                          <m:t>今天下雨</m:t>
                        </m:r>
                        <m:r>
                          <a:rPr lang="en-US" altLang="zh-CN" sz="2000" b="0" i="1" smtClean="0">
                            <a:latin typeface="Cambria Math" panose="02040503050406030204" pitchFamily="18" charset="0"/>
                            <a:ea typeface="微软雅黑" panose="020B0503020204020204" pitchFamily="34" charset="-122"/>
                          </a:rPr>
                          <m:t>)</m:t>
                        </m:r>
                      </m:den>
                    </m:f>
                    <m:r>
                      <a:rPr lang="en-US" altLang="zh-CN" sz="2000" i="1">
                        <a:latin typeface="Cambria Math" panose="02040503050406030204" pitchFamily="18" charset="0"/>
                        <a:ea typeface="微软雅黑" panose="020B0503020204020204" pitchFamily="34" charset="-122"/>
                      </a:rPr>
                      <m:t>=</m:t>
                    </m:r>
                    <m:f>
                      <m:fPr>
                        <m:ctrlPr>
                          <a:rPr lang="en-US" altLang="zh-CN" sz="2000" i="1" smtClean="0">
                            <a:latin typeface="Cambria Math" panose="02040503050406030204" pitchFamily="18" charset="0"/>
                            <a:ea typeface="微软雅黑" panose="020B0503020204020204" pitchFamily="34" charset="-122"/>
                          </a:rPr>
                        </m:ctrlPr>
                      </m:fPr>
                      <m:num>
                        <m:r>
                          <a:rPr lang="en-US" altLang="zh-CN" sz="2000" i="1">
                            <a:latin typeface="Cambria Math" panose="02040503050406030204" pitchFamily="18" charset="0"/>
                            <a:ea typeface="微软雅黑" panose="020B0503020204020204" pitchFamily="34" charset="-122"/>
                          </a:rPr>
                          <m:t>0</m:t>
                        </m:r>
                        <m:r>
                          <a:rPr lang="en-US" altLang="zh-CN" sz="2000" i="1" smtClean="0">
                            <a:latin typeface="Cambria Math" panose="02040503050406030204" pitchFamily="18" charset="0"/>
                            <a:ea typeface="微软雅黑" panose="020B0503020204020204" pitchFamily="34" charset="-122"/>
                          </a:rPr>
                          <m:t>.</m:t>
                        </m:r>
                        <m:r>
                          <a:rPr lang="en-US" altLang="zh-CN" sz="2000" i="1">
                            <a:latin typeface="Cambria Math" panose="02040503050406030204" pitchFamily="18" charset="0"/>
                            <a:ea typeface="微软雅黑" panose="020B0503020204020204" pitchFamily="34" charset="-122"/>
                          </a:rPr>
                          <m:t>4</m:t>
                        </m:r>
                      </m:num>
                      <m:den>
                        <m:r>
                          <a:rPr lang="en-US" altLang="zh-CN" sz="2000" i="1">
                            <a:latin typeface="Cambria Math" panose="02040503050406030204" pitchFamily="18" charset="0"/>
                            <a:ea typeface="微软雅黑" panose="020B0503020204020204" pitchFamily="34" charset="-122"/>
                          </a:rPr>
                          <m:t>1</m:t>
                        </m:r>
                        <m:r>
                          <a:rPr lang="en-US" altLang="zh-CN" sz="2000" i="1" smtClean="0">
                            <a:latin typeface="Cambria Math" panose="02040503050406030204" pitchFamily="18" charset="0"/>
                            <a:ea typeface="微软雅黑" panose="020B0503020204020204" pitchFamily="34" charset="-122"/>
                          </a:rPr>
                          <m:t>+</m:t>
                        </m:r>
                        <m:r>
                          <a:rPr lang="en-US" altLang="zh-CN" sz="2000" i="1">
                            <a:latin typeface="Cambria Math" panose="02040503050406030204" pitchFamily="18" charset="0"/>
                            <a:ea typeface="微软雅黑" panose="020B0503020204020204" pitchFamily="34" charset="-122"/>
                          </a:rPr>
                          <m:t>0</m:t>
                        </m:r>
                        <m:r>
                          <a:rPr lang="en-US" altLang="zh-CN" sz="2000" i="1" smtClean="0">
                            <a:latin typeface="Cambria Math" panose="02040503050406030204" pitchFamily="18" charset="0"/>
                            <a:ea typeface="微软雅黑" panose="020B0503020204020204" pitchFamily="34" charset="-122"/>
                          </a:rPr>
                          <m:t>.</m:t>
                        </m:r>
                        <m:r>
                          <a:rPr lang="en-US" altLang="zh-CN" sz="2000" i="1">
                            <a:latin typeface="Cambria Math" panose="02040503050406030204" pitchFamily="18" charset="0"/>
                            <a:ea typeface="微软雅黑" panose="020B0503020204020204" pitchFamily="34" charset="-122"/>
                          </a:rPr>
                          <m:t>4</m:t>
                        </m:r>
                      </m:den>
                    </m:f>
                    <m:r>
                      <a:rPr lang="en-US" altLang="zh-CN" sz="2000" i="1">
                        <a:latin typeface="Cambria Math" panose="02040503050406030204" pitchFamily="18" charset="0"/>
                        <a:ea typeface="微软雅黑" panose="020B0503020204020204" pitchFamily="34" charset="-122"/>
                      </a:rPr>
                      <m:t>=</m:t>
                    </m:r>
                    <m:r>
                      <a:rPr lang="en-US" altLang="zh-CN" sz="2000" b="0" i="1" smtClean="0">
                        <a:latin typeface="Cambria Math" panose="02040503050406030204" pitchFamily="18" charset="0"/>
                        <a:ea typeface="微软雅黑" panose="020B0503020204020204" pitchFamily="34" charset="-122"/>
                      </a:rPr>
                      <m:t>0.</m:t>
                    </m:r>
                    <m:r>
                      <a:rPr lang="en-US" altLang="zh-CN" sz="2000" i="1">
                        <a:latin typeface="Cambria Math" panose="02040503050406030204" pitchFamily="18" charset="0"/>
                        <a:ea typeface="微软雅黑" panose="020B0503020204020204" pitchFamily="34" charset="-122"/>
                      </a:rPr>
                      <m:t>2</m:t>
                    </m:r>
                    <m:r>
                      <a:rPr lang="en-US" altLang="zh-CN" sz="2000" b="0" i="0" smtClean="0">
                        <a:latin typeface="Cambria Math" panose="02040503050406030204" pitchFamily="18" charset="0"/>
                        <a:ea typeface="微软雅黑" panose="020B0503020204020204" pitchFamily="34" charset="-122"/>
                      </a:rPr>
                      <m:t>9</m:t>
                    </m:r>
                  </m:oMath>
                </a14:m>
                <a:endParaRPr lang="en-US" altLang="zh-CN" sz="2000" b="0">
                  <a:ea typeface="微软雅黑" panose="020B0503020204020204" pitchFamily="34" charset="-122"/>
                </a:endParaRPr>
              </a:p>
              <a:p>
                <a:pPr eaLnBrk="1" hangingPunct="1">
                  <a:buClr>
                    <a:srgbClr val="FF0000"/>
                  </a:buClr>
                  <a:buSzPct val="55000"/>
                  <a:buFont typeface="Wingdings" panose="05000000000000000000" pitchFamily="2" charset="2"/>
                  <a:buChar char="Ø"/>
                </a:pPr>
                <a:endParaRPr lang="en-US" altLang="zh-CN" sz="800" b="0">
                  <a:ea typeface="微软雅黑" panose="020B0503020204020204" pitchFamily="34" charset="-122"/>
                </a:endParaRPr>
              </a:p>
              <a:p>
                <a:pPr eaLnBrk="1" hangingPunct="1">
                  <a:buClr>
                    <a:srgbClr val="FF0000"/>
                  </a:buClr>
                  <a:buSzPct val="55000"/>
                  <a:buFont typeface="Wingdings" panose="05000000000000000000" pitchFamily="2" charset="2"/>
                  <a:buChar char="u"/>
                </a:pPr>
                <a:r>
                  <a:rPr lang="zh-CN" altLang="en-US" sz="2000" b="1">
                    <a:latin typeface="微软雅黑" panose="020B0503020204020204" pitchFamily="34" charset="-122"/>
                    <a:ea typeface="微软雅黑" panose="020B0503020204020204" pitchFamily="34" charset="-122"/>
                  </a:rPr>
                  <a:t>今天下雨的</a:t>
                </a:r>
                <a:r>
                  <a:rPr lang="zh-CN" altLang="en-US" sz="2000" b="1">
                    <a:solidFill>
                      <a:srgbClr val="0000FF"/>
                    </a:solidFill>
                    <a:latin typeface="微软雅黑" panose="020B0503020204020204" pitchFamily="34" charset="-122"/>
                    <a:ea typeface="微软雅黑" panose="020B0503020204020204" pitchFamily="34" charset="-122"/>
                  </a:rPr>
                  <a:t>论据</a:t>
                </a:r>
                <a:r>
                  <a:rPr lang="zh-CN" altLang="en-US" sz="2000" b="1">
                    <a:latin typeface="微软雅黑" panose="020B0503020204020204" pitchFamily="34" charset="-122"/>
                    <a:ea typeface="微软雅黑" panose="020B0503020204020204" pitchFamily="34" charset="-122"/>
                  </a:rPr>
                  <a:t>使得</a:t>
                </a:r>
                <a:r>
                  <a:rPr lang="zh-CN" altLang="en-US" sz="2000" b="1">
                    <a:solidFill>
                      <a:srgbClr val="FF0000"/>
                    </a:solidFill>
                    <a:latin typeface="微软雅黑" panose="020B0503020204020204" pitchFamily="34" charset="-122"/>
                    <a:ea typeface="微软雅黑" panose="020B0503020204020204" pitchFamily="34" charset="-122"/>
                  </a:rPr>
                  <a:t>明天不下雨</a:t>
                </a:r>
                <a:r>
                  <a:rPr lang="zh-CN" altLang="en-US" sz="2000" b="1">
                    <a:latin typeface="微软雅黑" panose="020B0503020204020204" pitchFamily="34" charset="-122"/>
                    <a:ea typeface="微软雅黑" panose="020B0503020204020204" pitchFamily="34" charset="-122"/>
                  </a:rPr>
                  <a:t>的几率</a:t>
                </a:r>
                <a:r>
                  <a:rPr lang="zh-CN" altLang="en-US" sz="2000" b="1">
                    <a:solidFill>
                      <a:srgbClr val="0000FF"/>
                    </a:solidFill>
                    <a:latin typeface="微软雅黑" panose="020B0503020204020204" pitchFamily="34" charset="-122"/>
                    <a:ea typeface="微软雅黑" panose="020B0503020204020204" pitchFamily="34" charset="-122"/>
                  </a:rPr>
                  <a:t>减少</a:t>
                </a:r>
                <a:r>
                  <a:rPr lang="zh-CN" altLang="en-US" sz="2000" b="1">
                    <a:latin typeface="微软雅黑" panose="020B0503020204020204" pitchFamily="34" charset="-122"/>
                    <a:ea typeface="微软雅黑" panose="020B0503020204020204" pitchFamily="34" charset="-122"/>
                  </a:rPr>
                  <a:t>到 </a:t>
                </a:r>
                <a:r>
                  <a:rPr lang="en-US" altLang="zh-CN" sz="2000" b="1">
                    <a:latin typeface="微软雅黑" panose="020B0503020204020204" pitchFamily="34" charset="-122"/>
                    <a:ea typeface="微软雅黑" panose="020B0503020204020204" pitchFamily="34" charset="-122"/>
                  </a:rPr>
                  <a:t>2.5 </a:t>
                </a:r>
                <a:r>
                  <a:rPr lang="zh-CN" altLang="en-US" sz="2000" b="1">
                    <a:latin typeface="微软雅黑" panose="020B0503020204020204" pitchFamily="34" charset="-122"/>
                    <a:ea typeface="微软雅黑" panose="020B0503020204020204" pitchFamily="34" charset="-122"/>
                  </a:rPr>
                  <a:t>倍，从而明天不下雨的</a:t>
                </a:r>
                <a:r>
                  <a:rPr lang="zh-CN" altLang="en-US" sz="2000" b="1">
                    <a:solidFill>
                      <a:srgbClr val="0000FF"/>
                    </a:solidFill>
                    <a:latin typeface="微软雅黑" panose="020B0503020204020204" pitchFamily="34" charset="-122"/>
                    <a:ea typeface="微软雅黑" panose="020B0503020204020204" pitchFamily="34" charset="-122"/>
                  </a:rPr>
                  <a:t>概率</a:t>
                </a:r>
                <a:r>
                  <a:rPr lang="zh-CN" altLang="en-US" sz="2000" b="1">
                    <a:latin typeface="微软雅黑" panose="020B0503020204020204" pitchFamily="34" charset="-122"/>
                    <a:ea typeface="微软雅黑" panose="020B0503020204020204" pitchFamily="34" charset="-122"/>
                  </a:rPr>
                  <a:t>从 </a:t>
                </a:r>
                <a:r>
                  <a:rPr lang="en-US" altLang="zh-CN" sz="2000" b="1">
                    <a:latin typeface="微软雅黑" panose="020B0503020204020204" pitchFamily="34" charset="-122"/>
                    <a:ea typeface="微软雅黑" panose="020B0503020204020204" pitchFamily="34" charset="-122"/>
                  </a:rPr>
                  <a:t>0.5 </a:t>
                </a:r>
                <a:r>
                  <a:rPr lang="zh-CN" altLang="en-US" sz="2000" b="1">
                    <a:solidFill>
                      <a:srgbClr val="0000FF"/>
                    </a:solidFill>
                    <a:latin typeface="微软雅黑" panose="020B0503020204020204" pitchFamily="34" charset="-122"/>
                    <a:ea typeface="微软雅黑" panose="020B0503020204020204" pitchFamily="34" charset="-122"/>
                  </a:rPr>
                  <a:t>减为</a:t>
                </a:r>
                <a:r>
                  <a:rPr lang="zh-CN" altLang="en-US" sz="2000" b="1">
                    <a:latin typeface="微软雅黑" panose="020B0503020204020204" pitchFamily="34" charset="-122"/>
                    <a:ea typeface="微软雅黑" panose="020B0503020204020204" pitchFamily="34" charset="-122"/>
                  </a:rPr>
                  <a:t> </a:t>
                </a:r>
                <a:r>
                  <a:rPr lang="en-US" altLang="zh-CN" sz="2000" b="1">
                    <a:latin typeface="微软雅黑" panose="020B0503020204020204" pitchFamily="34" charset="-122"/>
                    <a:ea typeface="微软雅黑" panose="020B0503020204020204" pitchFamily="34" charset="-122"/>
                  </a:rPr>
                  <a:t>0.29</a:t>
                </a:r>
              </a:p>
              <a:p>
                <a:pPr eaLnBrk="1" hangingPunct="1">
                  <a:buClr>
                    <a:srgbClr val="FF0000"/>
                  </a:buClr>
                  <a:buSzPct val="55000"/>
                  <a:buFont typeface="Wingdings" panose="05000000000000000000" pitchFamily="2" charset="2"/>
                  <a:buChar char="Ø"/>
                </a:pPr>
                <a:endParaRPr lang="en-US" altLang="zh-CN" sz="2000">
                  <a:ea typeface="微软雅黑" panose="020B0503020204020204" pitchFamily="34" charset="-122"/>
                </a:endParaRPr>
              </a:p>
              <a:p>
                <a:pPr eaLnBrk="1" hangingPunct="1">
                  <a:buClr>
                    <a:srgbClr val="FF0000"/>
                  </a:buClr>
                  <a:buSzPct val="55000"/>
                  <a:buFont typeface="Wingdings" panose="05000000000000000000" pitchFamily="2" charset="2"/>
                  <a:buChar char="Ø"/>
                </a:pPr>
                <a:endParaRPr lang="en-US" altLang="zh-CN" sz="2000" b="0">
                  <a:ea typeface="微软雅黑" panose="020B0503020204020204" pitchFamily="34" charset="-122"/>
                </a:endParaRPr>
              </a:p>
              <a:p>
                <a:pPr eaLnBrk="1" hangingPunct="1">
                  <a:buClr>
                    <a:srgbClr val="FF0000"/>
                  </a:buClr>
                  <a:buSzPct val="55000"/>
                  <a:buFont typeface="Wingdings" panose="05000000000000000000" pitchFamily="2" charset="2"/>
                  <a:buChar char="Ø"/>
                </a:pPr>
                <a:endParaRPr lang="en-US" altLang="zh-CN" sz="2000">
                  <a:latin typeface="微软雅黑" panose="020B0503020204020204" pitchFamily="34" charset="-122"/>
                  <a:ea typeface="微软雅黑" panose="020B0503020204020204" pitchFamily="34" charset="-122"/>
                </a:endParaRPr>
              </a:p>
              <a:p>
                <a:pPr eaLnBrk="1" hangingPunct="1">
                  <a:buClr>
                    <a:srgbClr val="FF0000"/>
                  </a:buClr>
                  <a:buSzPct val="55000"/>
                  <a:buFont typeface="Wingdings" panose="05000000000000000000" pitchFamily="2" charset="2"/>
                  <a:buChar char="Ø"/>
                </a:pPr>
                <a:endParaRPr lang="en-US" altLang="zh-CN" sz="2000">
                  <a:latin typeface="微软雅黑" panose="020B0503020204020204" pitchFamily="34" charset="-122"/>
                  <a:ea typeface="微软雅黑" panose="020B0503020204020204" pitchFamily="34" charset="-122"/>
                </a:endParaRPr>
              </a:p>
              <a:p>
                <a:pPr eaLnBrk="1" hangingPunct="1">
                  <a:buClr>
                    <a:srgbClr val="FF0000"/>
                  </a:buClr>
                  <a:buSzPct val="55000"/>
                  <a:buFont typeface="Wingdings" panose="05000000000000000000" pitchFamily="2" charset="2"/>
                  <a:buChar char="Ø"/>
                </a:pPr>
                <a:endParaRPr lang="en-US" altLang="zh-CN" sz="2000">
                  <a:latin typeface="微软雅黑" panose="020B0503020204020204" pitchFamily="34" charset="-122"/>
                  <a:ea typeface="微软雅黑" panose="020B0503020204020204" pitchFamily="34" charset="-122"/>
                </a:endParaRPr>
              </a:p>
            </p:txBody>
          </p:sp>
        </mc:Choice>
        <mc:Fallback xmlns="">
          <p:sp>
            <p:nvSpPr>
              <p:cNvPr id="12291" name="Rectangle 3">
                <a:extLst>
                  <a:ext uri="{FF2B5EF4-FFF2-40B4-BE49-F238E27FC236}">
                    <a16:creationId xmlns:a16="http://schemas.microsoft.com/office/drawing/2014/main" id="{9419AC45-F76E-4D45-A32E-965A5D4A98F1}"/>
                  </a:ext>
                </a:extLst>
              </p:cNvPr>
              <p:cNvSpPr>
                <a:spLocks noGrp="1" noRot="1" noChangeAspect="1" noMove="1" noResize="1" noEditPoints="1" noAdjustHandles="1" noChangeArrowheads="1" noChangeShapeType="1" noTextEdit="1"/>
              </p:cNvSpPr>
              <p:nvPr>
                <p:ph type="body" idx="1"/>
              </p:nvPr>
            </p:nvSpPr>
            <p:spPr>
              <a:xfrm>
                <a:off x="683568" y="1308125"/>
                <a:ext cx="8202488" cy="4929187"/>
              </a:xfrm>
              <a:blipFill>
                <a:blip r:embed="rId2"/>
                <a:stretch>
                  <a:fillRect t="-371" r="-66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0450756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89CE89D4-C46C-421C-8225-3A9FCD52C853}"/>
              </a:ext>
            </a:extLst>
          </p:cNvPr>
          <p:cNvSpPr>
            <a:spLocks noGrp="1" noChangeArrowheads="1"/>
          </p:cNvSpPr>
          <p:nvPr>
            <p:ph type="title"/>
          </p:nvPr>
        </p:nvSpPr>
        <p:spPr>
          <a:xfrm>
            <a:off x="971550" y="406400"/>
            <a:ext cx="7696200" cy="719138"/>
          </a:xfrm>
        </p:spPr>
        <p:txBody>
          <a:bodyPr/>
          <a:lstStyle/>
          <a:p>
            <a:pPr eaLnBrk="1" hangingPunct="1">
              <a:defRPr/>
            </a:pPr>
            <a:r>
              <a:rPr lang="en-US" altLang="zh-CN" sz="2800" dirty="0">
                <a:latin typeface="+mn-lt"/>
              </a:rPr>
              <a:t> </a:t>
            </a:r>
            <a:r>
              <a:rPr lang="zh-CN" altLang="en-US" sz="2800" dirty="0"/>
              <a:t>主观贝叶斯方法举例</a:t>
            </a:r>
            <a:endParaRPr lang="zh-CN" altLang="en-US" sz="2800" dirty="0">
              <a:latin typeface="+mn-lt"/>
            </a:endParaRPr>
          </a:p>
        </p:txBody>
      </p:sp>
      <p:sp>
        <p:nvSpPr>
          <p:cNvPr id="12291" name="Rectangle 3">
            <a:extLst>
              <a:ext uri="{FF2B5EF4-FFF2-40B4-BE49-F238E27FC236}">
                <a16:creationId xmlns:a16="http://schemas.microsoft.com/office/drawing/2014/main" id="{9419AC45-F76E-4D45-A32E-965A5D4A98F1}"/>
              </a:ext>
            </a:extLst>
          </p:cNvPr>
          <p:cNvSpPr>
            <a:spLocks noGrp="1" noChangeArrowheads="1"/>
          </p:cNvSpPr>
          <p:nvPr>
            <p:ph type="body" idx="1"/>
          </p:nvPr>
        </p:nvSpPr>
        <p:spPr>
          <a:xfrm>
            <a:off x="683568" y="1308125"/>
            <a:ext cx="8202488" cy="4929187"/>
          </a:xfrm>
        </p:spPr>
        <p:txBody>
          <a:bodyPr/>
          <a:lstStyle/>
          <a:p>
            <a:pPr eaLnBrk="1" hangingPunct="1">
              <a:buClr>
                <a:srgbClr val="FF0000"/>
              </a:buClr>
              <a:buSzPct val="55000"/>
              <a:buFont typeface="Wingdings" panose="05000000000000000000" pitchFamily="2" charset="2"/>
              <a:buChar char="u"/>
            </a:pPr>
            <a:r>
              <a:rPr lang="zh-CN" altLang="en-US" sz="2000" b="1">
                <a:latin typeface="微软雅黑" panose="020B0503020204020204" pitchFamily="34" charset="-122"/>
                <a:ea typeface="微软雅黑" panose="020B0503020204020204" pitchFamily="34" charset="-122"/>
              </a:rPr>
              <a:t>结论是：如果今天下雨，</a:t>
            </a:r>
            <a:endParaRPr lang="en-US" altLang="zh-CN" sz="2000" b="1">
              <a:latin typeface="微软雅黑" panose="020B0503020204020204" pitchFamily="34" charset="-122"/>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800" b="1">
              <a:latin typeface="微软雅黑" panose="020B0503020204020204" pitchFamily="34" charset="-122"/>
              <a:ea typeface="微软雅黑" panose="020B0503020204020204" pitchFamily="34" charset="-122"/>
            </a:endParaRPr>
          </a:p>
          <a:p>
            <a:pPr eaLnBrk="1" hangingPunct="1">
              <a:buClr>
                <a:srgbClr val="FF0000"/>
              </a:buClr>
              <a:buSzPct val="55000"/>
              <a:buFont typeface="Wingdings" panose="05000000000000000000" pitchFamily="2" charset="2"/>
              <a:buChar char="Ø"/>
            </a:pPr>
            <a:r>
              <a:rPr lang="zh-CN" altLang="en-US" sz="1800" b="1">
                <a:latin typeface="微软雅黑" panose="020B0503020204020204" pitchFamily="34" charset="-122"/>
                <a:ea typeface="微软雅黑" panose="020B0503020204020204" pitchFamily="34" charset="-122"/>
              </a:rPr>
              <a:t>明天下雨的可能性是 </a:t>
            </a:r>
            <a:r>
              <a:rPr lang="en-US" altLang="zh-CN" sz="1800" b="1">
                <a:latin typeface="微软雅黑" panose="020B0503020204020204" pitchFamily="34" charset="-122"/>
                <a:ea typeface="微软雅黑" panose="020B0503020204020204" pitchFamily="34" charset="-122"/>
              </a:rPr>
              <a:t>71%</a:t>
            </a:r>
          </a:p>
          <a:p>
            <a:pPr eaLnBrk="1" hangingPunct="1">
              <a:buClr>
                <a:srgbClr val="FF0000"/>
              </a:buClr>
              <a:buSzPct val="55000"/>
              <a:buFont typeface="Wingdings" panose="05000000000000000000" pitchFamily="2" charset="2"/>
              <a:buChar char="Ø"/>
            </a:pPr>
            <a:r>
              <a:rPr lang="zh-CN" altLang="en-US" sz="1800" b="1">
                <a:latin typeface="微软雅黑" panose="020B0503020204020204" pitchFamily="34" charset="-122"/>
                <a:ea typeface="微软雅黑" panose="020B0503020204020204" pitchFamily="34" charset="-122"/>
              </a:rPr>
              <a:t>明天不下雨的可能性是 </a:t>
            </a:r>
            <a:r>
              <a:rPr lang="en-US" altLang="zh-CN" sz="1800" b="1">
                <a:latin typeface="微软雅黑" panose="020B0503020204020204" pitchFamily="34" charset="-122"/>
                <a:ea typeface="微软雅黑" panose="020B0503020204020204" pitchFamily="34" charset="-122"/>
              </a:rPr>
              <a:t>29%</a:t>
            </a:r>
            <a:r>
              <a:rPr lang="zh-CN" altLang="en-US" sz="1800" b="1">
                <a:latin typeface="微软雅黑" panose="020B0503020204020204" pitchFamily="34" charset="-122"/>
                <a:ea typeface="微软雅黑" panose="020B0503020204020204" pitchFamily="34" charset="-122"/>
              </a:rPr>
              <a:t>。</a:t>
            </a:r>
            <a:endParaRPr lang="en-US" altLang="zh-CN" sz="1800" b="1">
              <a:latin typeface="微软雅黑" panose="020B0503020204020204" pitchFamily="34" charset="-122"/>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2000" b="1">
              <a:latin typeface="微软雅黑" panose="020B0503020204020204" pitchFamily="34" charset="-122"/>
              <a:ea typeface="微软雅黑" panose="020B0503020204020204" pitchFamily="34" charset="-122"/>
            </a:endParaRPr>
          </a:p>
          <a:p>
            <a:pPr eaLnBrk="1" hangingPunct="1">
              <a:buClr>
                <a:srgbClr val="FF0000"/>
              </a:buClr>
              <a:buSzPct val="55000"/>
              <a:buFont typeface="Wingdings" panose="05000000000000000000" pitchFamily="2" charset="2"/>
              <a:buChar char="u"/>
            </a:pPr>
            <a:r>
              <a:rPr lang="zh-CN" altLang="en-US" sz="2000" b="1">
                <a:latin typeface="微软雅黑" panose="020B0503020204020204" pitchFamily="34" charset="-122"/>
                <a:ea typeface="微软雅黑" panose="020B0503020204020204" pitchFamily="34" charset="-122"/>
              </a:rPr>
              <a:t>如果用户一开始输入的是“</a:t>
            </a:r>
            <a:r>
              <a:rPr lang="zh-CN" altLang="en-US" sz="2000" b="1">
                <a:solidFill>
                  <a:srgbClr val="0000FF"/>
                </a:solidFill>
                <a:latin typeface="微软雅黑" panose="020B0503020204020204" pitchFamily="34" charset="-122"/>
                <a:ea typeface="微软雅黑" panose="020B0503020204020204" pitchFamily="34" charset="-122"/>
              </a:rPr>
              <a:t>今天不下雨</a:t>
            </a:r>
            <a:r>
              <a:rPr lang="zh-CN" altLang="en-US" sz="2000" b="1">
                <a:latin typeface="微软雅黑" panose="020B0503020204020204" pitchFamily="34" charset="-122"/>
                <a:ea typeface="微软雅黑" panose="020B0503020204020204" pitchFamily="34" charset="-122"/>
              </a:rPr>
              <a:t>”，则以同样的方式可计算出：</a:t>
            </a:r>
            <a:endParaRPr lang="en-US" altLang="zh-CN" sz="2000" b="1">
              <a:latin typeface="微软雅黑" panose="020B0503020204020204" pitchFamily="34" charset="-122"/>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800" b="1">
              <a:latin typeface="微软雅黑" panose="020B0503020204020204" pitchFamily="34" charset="-122"/>
              <a:ea typeface="微软雅黑" panose="020B0503020204020204" pitchFamily="34" charset="-122"/>
            </a:endParaRPr>
          </a:p>
          <a:p>
            <a:pPr eaLnBrk="1" hangingPunct="1">
              <a:buClr>
                <a:srgbClr val="FF0000"/>
              </a:buClr>
              <a:buSzPct val="55000"/>
              <a:buFont typeface="Wingdings" panose="05000000000000000000" pitchFamily="2" charset="2"/>
              <a:buChar char="Ø"/>
            </a:pPr>
            <a:r>
              <a:rPr lang="zh-CN" altLang="en-US" sz="1800" b="1">
                <a:latin typeface="微软雅黑" panose="020B0503020204020204" pitchFamily="34" charset="-122"/>
                <a:ea typeface="微软雅黑" panose="020B0503020204020204" pitchFamily="34" charset="-122"/>
              </a:rPr>
              <a:t>明天不下雨的可能性是 </a:t>
            </a:r>
            <a:r>
              <a:rPr lang="en-US" altLang="zh-CN" sz="1800" b="1">
                <a:latin typeface="微软雅黑" panose="020B0503020204020204" pitchFamily="34" charset="-122"/>
                <a:ea typeface="微软雅黑" panose="020B0503020204020204" pitchFamily="34" charset="-122"/>
              </a:rPr>
              <a:t>62%</a:t>
            </a:r>
          </a:p>
          <a:p>
            <a:pPr eaLnBrk="1" hangingPunct="1">
              <a:buClr>
                <a:srgbClr val="FF0000"/>
              </a:buClr>
              <a:buSzPct val="55000"/>
              <a:buFont typeface="Wingdings" panose="05000000000000000000" pitchFamily="2" charset="2"/>
              <a:buChar char="Ø"/>
            </a:pPr>
            <a:r>
              <a:rPr lang="zh-CN" altLang="en-US" sz="1800" b="1">
                <a:latin typeface="微软雅黑" panose="020B0503020204020204" pitchFamily="34" charset="-122"/>
                <a:ea typeface="微软雅黑" panose="020B0503020204020204" pitchFamily="34" charset="-122"/>
              </a:rPr>
              <a:t>明天下雨的可能性是 </a:t>
            </a:r>
            <a:r>
              <a:rPr lang="en-US" altLang="zh-CN" sz="1800" b="1">
                <a:latin typeface="微软雅黑" panose="020B0503020204020204" pitchFamily="34" charset="-122"/>
                <a:ea typeface="微软雅黑" panose="020B0503020204020204" pitchFamily="34" charset="-122"/>
              </a:rPr>
              <a:t>38%</a:t>
            </a:r>
            <a:endParaRPr lang="en-US" altLang="zh-CN" sz="1800">
              <a:ea typeface="微软雅黑" panose="020B0503020204020204" pitchFamily="34" charset="-122"/>
            </a:endParaRPr>
          </a:p>
          <a:p>
            <a:pPr eaLnBrk="1" hangingPunct="1">
              <a:buClr>
                <a:srgbClr val="FF0000"/>
              </a:buClr>
              <a:buSzPct val="55000"/>
              <a:buFont typeface="Wingdings" panose="05000000000000000000" pitchFamily="2" charset="2"/>
              <a:buChar char="Ø"/>
            </a:pPr>
            <a:endParaRPr lang="en-US" altLang="zh-CN" sz="2000" b="0">
              <a:ea typeface="微软雅黑" panose="020B0503020204020204" pitchFamily="34" charset="-122"/>
            </a:endParaRPr>
          </a:p>
          <a:p>
            <a:pPr eaLnBrk="1" hangingPunct="1">
              <a:buClr>
                <a:srgbClr val="FF0000"/>
              </a:buClr>
              <a:buSzPct val="55000"/>
              <a:buFont typeface="Wingdings" panose="05000000000000000000" pitchFamily="2" charset="2"/>
              <a:buChar char="Ø"/>
            </a:pPr>
            <a:endParaRPr lang="en-US" altLang="zh-CN" sz="2000">
              <a:latin typeface="微软雅黑" panose="020B0503020204020204" pitchFamily="34" charset="-122"/>
              <a:ea typeface="微软雅黑" panose="020B0503020204020204" pitchFamily="34" charset="-122"/>
            </a:endParaRPr>
          </a:p>
          <a:p>
            <a:pPr eaLnBrk="1" hangingPunct="1">
              <a:buClr>
                <a:srgbClr val="FF0000"/>
              </a:buClr>
              <a:buSzPct val="55000"/>
              <a:buFont typeface="Wingdings" panose="05000000000000000000" pitchFamily="2" charset="2"/>
              <a:buChar char="Ø"/>
            </a:pPr>
            <a:endParaRPr lang="en-US" altLang="zh-CN" sz="2000">
              <a:latin typeface="微软雅黑" panose="020B0503020204020204" pitchFamily="34" charset="-122"/>
              <a:ea typeface="微软雅黑" panose="020B0503020204020204" pitchFamily="34" charset="-122"/>
            </a:endParaRPr>
          </a:p>
          <a:p>
            <a:pPr eaLnBrk="1" hangingPunct="1">
              <a:buClr>
                <a:srgbClr val="FF0000"/>
              </a:buClr>
              <a:buSzPct val="55000"/>
              <a:buFont typeface="Wingdings" panose="05000000000000000000" pitchFamily="2" charset="2"/>
              <a:buChar char="Ø"/>
            </a:pPr>
            <a:endParaRPr lang="en-US" altLang="zh-CN" sz="200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68484617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89CE89D4-C46C-421C-8225-3A9FCD52C853}"/>
              </a:ext>
            </a:extLst>
          </p:cNvPr>
          <p:cNvSpPr>
            <a:spLocks noGrp="1" noChangeArrowheads="1"/>
          </p:cNvSpPr>
          <p:nvPr>
            <p:ph type="title"/>
          </p:nvPr>
        </p:nvSpPr>
        <p:spPr>
          <a:xfrm>
            <a:off x="971550" y="406400"/>
            <a:ext cx="7696200" cy="719138"/>
          </a:xfrm>
        </p:spPr>
        <p:txBody>
          <a:bodyPr/>
          <a:lstStyle/>
          <a:p>
            <a:pPr eaLnBrk="1" hangingPunct="1">
              <a:defRPr/>
            </a:pPr>
            <a:r>
              <a:rPr lang="en-US" altLang="zh-CN" sz="2800" dirty="0">
                <a:latin typeface="+mn-lt"/>
              </a:rPr>
              <a:t> </a:t>
            </a:r>
            <a:r>
              <a:rPr lang="zh-CN" altLang="en-US" sz="2800" dirty="0">
                <a:latin typeface="+mn-lt"/>
              </a:rPr>
              <a:t>专家系统实例</a:t>
            </a:r>
          </a:p>
        </p:txBody>
      </p:sp>
      <mc:AlternateContent xmlns:mc="http://schemas.openxmlformats.org/markup-compatibility/2006" xmlns:a14="http://schemas.microsoft.com/office/drawing/2010/main">
        <mc:Choice Requires="a14">
          <p:sp>
            <p:nvSpPr>
              <p:cNvPr id="7" name="Rectangle 3">
                <a:extLst>
                  <a:ext uri="{FF2B5EF4-FFF2-40B4-BE49-F238E27FC236}">
                    <a16:creationId xmlns:a16="http://schemas.microsoft.com/office/drawing/2014/main" id="{146ABC16-9A4C-486E-A009-9EDDC7F62070}"/>
                  </a:ext>
                </a:extLst>
              </p:cNvPr>
              <p:cNvSpPr txBox="1">
                <a:spLocks noChangeArrowheads="1"/>
              </p:cNvSpPr>
              <p:nvPr/>
            </p:nvSpPr>
            <p:spPr bwMode="auto">
              <a:xfrm>
                <a:off x="683568" y="1308125"/>
                <a:ext cx="7848872" cy="5433243"/>
              </a:xfrm>
              <a:prstGeom prst="rect">
                <a:avLst/>
              </a:prstGeom>
              <a:noFill/>
              <a:ln>
                <a:noFill/>
              </a:ln>
              <a:effectLst/>
              <a:extLst>
                <a:ext uri="{909E8E84-426E-40DD-AFC4-6F175D3DCCD1}">
                  <a14:hiddenFill>
                    <a:solidFill>
                      <a:schemeClr val="accent1"/>
                    </a:solidFill>
                  </a14:hiddenFill>
                </a:ext>
                <a:ext uri="{91240B29-F687-4F45-9708-019B960494DF}">
                  <a14:hiddenLine w="9525">
                    <a:solidFill>
                      <a:srgbClr val="000000"/>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tx1"/>
                  </a:buClr>
                  <a:buSzPct val="70000"/>
                  <a:buFont typeface="Wingdings" panose="05000000000000000000" pitchFamily="2" charset="2"/>
                  <a:buChar char="l"/>
                  <a:defRPr sz="31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70000"/>
                  <a:buFont typeface="Wingdings" panose="05000000000000000000" pitchFamily="2" charset="2"/>
                  <a:buChar char="•"/>
                  <a:defRPr sz="26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1"/>
                  </a:buClr>
                  <a:buSzPct val="70000"/>
                  <a:buFont typeface="Wingdings" panose="05000000000000000000" pitchFamily="2" charset="2"/>
                  <a:buChar char="•"/>
                  <a:defRPr sz="22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1"/>
                  </a:buClr>
                  <a:buSzPct val="70000"/>
                  <a:buFont typeface="Wingdings" panose="05000000000000000000" pitchFamily="2" charset="2"/>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1"/>
                  </a:buClr>
                  <a:buSzPct val="70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buClr>
                    <a:srgbClr val="FF0000"/>
                  </a:buClr>
                  <a:buSzPct val="55000"/>
                </a:pPr>
                <a:r>
                  <a:rPr lang="zh-CN" altLang="en-US" sz="2000" b="1">
                    <a:latin typeface="微软雅黑" panose="020B0503020204020204" pitchFamily="34" charset="-122"/>
                    <a:ea typeface="微软雅黑" panose="020B0503020204020204" pitchFamily="34" charset="-122"/>
                  </a:rPr>
                  <a:t>这一小节，我们通过天气预报专家系统完整的进行一次天气预测（只是简单的预测下雨和不下雨）</a:t>
                </a:r>
                <a:endParaRPr lang="en-US" altLang="zh-CN" sz="2000" b="1">
                  <a:latin typeface="微软雅黑" panose="020B0503020204020204" pitchFamily="34" charset="-122"/>
                  <a:ea typeface="微软雅黑" panose="020B0503020204020204" pitchFamily="34" charset="-122"/>
                </a:endParaRPr>
              </a:p>
              <a:p>
                <a:pPr marL="0" indent="0" eaLnBrk="1" hangingPunct="1">
                  <a:buClr>
                    <a:srgbClr val="FF0000"/>
                  </a:buClr>
                  <a:buSzPct val="55000"/>
                  <a:buFont typeface="Wingdings" panose="05000000000000000000" pitchFamily="2" charset="2"/>
                  <a:buNone/>
                </a:pPr>
                <a:endParaRPr lang="en-US" altLang="zh-CN" sz="800" b="1">
                  <a:latin typeface="微软雅黑" panose="020B0503020204020204" pitchFamily="34" charset="-122"/>
                  <a:ea typeface="微软雅黑" panose="020B0503020204020204" pitchFamily="34" charset="-122"/>
                </a:endParaRPr>
              </a:p>
              <a:p>
                <a:pPr eaLnBrk="1" hangingPunct="1">
                  <a:buClr>
                    <a:srgbClr val="FF0000"/>
                  </a:buClr>
                  <a:buSzPct val="55000"/>
                  <a:buFont typeface="Wingdings" panose="05000000000000000000" pitchFamily="2" charset="2"/>
                  <a:buChar char="u"/>
                </a:pPr>
                <a:r>
                  <a:rPr lang="zh-CN" altLang="en-US" sz="1800" b="1">
                    <a:latin typeface="微软雅黑" panose="020B0503020204020204" pitchFamily="34" charset="-122"/>
                    <a:ea typeface="微软雅黑" panose="020B0503020204020204" pitchFamily="34" charset="-122"/>
                  </a:rPr>
                  <a:t>知识库：</a:t>
                </a:r>
                <a:endParaRPr lang="en-US" altLang="zh-CN" sz="1800" b="1">
                  <a:latin typeface="微软雅黑" panose="020B0503020204020204" pitchFamily="34" charset="-122"/>
                  <a:ea typeface="微软雅黑" panose="020B0503020204020204" pitchFamily="34" charset="-122"/>
                </a:endParaRPr>
              </a:p>
              <a:p>
                <a:pPr eaLnBrk="1" hangingPunct="1">
                  <a:buClr>
                    <a:srgbClr val="FF0000"/>
                  </a:buClr>
                  <a:buSzPct val="55000"/>
                  <a:buFont typeface="Wingdings" panose="05000000000000000000" pitchFamily="2" charset="2"/>
                  <a:buChar char="Ø"/>
                </a:pPr>
                <a14:m>
                  <m:oMath xmlns:m="http://schemas.openxmlformats.org/officeDocument/2006/math">
                    <m:r>
                      <a:rPr lang="en-US" altLang="zh-CN" sz="1800" b="1" i="1" smtClean="0">
                        <a:latin typeface="Cambria Math" panose="02040503050406030204" pitchFamily="18" charset="0"/>
                        <a:ea typeface="微软雅黑" panose="020B0503020204020204" pitchFamily="34" charset="-122"/>
                      </a:rPr>
                      <m:t>𝑹𝒖𝒍𝒆</m:t>
                    </m:r>
                    <m:r>
                      <a:rPr lang="en-US" altLang="zh-CN" sz="1800" b="1" i="1" smtClean="0">
                        <a:latin typeface="Cambria Math" panose="02040503050406030204" pitchFamily="18" charset="0"/>
                        <a:ea typeface="微软雅黑" panose="020B0503020204020204" pitchFamily="34" charset="-122"/>
                      </a:rPr>
                      <m:t>:</m:t>
                    </m:r>
                    <m:r>
                      <a:rPr lang="en-US" altLang="zh-CN" sz="1800" b="1" i="1" smtClean="0">
                        <a:latin typeface="Cambria Math" panose="02040503050406030204" pitchFamily="18" charset="0"/>
                        <a:ea typeface="微软雅黑" panose="020B0503020204020204" pitchFamily="34" charset="-122"/>
                      </a:rPr>
                      <m:t>𝟏</m:t>
                    </m:r>
                    <m:r>
                      <a:rPr lang="en-US" altLang="zh-CN" sz="1800" b="1" i="1" smtClean="0">
                        <a:latin typeface="Cambria Math" panose="02040503050406030204" pitchFamily="18" charset="0"/>
                        <a:ea typeface="微软雅黑" panose="020B0503020204020204" pitchFamily="34" charset="-122"/>
                      </a:rPr>
                      <m:t>  </m:t>
                    </m:r>
                  </m:oMath>
                </a14:m>
                <a:endParaRPr lang="en-US" altLang="zh-CN" sz="1800" b="1" i="1">
                  <a:latin typeface="Cambria Math" panose="02040503050406030204" pitchFamily="18" charset="0"/>
                  <a:ea typeface="微软雅黑" panose="020B0503020204020204" pitchFamily="34" charset="-122"/>
                </a:endParaRPr>
              </a:p>
              <a:p>
                <a:pPr eaLnBrk="1" hangingPunct="1">
                  <a:buClr>
                    <a:srgbClr val="FF0000"/>
                  </a:buClr>
                  <a:buSzPct val="55000"/>
                  <a:buFont typeface="Wingdings" panose="05000000000000000000" pitchFamily="2" charset="2"/>
                  <a:buChar char="Ø"/>
                </a:pPr>
                <a14:m>
                  <m:oMath xmlns:m="http://schemas.openxmlformats.org/officeDocument/2006/math">
                    <m:r>
                      <a:rPr lang="en-US" altLang="zh-CN" sz="1800" b="1" i="1" smtClean="0">
                        <a:solidFill>
                          <a:srgbClr val="00B050"/>
                        </a:solidFill>
                        <a:latin typeface="Cambria Math" panose="02040503050406030204" pitchFamily="18" charset="0"/>
                        <a:ea typeface="微软雅黑" panose="020B0503020204020204" pitchFamily="34" charset="-122"/>
                      </a:rPr>
                      <m:t>𝒊𝒇</m:t>
                    </m:r>
                    <m:r>
                      <a:rPr lang="en-US" altLang="zh-CN" sz="1800" b="1" i="1" smtClean="0">
                        <a:solidFill>
                          <a:srgbClr val="00B050"/>
                        </a:solidFill>
                        <a:latin typeface="Cambria Math" panose="02040503050406030204" pitchFamily="18" charset="0"/>
                        <a:ea typeface="微软雅黑" panose="020B0503020204020204" pitchFamily="34" charset="-122"/>
                      </a:rPr>
                      <m:t>          </m:t>
                    </m:r>
                    <m:r>
                      <a:rPr lang="en-US" altLang="zh-CN" sz="1800" b="1" i="1" smtClean="0">
                        <a:solidFill>
                          <a:srgbClr val="00B050"/>
                        </a:solidFill>
                        <a:latin typeface="Cambria Math" panose="02040503050406030204" pitchFamily="18" charset="0"/>
                        <a:ea typeface="微软雅黑" panose="020B0503020204020204" pitchFamily="34" charset="-122"/>
                      </a:rPr>
                      <m:t>𝒕𝒐𝒅𝒂𝒚</m:t>
                    </m:r>
                    <m:r>
                      <a:rPr lang="en-US" altLang="zh-CN" sz="1800" b="1" i="1" smtClean="0">
                        <a:solidFill>
                          <a:srgbClr val="00B050"/>
                        </a:solidFill>
                        <a:latin typeface="Cambria Math" panose="02040503050406030204" pitchFamily="18" charset="0"/>
                        <a:ea typeface="微软雅黑" panose="020B0503020204020204" pitchFamily="34" charset="-122"/>
                      </a:rPr>
                      <m:t>  </m:t>
                    </m:r>
                    <m:r>
                      <a:rPr lang="en-US" altLang="zh-CN" sz="1800" b="1" i="1" smtClean="0">
                        <a:solidFill>
                          <a:srgbClr val="00B050"/>
                        </a:solidFill>
                        <a:latin typeface="Cambria Math" panose="02040503050406030204" pitchFamily="18" charset="0"/>
                        <a:ea typeface="微软雅黑" panose="020B0503020204020204" pitchFamily="34" charset="-122"/>
                      </a:rPr>
                      <m:t>𝒊𝒔</m:t>
                    </m:r>
                    <m:r>
                      <a:rPr lang="en-US" altLang="zh-CN" sz="1800" b="1" i="1" smtClean="0">
                        <a:solidFill>
                          <a:srgbClr val="00B050"/>
                        </a:solidFill>
                        <a:latin typeface="Cambria Math" panose="02040503050406030204" pitchFamily="18" charset="0"/>
                        <a:ea typeface="微软雅黑" panose="020B0503020204020204" pitchFamily="34" charset="-122"/>
                      </a:rPr>
                      <m:t>  </m:t>
                    </m:r>
                    <m:r>
                      <a:rPr lang="en-US" altLang="zh-CN" sz="1800" b="1" i="1" smtClean="0">
                        <a:solidFill>
                          <a:srgbClr val="00B050"/>
                        </a:solidFill>
                        <a:latin typeface="Cambria Math" panose="02040503050406030204" pitchFamily="18" charset="0"/>
                        <a:ea typeface="微软雅黑" panose="020B0503020204020204" pitchFamily="34" charset="-122"/>
                      </a:rPr>
                      <m:t>𝒓𝒂𝒊𝒏</m:t>
                    </m:r>
                    <m:r>
                      <a:rPr lang="en-US" altLang="zh-CN" sz="1800" b="1" i="1" smtClean="0">
                        <a:solidFill>
                          <a:srgbClr val="00B050"/>
                        </a:solidFill>
                        <a:latin typeface="Cambria Math" panose="02040503050406030204" pitchFamily="18" charset="0"/>
                        <a:ea typeface="微软雅黑" panose="020B0503020204020204" pitchFamily="34" charset="-122"/>
                      </a:rPr>
                      <m:t> {</m:t>
                    </m:r>
                    <m:r>
                      <a:rPr lang="en-US" altLang="zh-CN" sz="1800" b="1" i="1" smtClean="0">
                        <a:solidFill>
                          <a:srgbClr val="00B050"/>
                        </a:solidFill>
                        <a:latin typeface="Cambria Math" panose="02040503050406030204" pitchFamily="18" charset="0"/>
                        <a:ea typeface="微软雅黑" panose="020B0503020204020204" pitchFamily="34" charset="-122"/>
                      </a:rPr>
                      <m:t>𝑳𝑺</m:t>
                    </m:r>
                    <m:r>
                      <a:rPr lang="en-US" altLang="zh-CN" sz="1800" b="1" i="1" smtClean="0">
                        <a:solidFill>
                          <a:srgbClr val="00B050"/>
                        </a:solidFill>
                        <a:latin typeface="Cambria Math" panose="02040503050406030204" pitchFamily="18" charset="0"/>
                        <a:ea typeface="微软雅黑" panose="020B0503020204020204" pitchFamily="34" charset="-122"/>
                      </a:rPr>
                      <m:t> </m:t>
                    </m:r>
                    <m:r>
                      <a:rPr lang="en-US" altLang="zh-CN" sz="1800" b="1" i="1" smtClean="0">
                        <a:solidFill>
                          <a:srgbClr val="00B050"/>
                        </a:solidFill>
                        <a:latin typeface="Cambria Math" panose="02040503050406030204" pitchFamily="18" charset="0"/>
                        <a:ea typeface="微软雅黑" panose="020B0503020204020204" pitchFamily="34" charset="-122"/>
                      </a:rPr>
                      <m:t>𝟐</m:t>
                    </m:r>
                    <m:r>
                      <a:rPr lang="en-US" altLang="zh-CN" sz="1800" b="1" i="1" smtClean="0">
                        <a:solidFill>
                          <a:srgbClr val="00B050"/>
                        </a:solidFill>
                        <a:latin typeface="Cambria Math" panose="02040503050406030204" pitchFamily="18" charset="0"/>
                        <a:ea typeface="微软雅黑" panose="020B0503020204020204" pitchFamily="34" charset="-122"/>
                      </a:rPr>
                      <m:t>.</m:t>
                    </m:r>
                    <m:r>
                      <a:rPr lang="en-US" altLang="zh-CN" sz="1800" b="1" i="1" smtClean="0">
                        <a:solidFill>
                          <a:srgbClr val="00B050"/>
                        </a:solidFill>
                        <a:latin typeface="Cambria Math" panose="02040503050406030204" pitchFamily="18" charset="0"/>
                        <a:ea typeface="微软雅黑" panose="020B0503020204020204" pitchFamily="34" charset="-122"/>
                      </a:rPr>
                      <m:t>𝟓</m:t>
                    </m:r>
                    <m:r>
                      <a:rPr lang="en-US" altLang="zh-CN" sz="1800" b="1" i="1" smtClean="0">
                        <a:solidFill>
                          <a:srgbClr val="00B050"/>
                        </a:solidFill>
                        <a:latin typeface="Cambria Math" panose="02040503050406030204" pitchFamily="18" charset="0"/>
                        <a:ea typeface="微软雅黑" panose="020B0503020204020204" pitchFamily="34" charset="-122"/>
                      </a:rPr>
                      <m:t>  </m:t>
                    </m:r>
                    <m:r>
                      <a:rPr lang="en-US" altLang="zh-CN" sz="1800" b="1" i="1" smtClean="0">
                        <a:solidFill>
                          <a:srgbClr val="00B050"/>
                        </a:solidFill>
                        <a:latin typeface="Cambria Math" panose="02040503050406030204" pitchFamily="18" charset="0"/>
                        <a:ea typeface="微软雅黑" panose="020B0503020204020204" pitchFamily="34" charset="-122"/>
                      </a:rPr>
                      <m:t>𝑳𝑵</m:t>
                    </m:r>
                    <m:r>
                      <a:rPr lang="en-US" altLang="zh-CN" sz="1800" b="1" i="1" smtClean="0">
                        <a:solidFill>
                          <a:srgbClr val="00B050"/>
                        </a:solidFill>
                        <a:latin typeface="Cambria Math" panose="02040503050406030204" pitchFamily="18" charset="0"/>
                        <a:ea typeface="微软雅黑" panose="020B0503020204020204" pitchFamily="34" charset="-122"/>
                      </a:rPr>
                      <m:t> .</m:t>
                    </m:r>
                    <m:r>
                      <a:rPr lang="en-US" altLang="zh-CN" sz="1800" b="1" i="1" smtClean="0">
                        <a:solidFill>
                          <a:srgbClr val="00B050"/>
                        </a:solidFill>
                        <a:latin typeface="Cambria Math" panose="02040503050406030204" pitchFamily="18" charset="0"/>
                        <a:ea typeface="微软雅黑" panose="020B0503020204020204" pitchFamily="34" charset="-122"/>
                      </a:rPr>
                      <m:t>𝟔</m:t>
                    </m:r>
                    <m:r>
                      <a:rPr lang="en-US" altLang="zh-CN" sz="1800" b="1" i="1" smtClean="0">
                        <a:solidFill>
                          <a:srgbClr val="00B050"/>
                        </a:solidFill>
                        <a:latin typeface="Cambria Math" panose="02040503050406030204" pitchFamily="18" charset="0"/>
                        <a:ea typeface="微软雅黑" panose="020B0503020204020204" pitchFamily="34" charset="-122"/>
                      </a:rPr>
                      <m:t>} </m:t>
                    </m:r>
                  </m:oMath>
                </a14:m>
                <a:endParaRPr lang="en-US" altLang="zh-CN" sz="1800" b="1" i="1">
                  <a:solidFill>
                    <a:srgbClr val="00B050"/>
                  </a:solidFill>
                  <a:latin typeface="Cambria Math" panose="02040503050406030204" pitchFamily="18" charset="0"/>
                  <a:ea typeface="微软雅黑" panose="020B0503020204020204" pitchFamily="34" charset="-122"/>
                </a:endParaRPr>
              </a:p>
              <a:p>
                <a:pPr eaLnBrk="1" hangingPunct="1">
                  <a:buClr>
                    <a:srgbClr val="FF0000"/>
                  </a:buClr>
                  <a:buSzPct val="55000"/>
                  <a:buFont typeface="Wingdings" panose="05000000000000000000" pitchFamily="2" charset="2"/>
                  <a:buChar char="Ø"/>
                </a:pPr>
                <a14:m>
                  <m:oMath xmlns:m="http://schemas.openxmlformats.org/officeDocument/2006/math">
                    <m:r>
                      <a:rPr lang="en-US" altLang="zh-CN" sz="1800" b="1" i="1" smtClean="0">
                        <a:solidFill>
                          <a:srgbClr val="00B050"/>
                        </a:solidFill>
                        <a:latin typeface="Cambria Math" panose="02040503050406030204" pitchFamily="18" charset="0"/>
                        <a:ea typeface="微软雅黑" panose="020B0503020204020204" pitchFamily="34" charset="-122"/>
                      </a:rPr>
                      <m:t>𝒕𝒉𝒆𝒏</m:t>
                    </m:r>
                    <m:r>
                      <a:rPr lang="en-US" altLang="zh-CN" sz="1800" b="1" i="1" smtClean="0">
                        <a:solidFill>
                          <a:srgbClr val="00B050"/>
                        </a:solidFill>
                        <a:latin typeface="Cambria Math" panose="02040503050406030204" pitchFamily="18" charset="0"/>
                        <a:ea typeface="微软雅黑" panose="020B0503020204020204" pitchFamily="34" charset="-122"/>
                      </a:rPr>
                      <m:t>    </m:t>
                    </m:r>
                    <m:r>
                      <a:rPr lang="en-US" altLang="zh-CN" sz="1800" b="1" i="1" smtClean="0">
                        <a:solidFill>
                          <a:srgbClr val="00B050"/>
                        </a:solidFill>
                        <a:latin typeface="Cambria Math" panose="02040503050406030204" pitchFamily="18" charset="0"/>
                        <a:ea typeface="微软雅黑" panose="020B0503020204020204" pitchFamily="34" charset="-122"/>
                      </a:rPr>
                      <m:t>𝒕𝒐𝒎𝒐𝒓𝒓𝒐𝒘</m:t>
                    </m:r>
                    <m:r>
                      <a:rPr lang="en-US" altLang="zh-CN" sz="1800" b="1" i="1" smtClean="0">
                        <a:solidFill>
                          <a:srgbClr val="00B050"/>
                        </a:solidFill>
                        <a:latin typeface="Cambria Math" panose="02040503050406030204" pitchFamily="18" charset="0"/>
                        <a:ea typeface="微软雅黑" panose="020B0503020204020204" pitchFamily="34" charset="-122"/>
                      </a:rPr>
                      <m:t>  </m:t>
                    </m:r>
                    <m:r>
                      <a:rPr lang="en-US" altLang="zh-CN" sz="1800" b="1" i="1" smtClean="0">
                        <a:solidFill>
                          <a:srgbClr val="00B050"/>
                        </a:solidFill>
                        <a:latin typeface="Cambria Math" panose="02040503050406030204" pitchFamily="18" charset="0"/>
                        <a:ea typeface="微软雅黑" panose="020B0503020204020204" pitchFamily="34" charset="-122"/>
                      </a:rPr>
                      <m:t>𝒊𝒔</m:t>
                    </m:r>
                    <m:r>
                      <a:rPr lang="en-US" altLang="zh-CN" sz="1800" b="1" i="1" smtClean="0">
                        <a:solidFill>
                          <a:srgbClr val="00B050"/>
                        </a:solidFill>
                        <a:latin typeface="Cambria Math" panose="02040503050406030204" pitchFamily="18" charset="0"/>
                        <a:ea typeface="微软雅黑" panose="020B0503020204020204" pitchFamily="34" charset="-122"/>
                      </a:rPr>
                      <m:t>  </m:t>
                    </m:r>
                    <m:r>
                      <a:rPr lang="en-US" altLang="zh-CN" sz="1800" b="1" i="1" smtClean="0">
                        <a:solidFill>
                          <a:srgbClr val="00B050"/>
                        </a:solidFill>
                        <a:latin typeface="Cambria Math" panose="02040503050406030204" pitchFamily="18" charset="0"/>
                        <a:ea typeface="微软雅黑" panose="020B0503020204020204" pitchFamily="34" charset="-122"/>
                      </a:rPr>
                      <m:t>𝒓𝒂𝒊𝒏</m:t>
                    </m:r>
                    <m:r>
                      <a:rPr lang="en-US" altLang="zh-CN" sz="1800" b="1" i="1" smtClean="0">
                        <a:solidFill>
                          <a:srgbClr val="00B050"/>
                        </a:solidFill>
                        <a:latin typeface="Cambria Math" panose="02040503050406030204" pitchFamily="18" charset="0"/>
                        <a:ea typeface="微软雅黑" panose="020B0503020204020204" pitchFamily="34" charset="-122"/>
                      </a:rPr>
                      <m:t> </m:t>
                    </m:r>
                    <m:d>
                      <m:dPr>
                        <m:begChr m:val="{"/>
                        <m:endChr m:val="}"/>
                        <m:ctrlPr>
                          <a:rPr lang="en-US" altLang="zh-CN" sz="1800" b="1" i="1" smtClean="0">
                            <a:solidFill>
                              <a:srgbClr val="00B050"/>
                            </a:solidFill>
                            <a:latin typeface="Cambria Math" panose="02040503050406030204" pitchFamily="18" charset="0"/>
                            <a:ea typeface="微软雅黑" panose="020B0503020204020204" pitchFamily="34" charset="-122"/>
                          </a:rPr>
                        </m:ctrlPr>
                      </m:dPr>
                      <m:e>
                        <m:r>
                          <a:rPr lang="en-US" altLang="zh-CN" sz="1800" b="1" i="1" smtClean="0">
                            <a:solidFill>
                              <a:srgbClr val="00B050"/>
                            </a:solidFill>
                            <a:latin typeface="Cambria Math" panose="02040503050406030204" pitchFamily="18" charset="0"/>
                            <a:ea typeface="微软雅黑" panose="020B0503020204020204" pitchFamily="34" charset="-122"/>
                          </a:rPr>
                          <m:t>𝒑𝒓𝒊𝒐𝒓</m:t>
                        </m:r>
                        <m:r>
                          <a:rPr lang="en-US" altLang="zh-CN" sz="1800" b="1" i="1" smtClean="0">
                            <a:solidFill>
                              <a:srgbClr val="00B050"/>
                            </a:solidFill>
                            <a:latin typeface="Cambria Math" panose="02040503050406030204" pitchFamily="18" charset="0"/>
                            <a:ea typeface="微软雅黑" panose="020B0503020204020204" pitchFamily="34" charset="-122"/>
                          </a:rPr>
                          <m:t> .</m:t>
                        </m:r>
                        <m:r>
                          <a:rPr lang="en-US" altLang="zh-CN" sz="1800" b="1" i="1" smtClean="0">
                            <a:solidFill>
                              <a:srgbClr val="00B050"/>
                            </a:solidFill>
                            <a:latin typeface="Cambria Math" panose="02040503050406030204" pitchFamily="18" charset="0"/>
                            <a:ea typeface="微软雅黑" panose="020B0503020204020204" pitchFamily="34" charset="-122"/>
                          </a:rPr>
                          <m:t>𝟓</m:t>
                        </m:r>
                      </m:e>
                    </m:d>
                    <m:r>
                      <a:rPr lang="en-US" altLang="zh-CN" sz="1800" b="1" i="1" smtClean="0">
                        <a:solidFill>
                          <a:srgbClr val="00B050"/>
                        </a:solidFill>
                        <a:latin typeface="Cambria Math" panose="02040503050406030204" pitchFamily="18" charset="0"/>
                        <a:ea typeface="微软雅黑" panose="020B0503020204020204" pitchFamily="34" charset="-122"/>
                      </a:rPr>
                      <m:t> </m:t>
                    </m:r>
                  </m:oMath>
                </a14:m>
                <a:endParaRPr lang="en-US" altLang="zh-CN" sz="1800" b="1" i="1">
                  <a:solidFill>
                    <a:srgbClr val="00B050"/>
                  </a:solidFill>
                  <a:latin typeface="Cambria Math" panose="02040503050406030204" pitchFamily="18" charset="0"/>
                  <a:ea typeface="微软雅黑" panose="020B0503020204020204" pitchFamily="34" charset="-122"/>
                </a:endParaRPr>
              </a:p>
              <a:p>
                <a:pPr eaLnBrk="1" hangingPunct="1">
                  <a:buClr>
                    <a:srgbClr val="FF0000"/>
                  </a:buClr>
                  <a:buSzPct val="55000"/>
                  <a:buFont typeface="Wingdings" panose="05000000000000000000" pitchFamily="2" charset="2"/>
                  <a:buChar char="Ø"/>
                </a:pPr>
                <a14:m>
                  <m:oMath xmlns:m="http://schemas.openxmlformats.org/officeDocument/2006/math">
                    <m:r>
                      <a:rPr lang="en-US" altLang="zh-CN" sz="1800" b="1" i="1" smtClean="0">
                        <a:latin typeface="Cambria Math" panose="02040503050406030204" pitchFamily="18" charset="0"/>
                        <a:ea typeface="微软雅黑" panose="020B0503020204020204" pitchFamily="34" charset="-122"/>
                      </a:rPr>
                      <m:t>𝑹𝒖𝒍𝒆</m:t>
                    </m:r>
                    <m:r>
                      <a:rPr lang="en-US" altLang="zh-CN" sz="1800" b="1" i="1" smtClean="0">
                        <a:latin typeface="Cambria Math" panose="02040503050406030204" pitchFamily="18" charset="0"/>
                        <a:ea typeface="微软雅黑" panose="020B0503020204020204" pitchFamily="34" charset="-122"/>
                      </a:rPr>
                      <m:t>:</m:t>
                    </m:r>
                    <m:r>
                      <a:rPr lang="en-US" altLang="zh-CN" sz="1800" b="1" i="1" smtClean="0">
                        <a:latin typeface="Cambria Math" panose="02040503050406030204" pitchFamily="18" charset="0"/>
                        <a:ea typeface="微软雅黑" panose="020B0503020204020204" pitchFamily="34" charset="-122"/>
                      </a:rPr>
                      <m:t>𝟐</m:t>
                    </m:r>
                    <m:r>
                      <a:rPr lang="en-US" altLang="zh-CN" sz="1800" b="1" i="1" smtClean="0">
                        <a:latin typeface="Cambria Math" panose="02040503050406030204" pitchFamily="18" charset="0"/>
                        <a:ea typeface="微软雅黑" panose="020B0503020204020204" pitchFamily="34" charset="-122"/>
                      </a:rPr>
                      <m:t>   </m:t>
                    </m:r>
                  </m:oMath>
                </a14:m>
                <a:endParaRPr lang="en-US" altLang="zh-CN" sz="1800" b="1" i="1">
                  <a:latin typeface="Cambria Math" panose="02040503050406030204" pitchFamily="18" charset="0"/>
                  <a:ea typeface="微软雅黑" panose="020B0503020204020204" pitchFamily="34" charset="-122"/>
                </a:endParaRPr>
              </a:p>
              <a:p>
                <a:pPr eaLnBrk="1" hangingPunct="1">
                  <a:buClr>
                    <a:srgbClr val="FF0000"/>
                  </a:buClr>
                  <a:buSzPct val="55000"/>
                  <a:buFont typeface="Wingdings" panose="05000000000000000000" pitchFamily="2" charset="2"/>
                  <a:buChar char="Ø"/>
                </a:pPr>
                <a14:m>
                  <m:oMath xmlns:m="http://schemas.openxmlformats.org/officeDocument/2006/math">
                    <m:r>
                      <a:rPr lang="en-US" altLang="zh-CN" sz="1800" b="1" i="1" smtClean="0">
                        <a:solidFill>
                          <a:srgbClr val="00B050"/>
                        </a:solidFill>
                        <a:latin typeface="Cambria Math" panose="02040503050406030204" pitchFamily="18" charset="0"/>
                        <a:ea typeface="微软雅黑" panose="020B0503020204020204" pitchFamily="34" charset="-122"/>
                      </a:rPr>
                      <m:t>𝒊𝒇</m:t>
                    </m:r>
                    <m:r>
                      <a:rPr lang="en-US" altLang="zh-CN" sz="1800" b="1" i="1" smtClean="0">
                        <a:solidFill>
                          <a:srgbClr val="00B050"/>
                        </a:solidFill>
                        <a:latin typeface="Cambria Math" panose="02040503050406030204" pitchFamily="18" charset="0"/>
                        <a:ea typeface="微软雅黑" panose="020B0503020204020204" pitchFamily="34" charset="-122"/>
                      </a:rPr>
                      <m:t>          </m:t>
                    </m:r>
                    <m:r>
                      <a:rPr lang="en-US" altLang="zh-CN" sz="1800" b="1" i="1" smtClean="0">
                        <a:solidFill>
                          <a:srgbClr val="00B050"/>
                        </a:solidFill>
                        <a:latin typeface="Cambria Math" panose="02040503050406030204" pitchFamily="18" charset="0"/>
                        <a:ea typeface="微软雅黑" panose="020B0503020204020204" pitchFamily="34" charset="-122"/>
                      </a:rPr>
                      <m:t>𝒕𝒐𝒅𝒂𝒚</m:t>
                    </m:r>
                    <m:r>
                      <a:rPr lang="en-US" altLang="zh-CN" sz="1800" b="1" i="1" smtClean="0">
                        <a:solidFill>
                          <a:srgbClr val="00B050"/>
                        </a:solidFill>
                        <a:latin typeface="Cambria Math" panose="02040503050406030204" pitchFamily="18" charset="0"/>
                        <a:ea typeface="微软雅黑" panose="020B0503020204020204" pitchFamily="34" charset="-122"/>
                      </a:rPr>
                      <m:t>  </m:t>
                    </m:r>
                    <m:r>
                      <a:rPr lang="en-US" altLang="zh-CN" sz="1800" b="1" i="1" smtClean="0">
                        <a:solidFill>
                          <a:srgbClr val="00B050"/>
                        </a:solidFill>
                        <a:latin typeface="Cambria Math" panose="02040503050406030204" pitchFamily="18" charset="0"/>
                        <a:ea typeface="微软雅黑" panose="020B0503020204020204" pitchFamily="34" charset="-122"/>
                      </a:rPr>
                      <m:t>𝒊𝒔</m:t>
                    </m:r>
                    <m:r>
                      <a:rPr lang="en-US" altLang="zh-CN" sz="1800" b="1" i="1" smtClean="0">
                        <a:solidFill>
                          <a:srgbClr val="00B050"/>
                        </a:solidFill>
                        <a:latin typeface="Cambria Math" panose="02040503050406030204" pitchFamily="18" charset="0"/>
                        <a:ea typeface="微软雅黑" panose="020B0503020204020204" pitchFamily="34" charset="-122"/>
                      </a:rPr>
                      <m:t>  </m:t>
                    </m:r>
                    <m:r>
                      <a:rPr lang="en-US" altLang="zh-CN" sz="1800" b="1" i="1" smtClean="0">
                        <a:solidFill>
                          <a:srgbClr val="00B050"/>
                        </a:solidFill>
                        <a:latin typeface="Cambria Math" panose="02040503050406030204" pitchFamily="18" charset="0"/>
                        <a:ea typeface="微软雅黑" panose="020B0503020204020204" pitchFamily="34" charset="-122"/>
                      </a:rPr>
                      <m:t>𝒅𝒓𝒚</m:t>
                    </m:r>
                    <m:r>
                      <a:rPr lang="en-US" altLang="zh-CN" sz="1800" b="1" i="1" smtClean="0">
                        <a:solidFill>
                          <a:srgbClr val="00B050"/>
                        </a:solidFill>
                        <a:latin typeface="Cambria Math" panose="02040503050406030204" pitchFamily="18" charset="0"/>
                        <a:ea typeface="微软雅黑" panose="020B0503020204020204" pitchFamily="34" charset="-122"/>
                      </a:rPr>
                      <m:t> {</m:t>
                    </m:r>
                    <m:r>
                      <a:rPr lang="en-US" altLang="zh-CN" sz="1800" b="1" i="1" smtClean="0">
                        <a:solidFill>
                          <a:srgbClr val="00B050"/>
                        </a:solidFill>
                        <a:latin typeface="Cambria Math" panose="02040503050406030204" pitchFamily="18" charset="0"/>
                        <a:ea typeface="微软雅黑" panose="020B0503020204020204" pitchFamily="34" charset="-122"/>
                      </a:rPr>
                      <m:t>𝑳𝑺</m:t>
                    </m:r>
                    <m:r>
                      <a:rPr lang="en-US" altLang="zh-CN" sz="1800" b="1" i="1" smtClean="0">
                        <a:solidFill>
                          <a:srgbClr val="00B050"/>
                        </a:solidFill>
                        <a:latin typeface="Cambria Math" panose="02040503050406030204" pitchFamily="18" charset="0"/>
                        <a:ea typeface="微软雅黑" panose="020B0503020204020204" pitchFamily="34" charset="-122"/>
                      </a:rPr>
                      <m:t> </m:t>
                    </m:r>
                    <m:r>
                      <a:rPr lang="en-US" altLang="zh-CN" sz="1800" b="1" i="1" smtClean="0">
                        <a:solidFill>
                          <a:srgbClr val="00B050"/>
                        </a:solidFill>
                        <a:latin typeface="Cambria Math" panose="02040503050406030204" pitchFamily="18" charset="0"/>
                        <a:ea typeface="微软雅黑" panose="020B0503020204020204" pitchFamily="34" charset="-122"/>
                      </a:rPr>
                      <m:t>𝟏</m:t>
                    </m:r>
                    <m:r>
                      <a:rPr lang="en-US" altLang="zh-CN" sz="1800" b="1" i="1" smtClean="0">
                        <a:solidFill>
                          <a:srgbClr val="00B050"/>
                        </a:solidFill>
                        <a:latin typeface="Cambria Math" panose="02040503050406030204" pitchFamily="18" charset="0"/>
                        <a:ea typeface="微软雅黑" panose="020B0503020204020204" pitchFamily="34" charset="-122"/>
                      </a:rPr>
                      <m:t>.</m:t>
                    </m:r>
                    <m:r>
                      <a:rPr lang="en-US" altLang="zh-CN" sz="1800" b="1" i="1" smtClean="0">
                        <a:solidFill>
                          <a:srgbClr val="00B050"/>
                        </a:solidFill>
                        <a:latin typeface="Cambria Math" panose="02040503050406030204" pitchFamily="18" charset="0"/>
                        <a:ea typeface="微软雅黑" panose="020B0503020204020204" pitchFamily="34" charset="-122"/>
                      </a:rPr>
                      <m:t>𝟔</m:t>
                    </m:r>
                    <m:r>
                      <a:rPr lang="en-US" altLang="zh-CN" sz="1800" b="1" i="1" smtClean="0">
                        <a:solidFill>
                          <a:srgbClr val="00B050"/>
                        </a:solidFill>
                        <a:latin typeface="Cambria Math" panose="02040503050406030204" pitchFamily="18" charset="0"/>
                        <a:ea typeface="微软雅黑" panose="020B0503020204020204" pitchFamily="34" charset="-122"/>
                      </a:rPr>
                      <m:t>  </m:t>
                    </m:r>
                    <m:r>
                      <a:rPr lang="en-US" altLang="zh-CN" sz="1800" b="1" i="1" smtClean="0">
                        <a:solidFill>
                          <a:srgbClr val="00B050"/>
                        </a:solidFill>
                        <a:latin typeface="Cambria Math" panose="02040503050406030204" pitchFamily="18" charset="0"/>
                        <a:ea typeface="微软雅黑" panose="020B0503020204020204" pitchFamily="34" charset="-122"/>
                      </a:rPr>
                      <m:t>𝑳𝑵</m:t>
                    </m:r>
                    <m:r>
                      <a:rPr lang="en-US" altLang="zh-CN" sz="1800" b="1" i="1" smtClean="0">
                        <a:solidFill>
                          <a:srgbClr val="00B050"/>
                        </a:solidFill>
                        <a:latin typeface="Cambria Math" panose="02040503050406030204" pitchFamily="18" charset="0"/>
                        <a:ea typeface="微软雅黑" panose="020B0503020204020204" pitchFamily="34" charset="-122"/>
                      </a:rPr>
                      <m:t> .</m:t>
                    </m:r>
                    <m:r>
                      <a:rPr lang="en-US" altLang="zh-CN" sz="1800" b="1" i="1" smtClean="0">
                        <a:solidFill>
                          <a:srgbClr val="00B050"/>
                        </a:solidFill>
                        <a:latin typeface="Cambria Math" panose="02040503050406030204" pitchFamily="18" charset="0"/>
                        <a:ea typeface="微软雅黑" panose="020B0503020204020204" pitchFamily="34" charset="-122"/>
                      </a:rPr>
                      <m:t>𝟒</m:t>
                    </m:r>
                    <m:r>
                      <a:rPr lang="en-US" altLang="zh-CN" sz="1800" b="1" i="1" smtClean="0">
                        <a:solidFill>
                          <a:srgbClr val="00B050"/>
                        </a:solidFill>
                        <a:latin typeface="Cambria Math" panose="02040503050406030204" pitchFamily="18" charset="0"/>
                        <a:ea typeface="微软雅黑" panose="020B0503020204020204" pitchFamily="34" charset="-122"/>
                      </a:rPr>
                      <m:t>} </m:t>
                    </m:r>
                  </m:oMath>
                </a14:m>
                <a:endParaRPr lang="en-US" altLang="zh-CN" sz="1800" b="1" i="1">
                  <a:solidFill>
                    <a:srgbClr val="00B050"/>
                  </a:solidFill>
                  <a:latin typeface="Cambria Math" panose="02040503050406030204" pitchFamily="18" charset="0"/>
                  <a:ea typeface="微软雅黑" panose="020B0503020204020204" pitchFamily="34" charset="-122"/>
                </a:endParaRPr>
              </a:p>
              <a:p>
                <a:pPr eaLnBrk="1" hangingPunct="1">
                  <a:buClr>
                    <a:srgbClr val="FF0000"/>
                  </a:buClr>
                  <a:buSzPct val="55000"/>
                  <a:buFont typeface="Wingdings" panose="05000000000000000000" pitchFamily="2" charset="2"/>
                  <a:buChar char="Ø"/>
                </a:pPr>
                <a14:m>
                  <m:oMath xmlns:m="http://schemas.openxmlformats.org/officeDocument/2006/math">
                    <m:r>
                      <a:rPr lang="en-US" altLang="zh-CN" sz="1800" b="1" i="1" smtClean="0">
                        <a:solidFill>
                          <a:srgbClr val="00B050"/>
                        </a:solidFill>
                        <a:latin typeface="Cambria Math" panose="02040503050406030204" pitchFamily="18" charset="0"/>
                        <a:ea typeface="微软雅黑" panose="020B0503020204020204" pitchFamily="34" charset="-122"/>
                      </a:rPr>
                      <m:t>𝒕𝒉𝒆𝒏</m:t>
                    </m:r>
                    <m:r>
                      <a:rPr lang="en-US" altLang="zh-CN" sz="1800" b="1" i="1" smtClean="0">
                        <a:solidFill>
                          <a:srgbClr val="00B050"/>
                        </a:solidFill>
                        <a:latin typeface="Cambria Math" panose="02040503050406030204" pitchFamily="18" charset="0"/>
                        <a:ea typeface="微软雅黑" panose="020B0503020204020204" pitchFamily="34" charset="-122"/>
                      </a:rPr>
                      <m:t>    </m:t>
                    </m:r>
                    <m:r>
                      <a:rPr lang="en-US" altLang="zh-CN" sz="1800" b="1" i="1" smtClean="0">
                        <a:solidFill>
                          <a:srgbClr val="00B050"/>
                        </a:solidFill>
                        <a:latin typeface="Cambria Math" panose="02040503050406030204" pitchFamily="18" charset="0"/>
                        <a:ea typeface="微软雅黑" panose="020B0503020204020204" pitchFamily="34" charset="-122"/>
                      </a:rPr>
                      <m:t>𝒕𝒐𝒎𝒐𝒓𝒓𝒐𝒘</m:t>
                    </m:r>
                    <m:r>
                      <a:rPr lang="en-US" altLang="zh-CN" sz="1800" b="1" i="1" smtClean="0">
                        <a:solidFill>
                          <a:srgbClr val="00B050"/>
                        </a:solidFill>
                        <a:latin typeface="Cambria Math" panose="02040503050406030204" pitchFamily="18" charset="0"/>
                        <a:ea typeface="微软雅黑" panose="020B0503020204020204" pitchFamily="34" charset="-122"/>
                      </a:rPr>
                      <m:t>  </m:t>
                    </m:r>
                    <m:r>
                      <a:rPr lang="en-US" altLang="zh-CN" sz="1800" b="1" i="1" smtClean="0">
                        <a:solidFill>
                          <a:srgbClr val="00B050"/>
                        </a:solidFill>
                        <a:latin typeface="Cambria Math" panose="02040503050406030204" pitchFamily="18" charset="0"/>
                        <a:ea typeface="微软雅黑" panose="020B0503020204020204" pitchFamily="34" charset="-122"/>
                      </a:rPr>
                      <m:t>𝒊𝒔</m:t>
                    </m:r>
                    <m:r>
                      <a:rPr lang="en-US" altLang="zh-CN" sz="1800" b="1" i="1" smtClean="0">
                        <a:solidFill>
                          <a:srgbClr val="00B050"/>
                        </a:solidFill>
                        <a:latin typeface="Cambria Math" panose="02040503050406030204" pitchFamily="18" charset="0"/>
                        <a:ea typeface="微软雅黑" panose="020B0503020204020204" pitchFamily="34" charset="-122"/>
                      </a:rPr>
                      <m:t>  </m:t>
                    </m:r>
                    <m:r>
                      <a:rPr lang="en-US" altLang="zh-CN" sz="1800" b="1" i="1" smtClean="0">
                        <a:solidFill>
                          <a:srgbClr val="00B050"/>
                        </a:solidFill>
                        <a:latin typeface="Cambria Math" panose="02040503050406030204" pitchFamily="18" charset="0"/>
                        <a:ea typeface="微软雅黑" panose="020B0503020204020204" pitchFamily="34" charset="-122"/>
                      </a:rPr>
                      <m:t>𝒅𝒓𝒚</m:t>
                    </m:r>
                    <m:r>
                      <a:rPr lang="en-US" altLang="zh-CN" sz="1800" b="1" i="1" smtClean="0">
                        <a:solidFill>
                          <a:srgbClr val="00B050"/>
                        </a:solidFill>
                        <a:latin typeface="Cambria Math" panose="02040503050406030204" pitchFamily="18" charset="0"/>
                        <a:ea typeface="微软雅黑" panose="020B0503020204020204" pitchFamily="34" charset="-122"/>
                      </a:rPr>
                      <m:t> </m:t>
                    </m:r>
                    <m:d>
                      <m:dPr>
                        <m:begChr m:val="{"/>
                        <m:endChr m:val="}"/>
                        <m:ctrlPr>
                          <a:rPr lang="en-US" altLang="zh-CN" sz="1800" b="1" i="1" smtClean="0">
                            <a:solidFill>
                              <a:srgbClr val="00B050"/>
                            </a:solidFill>
                            <a:latin typeface="Cambria Math" panose="02040503050406030204" pitchFamily="18" charset="0"/>
                            <a:ea typeface="微软雅黑" panose="020B0503020204020204" pitchFamily="34" charset="-122"/>
                          </a:rPr>
                        </m:ctrlPr>
                      </m:dPr>
                      <m:e>
                        <m:r>
                          <a:rPr lang="en-US" altLang="zh-CN" sz="1800" b="1" i="1" smtClean="0">
                            <a:solidFill>
                              <a:srgbClr val="00B050"/>
                            </a:solidFill>
                            <a:latin typeface="Cambria Math" panose="02040503050406030204" pitchFamily="18" charset="0"/>
                            <a:ea typeface="微软雅黑" panose="020B0503020204020204" pitchFamily="34" charset="-122"/>
                          </a:rPr>
                          <m:t>𝒑𝒓𝒊𝒐𝒓</m:t>
                        </m:r>
                        <m:r>
                          <a:rPr lang="en-US" altLang="zh-CN" sz="1800" b="1" i="1" smtClean="0">
                            <a:solidFill>
                              <a:srgbClr val="00B050"/>
                            </a:solidFill>
                            <a:latin typeface="Cambria Math" panose="02040503050406030204" pitchFamily="18" charset="0"/>
                            <a:ea typeface="微软雅黑" panose="020B0503020204020204" pitchFamily="34" charset="-122"/>
                          </a:rPr>
                          <m:t> .</m:t>
                        </m:r>
                        <m:r>
                          <a:rPr lang="en-US" altLang="zh-CN" sz="1800" b="1" i="1" smtClean="0">
                            <a:solidFill>
                              <a:srgbClr val="00B050"/>
                            </a:solidFill>
                            <a:latin typeface="Cambria Math" panose="02040503050406030204" pitchFamily="18" charset="0"/>
                            <a:ea typeface="微软雅黑" panose="020B0503020204020204" pitchFamily="34" charset="-122"/>
                          </a:rPr>
                          <m:t>𝟓</m:t>
                        </m:r>
                      </m:e>
                    </m:d>
                    <m:r>
                      <a:rPr lang="en-US" altLang="zh-CN" sz="1800" b="1" i="1" smtClean="0">
                        <a:solidFill>
                          <a:srgbClr val="00B050"/>
                        </a:solidFill>
                        <a:latin typeface="Cambria Math" panose="02040503050406030204" pitchFamily="18" charset="0"/>
                        <a:ea typeface="微软雅黑" panose="020B0503020204020204" pitchFamily="34" charset="-122"/>
                      </a:rPr>
                      <m:t> </m:t>
                    </m:r>
                  </m:oMath>
                </a14:m>
                <a:endParaRPr lang="en-US" altLang="zh-CN" sz="1800" b="1" i="1">
                  <a:latin typeface="Cambria Math" panose="02040503050406030204" pitchFamily="18" charset="0"/>
                  <a:ea typeface="微软雅黑" panose="020B0503020204020204" pitchFamily="34" charset="-122"/>
                </a:endParaRPr>
              </a:p>
              <a:p>
                <a:pPr eaLnBrk="1" hangingPunct="1">
                  <a:buClr>
                    <a:srgbClr val="FF0000"/>
                  </a:buClr>
                  <a:buSzPct val="55000"/>
                  <a:buFont typeface="Wingdings" panose="05000000000000000000" pitchFamily="2" charset="2"/>
                  <a:buChar char="Ø"/>
                </a:pPr>
                <a14:m>
                  <m:oMath xmlns:m="http://schemas.openxmlformats.org/officeDocument/2006/math">
                    <m:r>
                      <a:rPr lang="en-US" altLang="zh-CN" sz="1800" b="1" i="1" smtClean="0">
                        <a:latin typeface="Cambria Math" panose="02040503050406030204" pitchFamily="18" charset="0"/>
                        <a:ea typeface="微软雅黑" panose="020B0503020204020204" pitchFamily="34" charset="-122"/>
                      </a:rPr>
                      <m:t>𝑹𝒖𝒍𝒆</m:t>
                    </m:r>
                    <m:r>
                      <a:rPr lang="en-US" altLang="zh-CN" sz="1800" b="1" i="1" smtClean="0">
                        <a:latin typeface="Cambria Math" panose="02040503050406030204" pitchFamily="18" charset="0"/>
                        <a:ea typeface="微软雅黑" panose="020B0503020204020204" pitchFamily="34" charset="-122"/>
                      </a:rPr>
                      <m:t>:</m:t>
                    </m:r>
                    <m:r>
                      <a:rPr lang="en-US" altLang="zh-CN" sz="1800" b="1" i="1" smtClean="0">
                        <a:latin typeface="Cambria Math" panose="02040503050406030204" pitchFamily="18" charset="0"/>
                        <a:ea typeface="微软雅黑" panose="020B0503020204020204" pitchFamily="34" charset="-122"/>
                      </a:rPr>
                      <m:t>𝟑</m:t>
                    </m:r>
                    <m:r>
                      <a:rPr lang="en-US" altLang="zh-CN" sz="1800" b="1" i="1" smtClean="0">
                        <a:latin typeface="Cambria Math" panose="02040503050406030204" pitchFamily="18" charset="0"/>
                        <a:ea typeface="微软雅黑" panose="020B0503020204020204" pitchFamily="34" charset="-122"/>
                      </a:rPr>
                      <m:t> </m:t>
                    </m:r>
                  </m:oMath>
                </a14:m>
                <a:endParaRPr lang="en-US" altLang="zh-CN" sz="1800" b="1" i="1">
                  <a:solidFill>
                    <a:srgbClr val="00B050"/>
                  </a:solidFill>
                  <a:latin typeface="Cambria Math" panose="02040503050406030204" pitchFamily="18" charset="0"/>
                  <a:ea typeface="微软雅黑" panose="020B0503020204020204" pitchFamily="34" charset="-122"/>
                </a:endParaRPr>
              </a:p>
              <a:p>
                <a:pPr eaLnBrk="1" hangingPunct="1">
                  <a:buClr>
                    <a:srgbClr val="FF0000"/>
                  </a:buClr>
                  <a:buSzPct val="55000"/>
                  <a:buFont typeface="Wingdings" panose="05000000000000000000" pitchFamily="2" charset="2"/>
                  <a:buChar char="Ø"/>
                </a:pPr>
                <a14:m>
                  <m:oMath xmlns:m="http://schemas.openxmlformats.org/officeDocument/2006/math">
                    <m:r>
                      <a:rPr lang="en-US" altLang="zh-CN" sz="1800" b="1" i="1" smtClean="0">
                        <a:solidFill>
                          <a:srgbClr val="00B050"/>
                        </a:solidFill>
                        <a:latin typeface="Cambria Math" panose="02040503050406030204" pitchFamily="18" charset="0"/>
                        <a:ea typeface="微软雅黑" panose="020B0503020204020204" pitchFamily="34" charset="-122"/>
                      </a:rPr>
                      <m:t>𝒊𝒇</m:t>
                    </m:r>
                    <m:r>
                      <a:rPr lang="en-US" altLang="zh-CN" sz="1800" b="1" i="1" smtClean="0">
                        <a:solidFill>
                          <a:srgbClr val="00B050"/>
                        </a:solidFill>
                        <a:latin typeface="Cambria Math" panose="02040503050406030204" pitchFamily="18" charset="0"/>
                        <a:ea typeface="微软雅黑" panose="020B0503020204020204" pitchFamily="34" charset="-122"/>
                      </a:rPr>
                      <m:t>          </m:t>
                    </m:r>
                    <m:r>
                      <a:rPr lang="en-US" altLang="zh-CN" sz="1800" b="1" i="1" smtClean="0">
                        <a:solidFill>
                          <a:srgbClr val="00B050"/>
                        </a:solidFill>
                        <a:latin typeface="Cambria Math" panose="02040503050406030204" pitchFamily="18" charset="0"/>
                        <a:ea typeface="微软雅黑" panose="020B0503020204020204" pitchFamily="34" charset="-122"/>
                      </a:rPr>
                      <m:t>𝒕𝒐𝒅𝒂𝒚</m:t>
                    </m:r>
                    <m:r>
                      <a:rPr lang="en-US" altLang="zh-CN" sz="1800" b="1" i="1" smtClean="0">
                        <a:solidFill>
                          <a:srgbClr val="00B050"/>
                        </a:solidFill>
                        <a:latin typeface="Cambria Math" panose="02040503050406030204" pitchFamily="18" charset="0"/>
                        <a:ea typeface="微软雅黑" panose="020B0503020204020204" pitchFamily="34" charset="-122"/>
                      </a:rPr>
                      <m:t>  </m:t>
                    </m:r>
                    <m:r>
                      <a:rPr lang="en-US" altLang="zh-CN" sz="1800" b="1" i="1" smtClean="0">
                        <a:solidFill>
                          <a:srgbClr val="00B050"/>
                        </a:solidFill>
                        <a:latin typeface="Cambria Math" panose="02040503050406030204" pitchFamily="18" charset="0"/>
                        <a:ea typeface="微软雅黑" panose="020B0503020204020204" pitchFamily="34" charset="-122"/>
                      </a:rPr>
                      <m:t>𝒊𝒔</m:t>
                    </m:r>
                    <m:r>
                      <a:rPr lang="en-US" altLang="zh-CN" sz="1800" b="1" i="1" smtClean="0">
                        <a:solidFill>
                          <a:srgbClr val="00B050"/>
                        </a:solidFill>
                        <a:latin typeface="Cambria Math" panose="02040503050406030204" pitchFamily="18" charset="0"/>
                        <a:ea typeface="微软雅黑" panose="020B0503020204020204" pitchFamily="34" charset="-122"/>
                      </a:rPr>
                      <m:t>  </m:t>
                    </m:r>
                    <m:r>
                      <a:rPr lang="en-US" altLang="zh-CN" sz="1800" b="1" i="1" smtClean="0">
                        <a:solidFill>
                          <a:srgbClr val="00B050"/>
                        </a:solidFill>
                        <a:latin typeface="Cambria Math" panose="02040503050406030204" pitchFamily="18" charset="0"/>
                        <a:ea typeface="微软雅黑" panose="020B0503020204020204" pitchFamily="34" charset="-122"/>
                      </a:rPr>
                      <m:t>𝒓𝒂𝒊𝒏</m:t>
                    </m:r>
                    <m:r>
                      <a:rPr lang="en-US" altLang="zh-CN" sz="1800" b="1" i="1" smtClean="0">
                        <a:solidFill>
                          <a:srgbClr val="00B050"/>
                        </a:solidFill>
                        <a:latin typeface="Cambria Math" panose="02040503050406030204" pitchFamily="18" charset="0"/>
                        <a:ea typeface="微软雅黑" panose="020B0503020204020204" pitchFamily="34" charset="-122"/>
                      </a:rPr>
                      <m:t>   </m:t>
                    </m:r>
                  </m:oMath>
                </a14:m>
                <a:endParaRPr lang="en-US" altLang="zh-CN" sz="1800" b="1" i="1">
                  <a:solidFill>
                    <a:srgbClr val="00B050"/>
                  </a:solidFill>
                  <a:latin typeface="Cambria Math" panose="02040503050406030204" pitchFamily="18" charset="0"/>
                  <a:ea typeface="微软雅黑" panose="020B0503020204020204" pitchFamily="34" charset="-122"/>
                </a:endParaRPr>
              </a:p>
              <a:p>
                <a:pPr eaLnBrk="1" hangingPunct="1">
                  <a:buClr>
                    <a:srgbClr val="FF0000"/>
                  </a:buClr>
                  <a:buSzPct val="55000"/>
                  <a:buFont typeface="Wingdings" panose="05000000000000000000" pitchFamily="2" charset="2"/>
                  <a:buChar char="Ø"/>
                </a:pPr>
                <a14:m>
                  <m:oMath xmlns:m="http://schemas.openxmlformats.org/officeDocument/2006/math">
                    <m:r>
                      <a:rPr lang="en-US" altLang="zh-CN" sz="1800" b="1" i="1" smtClean="0">
                        <a:solidFill>
                          <a:srgbClr val="00B050"/>
                        </a:solidFill>
                        <a:latin typeface="Cambria Math" panose="02040503050406030204" pitchFamily="18" charset="0"/>
                        <a:ea typeface="微软雅黑" panose="020B0503020204020204" pitchFamily="34" charset="-122"/>
                      </a:rPr>
                      <m:t>𝒂𝒏𝒅</m:t>
                    </m:r>
                    <m:r>
                      <a:rPr lang="en-US" altLang="zh-CN" sz="1800" b="1" i="1" smtClean="0">
                        <a:solidFill>
                          <a:srgbClr val="00B050"/>
                        </a:solidFill>
                        <a:latin typeface="Cambria Math" panose="02040503050406030204" pitchFamily="18" charset="0"/>
                        <a:ea typeface="微软雅黑" panose="020B0503020204020204" pitchFamily="34" charset="-122"/>
                      </a:rPr>
                      <m:t>      </m:t>
                    </m:r>
                    <m:r>
                      <a:rPr lang="en-US" altLang="zh-CN" sz="1800" b="1" i="1" smtClean="0">
                        <a:solidFill>
                          <a:srgbClr val="00B050"/>
                        </a:solidFill>
                        <a:latin typeface="Cambria Math" panose="02040503050406030204" pitchFamily="18" charset="0"/>
                        <a:ea typeface="微软雅黑" panose="020B0503020204020204" pitchFamily="34" charset="-122"/>
                      </a:rPr>
                      <m:t>𝒓𝒂𝒊𝒏𝒇𝒂𝒍𝒍</m:t>
                    </m:r>
                    <m:r>
                      <a:rPr lang="en-US" altLang="zh-CN" sz="1800" b="1" i="1" smtClean="0">
                        <a:solidFill>
                          <a:srgbClr val="00B050"/>
                        </a:solidFill>
                        <a:latin typeface="Cambria Math" panose="02040503050406030204" pitchFamily="18" charset="0"/>
                        <a:ea typeface="微软雅黑" panose="020B0503020204020204" pitchFamily="34" charset="-122"/>
                      </a:rPr>
                      <m:t>  </m:t>
                    </m:r>
                    <m:r>
                      <a:rPr lang="en-US" altLang="zh-CN" sz="1800" b="1" i="1" smtClean="0">
                        <a:solidFill>
                          <a:srgbClr val="00B050"/>
                        </a:solidFill>
                        <a:latin typeface="Cambria Math" panose="02040503050406030204" pitchFamily="18" charset="0"/>
                        <a:ea typeface="微软雅黑" panose="020B0503020204020204" pitchFamily="34" charset="-122"/>
                      </a:rPr>
                      <m:t>𝒊𝒔</m:t>
                    </m:r>
                    <m:r>
                      <a:rPr lang="en-US" altLang="zh-CN" sz="1800" b="1" i="1" smtClean="0">
                        <a:solidFill>
                          <a:srgbClr val="00B050"/>
                        </a:solidFill>
                        <a:latin typeface="Cambria Math" panose="02040503050406030204" pitchFamily="18" charset="0"/>
                        <a:ea typeface="微软雅黑" panose="020B0503020204020204" pitchFamily="34" charset="-122"/>
                      </a:rPr>
                      <m:t>  </m:t>
                    </m:r>
                    <m:r>
                      <a:rPr lang="en-US" altLang="zh-CN" sz="1800" b="1" i="1" smtClean="0">
                        <a:solidFill>
                          <a:srgbClr val="00B050"/>
                        </a:solidFill>
                        <a:latin typeface="Cambria Math" panose="02040503050406030204" pitchFamily="18" charset="0"/>
                        <a:ea typeface="微软雅黑" panose="020B0503020204020204" pitchFamily="34" charset="-122"/>
                      </a:rPr>
                      <m:t>𝒍𝒐𝒘</m:t>
                    </m:r>
                    <m:r>
                      <a:rPr lang="en-US" altLang="zh-CN" sz="1800" b="1" i="1" smtClean="0">
                        <a:solidFill>
                          <a:srgbClr val="00B050"/>
                        </a:solidFill>
                        <a:latin typeface="Cambria Math" panose="02040503050406030204" pitchFamily="18" charset="0"/>
                        <a:ea typeface="微软雅黑" panose="020B0503020204020204" pitchFamily="34" charset="-122"/>
                      </a:rPr>
                      <m:t> {</m:t>
                    </m:r>
                    <m:r>
                      <a:rPr lang="en-US" altLang="zh-CN" sz="1800" b="1" i="1" smtClean="0">
                        <a:solidFill>
                          <a:srgbClr val="00B050"/>
                        </a:solidFill>
                        <a:latin typeface="Cambria Math" panose="02040503050406030204" pitchFamily="18" charset="0"/>
                        <a:ea typeface="微软雅黑" panose="020B0503020204020204" pitchFamily="34" charset="-122"/>
                      </a:rPr>
                      <m:t>𝑳𝑺</m:t>
                    </m:r>
                    <m:r>
                      <a:rPr lang="en-US" altLang="zh-CN" sz="1800" b="1" i="1" smtClean="0">
                        <a:solidFill>
                          <a:srgbClr val="00B050"/>
                        </a:solidFill>
                        <a:latin typeface="Cambria Math" panose="02040503050406030204" pitchFamily="18" charset="0"/>
                        <a:ea typeface="微软雅黑" panose="020B0503020204020204" pitchFamily="34" charset="-122"/>
                      </a:rPr>
                      <m:t> </m:t>
                    </m:r>
                    <m:r>
                      <a:rPr lang="en-US" altLang="zh-CN" sz="1800" b="1" i="1" smtClean="0">
                        <a:solidFill>
                          <a:srgbClr val="00B050"/>
                        </a:solidFill>
                        <a:latin typeface="Cambria Math" panose="02040503050406030204" pitchFamily="18" charset="0"/>
                        <a:ea typeface="微软雅黑" panose="020B0503020204020204" pitchFamily="34" charset="-122"/>
                      </a:rPr>
                      <m:t>𝟏𝟎</m:t>
                    </m:r>
                    <m:r>
                      <a:rPr lang="en-US" altLang="zh-CN" sz="1800" b="1" i="1" smtClean="0">
                        <a:solidFill>
                          <a:srgbClr val="00B050"/>
                        </a:solidFill>
                        <a:latin typeface="Cambria Math" panose="02040503050406030204" pitchFamily="18" charset="0"/>
                        <a:ea typeface="微软雅黑" panose="020B0503020204020204" pitchFamily="34" charset="-122"/>
                      </a:rPr>
                      <m:t>  </m:t>
                    </m:r>
                    <m:r>
                      <a:rPr lang="en-US" altLang="zh-CN" sz="1800" b="1" i="1" smtClean="0">
                        <a:solidFill>
                          <a:srgbClr val="00B050"/>
                        </a:solidFill>
                        <a:latin typeface="Cambria Math" panose="02040503050406030204" pitchFamily="18" charset="0"/>
                        <a:ea typeface="微软雅黑" panose="020B0503020204020204" pitchFamily="34" charset="-122"/>
                      </a:rPr>
                      <m:t>𝑳𝑵</m:t>
                    </m:r>
                    <m:r>
                      <a:rPr lang="en-US" altLang="zh-CN" sz="1800" b="1" i="1" smtClean="0">
                        <a:solidFill>
                          <a:srgbClr val="00B050"/>
                        </a:solidFill>
                        <a:latin typeface="Cambria Math" panose="02040503050406030204" pitchFamily="18" charset="0"/>
                        <a:ea typeface="微软雅黑" panose="020B0503020204020204" pitchFamily="34" charset="-122"/>
                      </a:rPr>
                      <m:t> </m:t>
                    </m:r>
                    <m:r>
                      <a:rPr lang="en-US" altLang="zh-CN" sz="1800" b="1" i="1" smtClean="0">
                        <a:solidFill>
                          <a:srgbClr val="00B050"/>
                        </a:solidFill>
                        <a:latin typeface="Cambria Math" panose="02040503050406030204" pitchFamily="18" charset="0"/>
                        <a:ea typeface="微软雅黑" panose="020B0503020204020204" pitchFamily="34" charset="-122"/>
                      </a:rPr>
                      <m:t>𝟏</m:t>
                    </m:r>
                    <m:r>
                      <a:rPr lang="en-US" altLang="zh-CN" sz="1800" b="1" i="1" smtClean="0">
                        <a:solidFill>
                          <a:srgbClr val="00B050"/>
                        </a:solidFill>
                        <a:latin typeface="Cambria Math" panose="02040503050406030204" pitchFamily="18" charset="0"/>
                        <a:ea typeface="微软雅黑" panose="020B0503020204020204" pitchFamily="34" charset="-122"/>
                      </a:rPr>
                      <m:t>} </m:t>
                    </m:r>
                  </m:oMath>
                </a14:m>
                <a:endParaRPr lang="en-US" altLang="zh-CN" sz="1800" b="1" i="1">
                  <a:solidFill>
                    <a:srgbClr val="00B050"/>
                  </a:solidFill>
                  <a:latin typeface="Cambria Math" panose="02040503050406030204" pitchFamily="18" charset="0"/>
                  <a:ea typeface="微软雅黑" panose="020B0503020204020204" pitchFamily="34" charset="-122"/>
                </a:endParaRPr>
              </a:p>
              <a:p>
                <a:pPr eaLnBrk="1" hangingPunct="1">
                  <a:buClr>
                    <a:srgbClr val="FF0000"/>
                  </a:buClr>
                  <a:buSzPct val="55000"/>
                  <a:buFont typeface="Wingdings" panose="05000000000000000000" pitchFamily="2" charset="2"/>
                  <a:buChar char="Ø"/>
                </a:pPr>
                <a14:m>
                  <m:oMath xmlns:m="http://schemas.openxmlformats.org/officeDocument/2006/math">
                    <m:r>
                      <a:rPr lang="en-US" altLang="zh-CN" sz="1800" b="1" i="1" smtClean="0">
                        <a:solidFill>
                          <a:srgbClr val="00B050"/>
                        </a:solidFill>
                        <a:latin typeface="Cambria Math" panose="02040503050406030204" pitchFamily="18" charset="0"/>
                        <a:ea typeface="微软雅黑" panose="020B0503020204020204" pitchFamily="34" charset="-122"/>
                      </a:rPr>
                      <m:t>𝒕𝒉𝒆𝒏</m:t>
                    </m:r>
                    <m:r>
                      <a:rPr lang="en-US" altLang="zh-CN" sz="1800" b="1" i="1" smtClean="0">
                        <a:solidFill>
                          <a:srgbClr val="00B050"/>
                        </a:solidFill>
                        <a:latin typeface="Cambria Math" panose="02040503050406030204" pitchFamily="18" charset="0"/>
                        <a:ea typeface="微软雅黑" panose="020B0503020204020204" pitchFamily="34" charset="-122"/>
                      </a:rPr>
                      <m:t>    </m:t>
                    </m:r>
                    <m:r>
                      <a:rPr lang="en-US" altLang="zh-CN" sz="1800" b="1" i="1" smtClean="0">
                        <a:solidFill>
                          <a:srgbClr val="00B050"/>
                        </a:solidFill>
                        <a:latin typeface="Cambria Math" panose="02040503050406030204" pitchFamily="18" charset="0"/>
                        <a:ea typeface="微软雅黑" panose="020B0503020204020204" pitchFamily="34" charset="-122"/>
                      </a:rPr>
                      <m:t>𝒕𝒐𝒎𝒐𝒓𝒓𝒐𝒘</m:t>
                    </m:r>
                    <m:r>
                      <a:rPr lang="en-US" altLang="zh-CN" sz="1800" b="1" i="1" smtClean="0">
                        <a:solidFill>
                          <a:srgbClr val="00B050"/>
                        </a:solidFill>
                        <a:latin typeface="Cambria Math" panose="02040503050406030204" pitchFamily="18" charset="0"/>
                        <a:ea typeface="微软雅黑" panose="020B0503020204020204" pitchFamily="34" charset="-122"/>
                      </a:rPr>
                      <m:t>  </m:t>
                    </m:r>
                    <m:r>
                      <a:rPr lang="en-US" altLang="zh-CN" sz="1800" b="1" i="1" smtClean="0">
                        <a:solidFill>
                          <a:srgbClr val="00B050"/>
                        </a:solidFill>
                        <a:latin typeface="Cambria Math" panose="02040503050406030204" pitchFamily="18" charset="0"/>
                        <a:ea typeface="微软雅黑" panose="020B0503020204020204" pitchFamily="34" charset="-122"/>
                      </a:rPr>
                      <m:t>𝒊𝒔</m:t>
                    </m:r>
                    <m:r>
                      <a:rPr lang="en-US" altLang="zh-CN" sz="1800" b="1" i="1" smtClean="0">
                        <a:solidFill>
                          <a:srgbClr val="00B050"/>
                        </a:solidFill>
                        <a:latin typeface="Cambria Math" panose="02040503050406030204" pitchFamily="18" charset="0"/>
                        <a:ea typeface="微软雅黑" panose="020B0503020204020204" pitchFamily="34" charset="-122"/>
                      </a:rPr>
                      <m:t>  </m:t>
                    </m:r>
                    <m:r>
                      <a:rPr lang="en-US" altLang="zh-CN" sz="1800" b="1" i="1" smtClean="0">
                        <a:solidFill>
                          <a:srgbClr val="00B050"/>
                        </a:solidFill>
                        <a:latin typeface="Cambria Math" panose="02040503050406030204" pitchFamily="18" charset="0"/>
                        <a:ea typeface="微软雅黑" panose="020B0503020204020204" pitchFamily="34" charset="-122"/>
                      </a:rPr>
                      <m:t>𝒅𝒓𝒚</m:t>
                    </m:r>
                    <m:r>
                      <a:rPr lang="en-US" altLang="zh-CN" sz="1800" b="1" i="1" smtClean="0">
                        <a:solidFill>
                          <a:srgbClr val="00B050"/>
                        </a:solidFill>
                        <a:latin typeface="Cambria Math" panose="02040503050406030204" pitchFamily="18" charset="0"/>
                        <a:ea typeface="微软雅黑" panose="020B0503020204020204" pitchFamily="34" charset="-122"/>
                      </a:rPr>
                      <m:t> </m:t>
                    </m:r>
                    <m:d>
                      <m:dPr>
                        <m:begChr m:val="{"/>
                        <m:endChr m:val="}"/>
                        <m:ctrlPr>
                          <a:rPr lang="en-US" altLang="zh-CN" sz="1800" b="1" i="1" smtClean="0">
                            <a:solidFill>
                              <a:srgbClr val="00B050"/>
                            </a:solidFill>
                            <a:latin typeface="Cambria Math" panose="02040503050406030204" pitchFamily="18" charset="0"/>
                            <a:ea typeface="微软雅黑" panose="020B0503020204020204" pitchFamily="34" charset="-122"/>
                          </a:rPr>
                        </m:ctrlPr>
                      </m:dPr>
                      <m:e>
                        <m:r>
                          <a:rPr lang="en-US" altLang="zh-CN" sz="1800" b="1" i="1" smtClean="0">
                            <a:solidFill>
                              <a:srgbClr val="00B050"/>
                            </a:solidFill>
                            <a:latin typeface="Cambria Math" panose="02040503050406030204" pitchFamily="18" charset="0"/>
                            <a:ea typeface="微软雅黑" panose="020B0503020204020204" pitchFamily="34" charset="-122"/>
                          </a:rPr>
                          <m:t>𝒑𝒓𝒊𝒐𝒓</m:t>
                        </m:r>
                        <m:r>
                          <a:rPr lang="en-US" altLang="zh-CN" sz="1800" b="1" i="1" smtClean="0">
                            <a:solidFill>
                              <a:srgbClr val="00B050"/>
                            </a:solidFill>
                            <a:latin typeface="Cambria Math" panose="02040503050406030204" pitchFamily="18" charset="0"/>
                            <a:ea typeface="微软雅黑" panose="020B0503020204020204" pitchFamily="34" charset="-122"/>
                          </a:rPr>
                          <m:t> .</m:t>
                        </m:r>
                        <m:r>
                          <a:rPr lang="en-US" altLang="zh-CN" sz="1800" b="1" i="1" smtClean="0">
                            <a:solidFill>
                              <a:srgbClr val="00B050"/>
                            </a:solidFill>
                            <a:latin typeface="Cambria Math" panose="02040503050406030204" pitchFamily="18" charset="0"/>
                            <a:ea typeface="微软雅黑" panose="020B0503020204020204" pitchFamily="34" charset="-122"/>
                          </a:rPr>
                          <m:t>𝟓</m:t>
                        </m:r>
                      </m:e>
                    </m:d>
                    <m:r>
                      <a:rPr lang="en-US" altLang="zh-CN" sz="1800" b="1" i="1" smtClean="0">
                        <a:solidFill>
                          <a:srgbClr val="00B050"/>
                        </a:solidFill>
                        <a:latin typeface="Cambria Math" panose="02040503050406030204" pitchFamily="18" charset="0"/>
                        <a:ea typeface="微软雅黑" panose="020B0503020204020204" pitchFamily="34" charset="-122"/>
                      </a:rPr>
                      <m:t>   </m:t>
                    </m:r>
                    <m:r>
                      <a:rPr lang="en-US" altLang="zh-CN" sz="1800" b="1" i="1" smtClean="0">
                        <a:latin typeface="Cambria Math" panose="02040503050406030204" pitchFamily="18" charset="0"/>
                        <a:ea typeface="微软雅黑" panose="020B0503020204020204" pitchFamily="34" charset="-122"/>
                      </a:rPr>
                      <m:t>  </m:t>
                    </m:r>
                  </m:oMath>
                </a14:m>
                <a:endParaRPr lang="en-US" altLang="zh-CN" sz="1800" b="1" i="1">
                  <a:latin typeface="Cambria Math" panose="02040503050406030204" pitchFamily="18" charset="0"/>
                  <a:ea typeface="微软雅黑" panose="020B0503020204020204" pitchFamily="34" charset="-122"/>
                </a:endParaRPr>
              </a:p>
            </p:txBody>
          </p:sp>
        </mc:Choice>
        <mc:Fallback xmlns="">
          <p:sp>
            <p:nvSpPr>
              <p:cNvPr id="7" name="Rectangle 3">
                <a:extLst>
                  <a:ext uri="{FF2B5EF4-FFF2-40B4-BE49-F238E27FC236}">
                    <a16:creationId xmlns:a16="http://schemas.microsoft.com/office/drawing/2014/main" id="{146ABC16-9A4C-486E-A009-9EDDC7F62070}"/>
                  </a:ext>
                </a:extLst>
              </p:cNvPr>
              <p:cNvSpPr txBox="1">
                <a:spLocks noRot="1" noChangeAspect="1" noMove="1" noResize="1" noEditPoints="1" noAdjustHandles="1" noChangeArrowheads="1" noChangeShapeType="1" noTextEdit="1"/>
              </p:cNvSpPr>
              <p:nvPr/>
            </p:nvSpPr>
            <p:spPr bwMode="auto">
              <a:xfrm>
                <a:off x="683568" y="1308125"/>
                <a:ext cx="7848872" cy="5433243"/>
              </a:xfrm>
              <a:prstGeom prst="rect">
                <a:avLst/>
              </a:prstGeom>
              <a:blipFill>
                <a:blip r:embed="rId2"/>
                <a:stretch>
                  <a:fillRect t="-673"/>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spTree>
    <p:extLst>
      <p:ext uri="{BB962C8B-B14F-4D97-AF65-F5344CB8AC3E}">
        <p14:creationId xmlns:p14="http://schemas.microsoft.com/office/powerpoint/2010/main" val="4297156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89CE89D4-C46C-421C-8225-3A9FCD52C853}"/>
              </a:ext>
            </a:extLst>
          </p:cNvPr>
          <p:cNvSpPr>
            <a:spLocks noGrp="1" noChangeArrowheads="1"/>
          </p:cNvSpPr>
          <p:nvPr>
            <p:ph type="title"/>
          </p:nvPr>
        </p:nvSpPr>
        <p:spPr>
          <a:xfrm>
            <a:off x="971550" y="406400"/>
            <a:ext cx="7696200" cy="719138"/>
          </a:xfrm>
        </p:spPr>
        <p:txBody>
          <a:bodyPr/>
          <a:lstStyle/>
          <a:p>
            <a:pPr eaLnBrk="1" hangingPunct="1">
              <a:defRPr/>
            </a:pPr>
            <a:r>
              <a:rPr lang="en-US" altLang="zh-CN" sz="2600" dirty="0">
                <a:latin typeface="+mn-lt"/>
              </a:rPr>
              <a:t>  </a:t>
            </a:r>
            <a:r>
              <a:rPr lang="zh-CN" altLang="en-US" sz="2600" dirty="0">
                <a:latin typeface="+mn-lt"/>
              </a:rPr>
              <a:t>引例</a:t>
            </a:r>
          </a:p>
        </p:txBody>
      </p:sp>
      <mc:AlternateContent xmlns:mc="http://schemas.openxmlformats.org/markup-compatibility/2006" xmlns:a14="http://schemas.microsoft.com/office/drawing/2010/main">
        <mc:Choice Requires="a14">
          <p:sp>
            <p:nvSpPr>
              <p:cNvPr id="12291" name="Rectangle 3">
                <a:extLst>
                  <a:ext uri="{FF2B5EF4-FFF2-40B4-BE49-F238E27FC236}">
                    <a16:creationId xmlns:a16="http://schemas.microsoft.com/office/drawing/2014/main" id="{9419AC45-F76E-4D45-A32E-965A5D4A98F1}"/>
                  </a:ext>
                </a:extLst>
              </p:cNvPr>
              <p:cNvSpPr>
                <a:spLocks noGrp="1" noChangeArrowheads="1"/>
              </p:cNvSpPr>
              <p:nvPr>
                <p:ph type="body" idx="1"/>
              </p:nvPr>
            </p:nvSpPr>
            <p:spPr>
              <a:xfrm>
                <a:off x="762000" y="1308125"/>
                <a:ext cx="7696200" cy="4929187"/>
              </a:xfrm>
            </p:spPr>
            <p:txBody>
              <a:bodyPr/>
              <a:lstStyle/>
              <a:p>
                <a:pPr eaLnBrk="1" hangingPunct="1">
                  <a:buClr>
                    <a:srgbClr val="FF0000"/>
                  </a:buClr>
                  <a:buSzPct val="55000"/>
                </a:pPr>
                <a:r>
                  <a:rPr lang="zh-CN" altLang="en-US" sz="1800" b="1" dirty="0">
                    <a:ea typeface="微软雅黑" panose="020B0503020204020204" pitchFamily="34" charset="-122"/>
                  </a:rPr>
                  <a:t>解：</a:t>
                </a:r>
                <a:endParaRPr lang="en-US" altLang="zh-CN" sz="1800" b="1" dirty="0">
                  <a:ea typeface="微软雅黑" panose="020B0503020204020204" pitchFamily="34" charset="-122"/>
                </a:endParaRPr>
              </a:p>
              <a:p>
                <a:pPr eaLnBrk="1" hangingPunct="1">
                  <a:buClr>
                    <a:srgbClr val="FF0000"/>
                  </a:buClr>
                  <a:buSzPct val="55000"/>
                </a:pPr>
                <a:endParaRPr lang="en-US" altLang="zh-CN" sz="800" b="1" dirty="0">
                  <a:solidFill>
                    <a:srgbClr val="0000FF"/>
                  </a:solidFill>
                  <a:ea typeface="微软雅黑" panose="020B0503020204020204" pitchFamily="34" charset="-122"/>
                </a:endParaRPr>
              </a:p>
              <a:p>
                <a:pPr eaLnBrk="1" hangingPunct="1">
                  <a:buClr>
                    <a:srgbClr val="FF0000"/>
                  </a:buClr>
                  <a:buSzPct val="55000"/>
                  <a:buFont typeface="Wingdings" panose="05000000000000000000" pitchFamily="2" charset="2"/>
                  <a:buChar char="u"/>
                </a:pPr>
                <a:r>
                  <a:rPr lang="zh-CN" altLang="en-US" sz="1800" dirty="0">
                    <a:solidFill>
                      <a:schemeClr val="tx1"/>
                    </a:solidFill>
                    <a:ea typeface="微软雅黑" panose="020B0503020204020204" pitchFamily="34" charset="-122"/>
                  </a:rPr>
                  <a:t>如果把患乳腺癌和不患乳腺癌作为两个互斥事件 </a:t>
                </a:r>
                <a14:m>
                  <m:oMath xmlns:m="http://schemas.openxmlformats.org/officeDocument/2006/math">
                    <m:r>
                      <a:rPr lang="en-US" altLang="zh-CN" sz="1800" b="0" i="1" smtClean="0">
                        <a:solidFill>
                          <a:schemeClr val="tx1"/>
                        </a:solidFill>
                        <a:latin typeface="Cambria Math" panose="02040503050406030204" pitchFamily="18" charset="0"/>
                        <a:ea typeface="微软雅黑" panose="020B0503020204020204" pitchFamily="34" charset="-122"/>
                      </a:rPr>
                      <m:t>𝐻</m:t>
                    </m:r>
                  </m:oMath>
                </a14:m>
                <a:r>
                  <a:rPr lang="en-US" altLang="zh-CN" sz="1800" dirty="0">
                    <a:solidFill>
                      <a:schemeClr val="tx1"/>
                    </a:solidFill>
                    <a:ea typeface="微软雅黑" panose="020B0503020204020204" pitchFamily="34" charset="-122"/>
                  </a:rPr>
                  <a:t> </a:t>
                </a:r>
                <a:r>
                  <a:rPr lang="zh-CN" altLang="en-US" sz="1800" dirty="0">
                    <a:solidFill>
                      <a:schemeClr val="tx1"/>
                    </a:solidFill>
                    <a:ea typeface="微软雅黑" panose="020B0503020204020204" pitchFamily="34" charset="-122"/>
                  </a:rPr>
                  <a:t>和 </a:t>
                </a:r>
                <a14:m>
                  <m:oMath xmlns:m="http://schemas.openxmlformats.org/officeDocument/2006/math">
                    <m:r>
                      <a:rPr lang="en-US" altLang="zh-CN" sz="1800" b="0" i="1" smtClean="0">
                        <a:solidFill>
                          <a:schemeClr val="tx1"/>
                        </a:solidFill>
                        <a:latin typeface="Cambria Math" panose="02040503050406030204" pitchFamily="18" charset="0"/>
                        <a:ea typeface="Cambria Math" panose="02040503050406030204" pitchFamily="18" charset="0"/>
                      </a:rPr>
                      <m:t>¬</m:t>
                    </m:r>
                    <m:r>
                      <a:rPr lang="en-US" altLang="zh-CN" sz="1800" b="0" i="1" smtClean="0">
                        <a:solidFill>
                          <a:schemeClr val="tx1"/>
                        </a:solidFill>
                        <a:latin typeface="Cambria Math" panose="02040503050406030204" pitchFamily="18" charset="0"/>
                        <a:ea typeface="Cambria Math" panose="02040503050406030204" pitchFamily="18" charset="0"/>
                      </a:rPr>
                      <m:t>𝐻</m:t>
                    </m:r>
                  </m:oMath>
                </a14:m>
                <a:r>
                  <a:rPr lang="zh-CN" altLang="en-US" sz="1800" dirty="0">
                    <a:solidFill>
                      <a:schemeClr val="tx1"/>
                    </a:solidFill>
                    <a:ea typeface="微软雅黑" panose="020B0503020204020204" pitchFamily="34" charset="-122"/>
                  </a:rPr>
                  <a:t>，他们的概率分别为 </a:t>
                </a:r>
                <a14:m>
                  <m:oMath xmlns:m="http://schemas.openxmlformats.org/officeDocument/2006/math">
                    <m:r>
                      <a:rPr lang="en-US" altLang="zh-CN" sz="1800" b="0" i="1" smtClean="0">
                        <a:solidFill>
                          <a:schemeClr val="tx1"/>
                        </a:solidFill>
                        <a:latin typeface="Cambria Math" panose="02040503050406030204" pitchFamily="18" charset="0"/>
                        <a:ea typeface="微软雅黑" panose="020B0503020204020204" pitchFamily="34" charset="-122"/>
                      </a:rPr>
                      <m:t>𝑝</m:t>
                    </m:r>
                    <m:r>
                      <a:rPr lang="en-US" altLang="zh-CN" sz="1800" b="0" i="1" smtClean="0">
                        <a:solidFill>
                          <a:schemeClr val="tx1"/>
                        </a:solidFill>
                        <a:latin typeface="Cambria Math" panose="02040503050406030204" pitchFamily="18" charset="0"/>
                        <a:ea typeface="微软雅黑" panose="020B0503020204020204" pitchFamily="34" charset="-122"/>
                      </a:rPr>
                      <m:t>(</m:t>
                    </m:r>
                    <m:r>
                      <a:rPr lang="en-US" altLang="zh-CN" sz="1800" b="0" i="1" smtClean="0">
                        <a:solidFill>
                          <a:schemeClr val="tx1"/>
                        </a:solidFill>
                        <a:latin typeface="Cambria Math" panose="02040503050406030204" pitchFamily="18" charset="0"/>
                        <a:ea typeface="微软雅黑" panose="020B0503020204020204" pitchFamily="34" charset="-122"/>
                      </a:rPr>
                      <m:t>𝐻</m:t>
                    </m:r>
                    <m:r>
                      <a:rPr lang="en-US" altLang="zh-CN" sz="1800" b="0" i="1" smtClean="0">
                        <a:solidFill>
                          <a:schemeClr val="tx1"/>
                        </a:solidFill>
                        <a:latin typeface="Cambria Math" panose="02040503050406030204" pitchFamily="18" charset="0"/>
                        <a:ea typeface="微软雅黑" panose="020B0503020204020204" pitchFamily="34" charset="-122"/>
                      </a:rPr>
                      <m:t>)</m:t>
                    </m:r>
                  </m:oMath>
                </a14:m>
                <a:r>
                  <a:rPr lang="en-US" altLang="zh-CN" sz="1800" dirty="0">
                    <a:solidFill>
                      <a:schemeClr val="tx1"/>
                    </a:solidFill>
                    <a:ea typeface="微软雅黑" panose="020B0503020204020204" pitchFamily="34" charset="-122"/>
                  </a:rPr>
                  <a:t> </a:t>
                </a:r>
                <a:r>
                  <a:rPr lang="zh-CN" altLang="en-US" sz="1800" dirty="0">
                    <a:solidFill>
                      <a:schemeClr val="tx1"/>
                    </a:solidFill>
                    <a:ea typeface="微软雅黑" panose="020B0503020204020204" pitchFamily="34" charset="-122"/>
                  </a:rPr>
                  <a:t>和 </a:t>
                </a:r>
                <a14:m>
                  <m:oMath xmlns:m="http://schemas.openxmlformats.org/officeDocument/2006/math">
                    <m:r>
                      <a:rPr lang="en-US" altLang="zh-CN" sz="1800" b="0" i="1" smtClean="0">
                        <a:solidFill>
                          <a:schemeClr val="tx1"/>
                        </a:solidFill>
                        <a:latin typeface="Cambria Math" panose="02040503050406030204" pitchFamily="18" charset="0"/>
                        <a:ea typeface="微软雅黑" panose="020B0503020204020204" pitchFamily="34" charset="-122"/>
                      </a:rPr>
                      <m:t>𝑝</m:t>
                    </m:r>
                    <m:r>
                      <a:rPr lang="en-US" altLang="zh-CN" sz="1800" b="0" i="1" smtClean="0">
                        <a:solidFill>
                          <a:schemeClr val="tx1"/>
                        </a:solidFill>
                        <a:latin typeface="Cambria Math" panose="02040503050406030204" pitchFamily="18" charset="0"/>
                        <a:ea typeface="微软雅黑" panose="020B0503020204020204" pitchFamily="34" charset="-122"/>
                      </a:rPr>
                      <m:t>(¬</m:t>
                    </m:r>
                    <m:r>
                      <a:rPr lang="en-US" altLang="zh-CN" sz="1800" b="0" i="1" smtClean="0">
                        <a:solidFill>
                          <a:schemeClr val="tx1"/>
                        </a:solidFill>
                        <a:latin typeface="Cambria Math" panose="02040503050406030204" pitchFamily="18" charset="0"/>
                        <a:ea typeface="Cambria Math" panose="02040503050406030204" pitchFamily="18" charset="0"/>
                      </a:rPr>
                      <m:t>𝐻</m:t>
                    </m:r>
                    <m:r>
                      <a:rPr lang="en-US" altLang="zh-CN" sz="1800" b="0" i="1" smtClean="0">
                        <a:solidFill>
                          <a:schemeClr val="tx1"/>
                        </a:solidFill>
                        <a:latin typeface="Cambria Math" panose="02040503050406030204" pitchFamily="18" charset="0"/>
                        <a:ea typeface="微软雅黑" panose="020B0503020204020204" pitchFamily="34" charset="-122"/>
                      </a:rPr>
                      <m:t>)</m:t>
                    </m:r>
                  </m:oMath>
                </a14:m>
                <a:r>
                  <a:rPr lang="zh-CN" altLang="en-US" sz="1800" dirty="0">
                    <a:solidFill>
                      <a:schemeClr val="tx1"/>
                    </a:solidFill>
                    <a:ea typeface="微软雅黑" panose="020B0503020204020204" pitchFamily="34" charset="-122"/>
                  </a:rPr>
                  <a:t> ；</a:t>
                </a:r>
                <a:endParaRPr lang="en-US" altLang="zh-CN" sz="1800" dirty="0">
                  <a:solidFill>
                    <a:schemeClr val="tx1"/>
                  </a:solidFill>
                  <a:ea typeface="微软雅黑" panose="020B0503020204020204" pitchFamily="34" charset="-122"/>
                </a:endParaRPr>
              </a:p>
              <a:p>
                <a:pPr eaLnBrk="1" hangingPunct="1">
                  <a:buClr>
                    <a:srgbClr val="FF0000"/>
                  </a:buClr>
                  <a:buSzPct val="55000"/>
                </a:pPr>
                <a:endParaRPr lang="en-US" altLang="zh-CN" sz="800" dirty="0">
                  <a:solidFill>
                    <a:schemeClr val="tx1"/>
                  </a:solidFill>
                  <a:ea typeface="微软雅黑" panose="020B0503020204020204" pitchFamily="34" charset="-122"/>
                </a:endParaRPr>
              </a:p>
              <a:p>
                <a:pPr eaLnBrk="1" hangingPunct="1">
                  <a:buClr>
                    <a:srgbClr val="FF0000"/>
                  </a:buClr>
                  <a:buSzPct val="55000"/>
                  <a:buFont typeface="Wingdings" panose="05000000000000000000" pitchFamily="2" charset="2"/>
                  <a:buChar char="u"/>
                </a:pPr>
                <a:r>
                  <a:rPr lang="zh-CN" altLang="en-US" sz="1800" dirty="0">
                    <a:solidFill>
                      <a:schemeClr val="tx1"/>
                    </a:solidFill>
                    <a:ea typeface="微软雅黑" panose="020B0503020204020204" pitchFamily="34" charset="-122"/>
                  </a:rPr>
                  <a:t>把胸透片呈阳性作为在 </a:t>
                </a:r>
                <a14:m>
                  <m:oMath xmlns:m="http://schemas.openxmlformats.org/officeDocument/2006/math">
                    <m:r>
                      <a:rPr lang="en-US" altLang="zh-CN" sz="1800" b="0" i="1">
                        <a:solidFill>
                          <a:schemeClr val="tx1"/>
                        </a:solidFill>
                        <a:latin typeface="Cambria Math" panose="02040503050406030204" pitchFamily="18" charset="0"/>
                        <a:ea typeface="微软雅黑" panose="020B0503020204020204" pitchFamily="34" charset="-122"/>
                      </a:rPr>
                      <m:t>𝐻</m:t>
                    </m:r>
                  </m:oMath>
                </a14:m>
                <a:r>
                  <a:rPr lang="en-US" altLang="zh-CN" sz="1800" dirty="0">
                    <a:solidFill>
                      <a:schemeClr val="tx1"/>
                    </a:solidFill>
                    <a:ea typeface="微软雅黑" panose="020B0503020204020204" pitchFamily="34" charset="-122"/>
                  </a:rPr>
                  <a:t> </a:t>
                </a:r>
                <a:r>
                  <a:rPr lang="zh-CN" altLang="en-US" sz="1800" dirty="0">
                    <a:solidFill>
                      <a:schemeClr val="tx1"/>
                    </a:solidFill>
                    <a:ea typeface="微软雅黑" panose="020B0503020204020204" pitchFamily="34" charset="-122"/>
                  </a:rPr>
                  <a:t>和</a:t>
                </a:r>
                <a:r>
                  <a:rPr lang="en-US" altLang="zh-CN" sz="1800" dirty="0">
                    <a:solidFill>
                      <a:schemeClr val="tx1"/>
                    </a:solidFill>
                    <a:ea typeface="微软雅黑" panose="020B0503020204020204" pitchFamily="34" charset="-122"/>
                  </a:rPr>
                  <a:t> </a:t>
                </a:r>
                <a14:m>
                  <m:oMath xmlns:m="http://schemas.openxmlformats.org/officeDocument/2006/math">
                    <m:r>
                      <a:rPr lang="en-US" altLang="zh-CN" sz="1800" b="0" i="1">
                        <a:solidFill>
                          <a:schemeClr val="tx1"/>
                        </a:solidFill>
                        <a:latin typeface="Cambria Math" panose="02040503050406030204" pitchFamily="18" charset="0"/>
                        <a:ea typeface="Cambria Math" panose="02040503050406030204" pitchFamily="18" charset="0"/>
                      </a:rPr>
                      <m:t>¬</m:t>
                    </m:r>
                    <m:r>
                      <a:rPr lang="en-US" altLang="zh-CN" sz="1800" b="0" i="1">
                        <a:solidFill>
                          <a:schemeClr val="tx1"/>
                        </a:solidFill>
                        <a:latin typeface="Cambria Math" panose="02040503050406030204" pitchFamily="18" charset="0"/>
                        <a:ea typeface="Cambria Math" panose="02040503050406030204" pitchFamily="18" charset="0"/>
                      </a:rPr>
                      <m:t>𝐻</m:t>
                    </m:r>
                  </m:oMath>
                </a14:m>
                <a:r>
                  <a:rPr lang="en-US" altLang="zh-CN" sz="1800" dirty="0">
                    <a:solidFill>
                      <a:schemeClr val="tx1"/>
                    </a:solidFill>
                    <a:ea typeface="微软雅黑" panose="020B0503020204020204" pitchFamily="34" charset="-122"/>
                  </a:rPr>
                  <a:t> </a:t>
                </a:r>
                <a:r>
                  <a:rPr lang="zh-CN" altLang="en-US" sz="1800" dirty="0">
                    <a:solidFill>
                      <a:schemeClr val="tx1"/>
                    </a:solidFill>
                    <a:ea typeface="微软雅黑" panose="020B0503020204020204" pitchFamily="34" charset="-122"/>
                  </a:rPr>
                  <a:t>中都能观察到某一共同特征 </a:t>
                </a:r>
                <a14:m>
                  <m:oMath xmlns:m="http://schemas.openxmlformats.org/officeDocument/2006/math">
                    <m:r>
                      <a:rPr lang="en-US" altLang="zh-CN" sz="1800" b="0" i="1" smtClean="0">
                        <a:solidFill>
                          <a:schemeClr val="tx1"/>
                        </a:solidFill>
                        <a:latin typeface="Cambria Math" panose="02040503050406030204" pitchFamily="18" charset="0"/>
                        <a:ea typeface="微软雅黑" panose="020B0503020204020204" pitchFamily="34" charset="-122"/>
                      </a:rPr>
                      <m:t>𝐷</m:t>
                    </m:r>
                  </m:oMath>
                </a14:m>
                <a:r>
                  <a:rPr lang="en-US" altLang="zh-CN" sz="1800" dirty="0">
                    <a:solidFill>
                      <a:schemeClr val="tx1"/>
                    </a:solidFill>
                    <a:ea typeface="微软雅黑" panose="020B0503020204020204" pitchFamily="34" charset="-122"/>
                  </a:rPr>
                  <a:t> </a:t>
                </a:r>
                <a:r>
                  <a:rPr lang="zh-CN" altLang="en-US" sz="1800" dirty="0">
                    <a:solidFill>
                      <a:schemeClr val="tx1"/>
                    </a:solidFill>
                    <a:ea typeface="微软雅黑" panose="020B0503020204020204" pitchFamily="34" charset="-122"/>
                  </a:rPr>
                  <a:t>，它在两个事件中出现的概率分别为 </a:t>
                </a:r>
                <a14:m>
                  <m:oMath xmlns:m="http://schemas.openxmlformats.org/officeDocument/2006/math">
                    <m:r>
                      <a:rPr lang="en-US" altLang="zh-CN" sz="1800" b="0" i="1" smtClean="0">
                        <a:solidFill>
                          <a:schemeClr val="tx1"/>
                        </a:solidFill>
                        <a:latin typeface="Cambria Math" panose="02040503050406030204" pitchFamily="18" charset="0"/>
                        <a:ea typeface="微软雅黑" panose="020B0503020204020204" pitchFamily="34" charset="-122"/>
                      </a:rPr>
                      <m:t>𝑝</m:t>
                    </m:r>
                    <m:r>
                      <a:rPr lang="en-US" altLang="zh-CN" sz="1800" b="0" i="1" smtClean="0">
                        <a:solidFill>
                          <a:schemeClr val="tx1"/>
                        </a:solidFill>
                        <a:latin typeface="Cambria Math" panose="02040503050406030204" pitchFamily="18" charset="0"/>
                        <a:ea typeface="微软雅黑" panose="020B0503020204020204" pitchFamily="34" charset="-122"/>
                      </a:rPr>
                      <m:t>(</m:t>
                    </m:r>
                    <m:r>
                      <a:rPr lang="en-US" altLang="zh-CN" sz="1800" b="0" i="1" smtClean="0">
                        <a:solidFill>
                          <a:schemeClr val="tx1"/>
                        </a:solidFill>
                        <a:latin typeface="Cambria Math" panose="02040503050406030204" pitchFamily="18" charset="0"/>
                        <a:ea typeface="微软雅黑" panose="020B0503020204020204" pitchFamily="34" charset="-122"/>
                      </a:rPr>
                      <m:t>𝐷</m:t>
                    </m:r>
                    <m:r>
                      <a:rPr lang="en-US" altLang="zh-CN" sz="1800" b="0" i="1" smtClean="0">
                        <a:solidFill>
                          <a:schemeClr val="tx1"/>
                        </a:solidFill>
                        <a:latin typeface="Cambria Math" panose="02040503050406030204" pitchFamily="18" charset="0"/>
                        <a:ea typeface="微软雅黑" panose="020B0503020204020204" pitchFamily="34" charset="-122"/>
                      </a:rPr>
                      <m:t>|</m:t>
                    </m:r>
                    <m:r>
                      <a:rPr lang="en-US" altLang="zh-CN" sz="1800" b="0" i="1" smtClean="0">
                        <a:solidFill>
                          <a:schemeClr val="tx1"/>
                        </a:solidFill>
                        <a:latin typeface="Cambria Math" panose="02040503050406030204" pitchFamily="18" charset="0"/>
                        <a:ea typeface="微软雅黑" panose="020B0503020204020204" pitchFamily="34" charset="-122"/>
                      </a:rPr>
                      <m:t>𝐻</m:t>
                    </m:r>
                    <m:r>
                      <a:rPr lang="en-US" altLang="zh-CN" sz="1800" b="0" i="1" smtClean="0">
                        <a:solidFill>
                          <a:schemeClr val="tx1"/>
                        </a:solidFill>
                        <a:latin typeface="Cambria Math" panose="02040503050406030204" pitchFamily="18" charset="0"/>
                        <a:ea typeface="微软雅黑" panose="020B0503020204020204" pitchFamily="34" charset="-122"/>
                      </a:rPr>
                      <m:t>)</m:t>
                    </m:r>
                  </m:oMath>
                </a14:m>
                <a:r>
                  <a:rPr lang="zh-CN" altLang="en-US" sz="1800" dirty="0">
                    <a:solidFill>
                      <a:schemeClr val="tx1"/>
                    </a:solidFill>
                    <a:ea typeface="微软雅黑" panose="020B0503020204020204" pitchFamily="34" charset="-122"/>
                  </a:rPr>
                  <a:t> 和 </a:t>
                </a:r>
                <a14:m>
                  <m:oMath xmlns:m="http://schemas.openxmlformats.org/officeDocument/2006/math">
                    <m:r>
                      <a:rPr lang="en-US" altLang="zh-CN" sz="1800" b="0" i="1" smtClean="0">
                        <a:solidFill>
                          <a:schemeClr val="tx1"/>
                        </a:solidFill>
                        <a:latin typeface="Cambria Math" panose="02040503050406030204" pitchFamily="18" charset="0"/>
                        <a:ea typeface="微软雅黑" panose="020B0503020204020204" pitchFamily="34" charset="-122"/>
                      </a:rPr>
                      <m:t>𝑝</m:t>
                    </m:r>
                    <m:r>
                      <a:rPr lang="en-US" altLang="zh-CN" sz="1800" b="0" i="1" smtClean="0">
                        <a:solidFill>
                          <a:schemeClr val="tx1"/>
                        </a:solidFill>
                        <a:latin typeface="Cambria Math" panose="02040503050406030204" pitchFamily="18" charset="0"/>
                        <a:ea typeface="微软雅黑" panose="020B0503020204020204" pitchFamily="34" charset="-122"/>
                      </a:rPr>
                      <m:t>(</m:t>
                    </m:r>
                    <m:r>
                      <a:rPr lang="en-US" altLang="zh-CN" sz="1800" b="0" i="1" smtClean="0">
                        <a:solidFill>
                          <a:schemeClr val="tx1"/>
                        </a:solidFill>
                        <a:latin typeface="Cambria Math" panose="02040503050406030204" pitchFamily="18" charset="0"/>
                        <a:ea typeface="微软雅黑" panose="020B0503020204020204" pitchFamily="34" charset="-122"/>
                      </a:rPr>
                      <m:t>𝐷</m:t>
                    </m:r>
                    <m:r>
                      <a:rPr lang="en-US" altLang="zh-CN" sz="1800" b="0" i="1" smtClean="0">
                        <a:solidFill>
                          <a:schemeClr val="tx1"/>
                        </a:solidFill>
                        <a:latin typeface="Cambria Math" panose="02040503050406030204" pitchFamily="18" charset="0"/>
                        <a:ea typeface="微软雅黑" panose="020B0503020204020204" pitchFamily="34" charset="-122"/>
                      </a:rPr>
                      <m:t>|¬</m:t>
                    </m:r>
                    <m:r>
                      <a:rPr lang="en-US" altLang="zh-CN" sz="1800" b="0" i="1" smtClean="0">
                        <a:solidFill>
                          <a:schemeClr val="tx1"/>
                        </a:solidFill>
                        <a:latin typeface="Cambria Math" panose="02040503050406030204" pitchFamily="18" charset="0"/>
                        <a:ea typeface="Cambria Math" panose="02040503050406030204" pitchFamily="18" charset="0"/>
                      </a:rPr>
                      <m:t>𝐻</m:t>
                    </m:r>
                    <m:r>
                      <a:rPr lang="en-US" altLang="zh-CN" sz="1800" b="0" i="1" smtClean="0">
                        <a:solidFill>
                          <a:schemeClr val="tx1"/>
                        </a:solidFill>
                        <a:latin typeface="Cambria Math" panose="02040503050406030204" pitchFamily="18" charset="0"/>
                        <a:ea typeface="微软雅黑" panose="020B0503020204020204" pitchFamily="34" charset="-122"/>
                      </a:rPr>
                      <m:t>)</m:t>
                    </m:r>
                  </m:oMath>
                </a14:m>
                <a:r>
                  <a:rPr lang="zh-CN" altLang="en-US" sz="1800" dirty="0">
                    <a:solidFill>
                      <a:schemeClr val="tx1"/>
                    </a:solidFill>
                    <a:ea typeface="微软雅黑" panose="020B0503020204020204" pitchFamily="34" charset="-122"/>
                  </a:rPr>
                  <a:t> ；</a:t>
                </a:r>
                <a:endParaRPr lang="en-US" altLang="zh-CN" sz="1800" dirty="0">
                  <a:solidFill>
                    <a:schemeClr val="tx1"/>
                  </a:solidFill>
                  <a:ea typeface="微软雅黑" panose="020B0503020204020204" pitchFamily="34" charset="-122"/>
                </a:endParaRPr>
              </a:p>
              <a:p>
                <a:pPr eaLnBrk="1" hangingPunct="1">
                  <a:buClr>
                    <a:srgbClr val="FF0000"/>
                  </a:buClr>
                  <a:buSzPct val="55000"/>
                </a:pPr>
                <a:endParaRPr lang="en-US" altLang="zh-CN" sz="800" dirty="0">
                  <a:solidFill>
                    <a:schemeClr val="tx1"/>
                  </a:solidFill>
                  <a:ea typeface="微软雅黑" panose="020B0503020204020204" pitchFamily="34" charset="-122"/>
                </a:endParaRPr>
              </a:p>
              <a:p>
                <a:pPr eaLnBrk="1" hangingPunct="1">
                  <a:buClr>
                    <a:srgbClr val="FF0000"/>
                  </a:buClr>
                  <a:buSzPct val="55000"/>
                  <a:buFont typeface="Wingdings" panose="05000000000000000000" pitchFamily="2" charset="2"/>
                  <a:buChar char="u"/>
                </a:pPr>
                <a:r>
                  <a:rPr lang="zh-CN" altLang="en-US" sz="1800" dirty="0">
                    <a:solidFill>
                      <a:schemeClr val="tx1"/>
                    </a:solidFill>
                    <a:ea typeface="微软雅黑" panose="020B0503020204020204" pitchFamily="34" charset="-122"/>
                  </a:rPr>
                  <a:t>那么，当</a:t>
                </a:r>
                <a:r>
                  <a:rPr lang="en-US" altLang="zh-CN" sz="1800" dirty="0">
                    <a:solidFill>
                      <a:schemeClr val="tx1"/>
                    </a:solidFill>
                    <a:ea typeface="微软雅黑" panose="020B0503020204020204" pitchFamily="34" charset="-122"/>
                  </a:rPr>
                  <a:t>D</a:t>
                </a:r>
                <a:r>
                  <a:rPr lang="zh-CN" altLang="en-US" sz="1800" dirty="0">
                    <a:solidFill>
                      <a:schemeClr val="tx1"/>
                    </a:solidFill>
                    <a:ea typeface="微软雅黑" panose="020B0503020204020204" pitchFamily="34" charset="-122"/>
                  </a:rPr>
                  <a:t>出现时，根据以上概率信息就可以计算出事件 </a:t>
                </a:r>
                <a14:m>
                  <m:oMath xmlns:m="http://schemas.openxmlformats.org/officeDocument/2006/math">
                    <m:r>
                      <a:rPr lang="en-US" altLang="zh-CN" sz="1800" b="0" i="1" smtClean="0">
                        <a:solidFill>
                          <a:schemeClr val="tx1"/>
                        </a:solidFill>
                        <a:latin typeface="Cambria Math" panose="02040503050406030204" pitchFamily="18" charset="0"/>
                        <a:ea typeface="微软雅黑" panose="020B0503020204020204" pitchFamily="34" charset="-122"/>
                      </a:rPr>
                      <m:t>𝐻</m:t>
                    </m:r>
                  </m:oMath>
                </a14:m>
                <a:r>
                  <a:rPr lang="en-US" altLang="zh-CN" sz="1800" dirty="0">
                    <a:solidFill>
                      <a:schemeClr val="tx1"/>
                    </a:solidFill>
                    <a:ea typeface="微软雅黑" panose="020B0503020204020204" pitchFamily="34" charset="-122"/>
                  </a:rPr>
                  <a:t> </a:t>
                </a:r>
                <a:r>
                  <a:rPr lang="zh-CN" altLang="en-US" sz="1800" dirty="0">
                    <a:solidFill>
                      <a:schemeClr val="tx1"/>
                    </a:solidFill>
                    <a:ea typeface="微软雅黑" panose="020B0503020204020204" pitchFamily="34" charset="-122"/>
                  </a:rPr>
                  <a:t>发生的概率 </a:t>
                </a:r>
                <a14:m>
                  <m:oMath xmlns:m="http://schemas.openxmlformats.org/officeDocument/2006/math">
                    <m:r>
                      <a:rPr lang="en-US" altLang="zh-CN" sz="1800" b="0" i="1" smtClean="0">
                        <a:solidFill>
                          <a:schemeClr val="tx1"/>
                        </a:solidFill>
                        <a:latin typeface="Cambria Math" panose="02040503050406030204" pitchFamily="18" charset="0"/>
                        <a:ea typeface="微软雅黑" panose="020B0503020204020204" pitchFamily="34" charset="-122"/>
                      </a:rPr>
                      <m:t>𝑝</m:t>
                    </m:r>
                    <m:r>
                      <a:rPr lang="en-US" altLang="zh-CN" sz="1800" b="0" i="1" smtClean="0">
                        <a:solidFill>
                          <a:schemeClr val="tx1"/>
                        </a:solidFill>
                        <a:latin typeface="Cambria Math" panose="02040503050406030204" pitchFamily="18" charset="0"/>
                        <a:ea typeface="微软雅黑" panose="020B0503020204020204" pitchFamily="34" charset="-122"/>
                      </a:rPr>
                      <m:t>(</m:t>
                    </m:r>
                    <m:r>
                      <a:rPr lang="en-US" altLang="zh-CN" sz="1800" b="0" i="1" smtClean="0">
                        <a:solidFill>
                          <a:schemeClr val="tx1"/>
                        </a:solidFill>
                        <a:latin typeface="Cambria Math" panose="02040503050406030204" pitchFamily="18" charset="0"/>
                        <a:ea typeface="微软雅黑" panose="020B0503020204020204" pitchFamily="34" charset="-122"/>
                      </a:rPr>
                      <m:t>𝐻</m:t>
                    </m:r>
                    <m:r>
                      <a:rPr lang="en-US" altLang="zh-CN" sz="1800" b="0" i="1" smtClean="0">
                        <a:solidFill>
                          <a:schemeClr val="tx1"/>
                        </a:solidFill>
                        <a:latin typeface="Cambria Math" panose="02040503050406030204" pitchFamily="18" charset="0"/>
                        <a:ea typeface="微软雅黑" panose="020B0503020204020204" pitchFamily="34" charset="-122"/>
                      </a:rPr>
                      <m:t>|</m:t>
                    </m:r>
                    <m:r>
                      <a:rPr lang="en-US" altLang="zh-CN" sz="1800" b="0" i="1" smtClean="0">
                        <a:solidFill>
                          <a:schemeClr val="tx1"/>
                        </a:solidFill>
                        <a:latin typeface="Cambria Math" panose="02040503050406030204" pitchFamily="18" charset="0"/>
                        <a:ea typeface="微软雅黑" panose="020B0503020204020204" pitchFamily="34" charset="-122"/>
                      </a:rPr>
                      <m:t>𝐷</m:t>
                    </m:r>
                    <m:r>
                      <a:rPr lang="en-US" altLang="zh-CN" sz="1800" b="0" i="1" smtClean="0">
                        <a:solidFill>
                          <a:schemeClr val="tx1"/>
                        </a:solidFill>
                        <a:latin typeface="Cambria Math" panose="02040503050406030204" pitchFamily="18" charset="0"/>
                        <a:ea typeface="微软雅黑" panose="020B0503020204020204" pitchFamily="34" charset="-122"/>
                      </a:rPr>
                      <m:t>)</m:t>
                    </m:r>
                  </m:oMath>
                </a14:m>
                <a:r>
                  <a:rPr lang="zh-CN" altLang="en-US" sz="1800" dirty="0">
                    <a:solidFill>
                      <a:schemeClr val="tx1"/>
                    </a:solidFill>
                    <a:ea typeface="微软雅黑" panose="020B0503020204020204" pitchFamily="34" charset="-122"/>
                  </a:rPr>
                  <a:t> 。</a:t>
                </a:r>
                <a:endParaRPr lang="en-US" altLang="zh-CN" sz="1800" dirty="0">
                  <a:solidFill>
                    <a:schemeClr val="tx1"/>
                  </a:solidFill>
                  <a:ea typeface="微软雅黑" panose="020B0503020204020204" pitchFamily="34" charset="-122"/>
                </a:endParaRPr>
              </a:p>
              <a:p>
                <a:pPr eaLnBrk="1" hangingPunct="1">
                  <a:buClr>
                    <a:srgbClr val="FF0000"/>
                  </a:buClr>
                  <a:buSzPct val="55000"/>
                </a:pPr>
                <a:endParaRPr lang="en-US" altLang="zh-CN" sz="800" dirty="0">
                  <a:solidFill>
                    <a:schemeClr val="tx1"/>
                  </a:solidFill>
                  <a:ea typeface="微软雅黑" panose="020B0503020204020204" pitchFamily="34" charset="-122"/>
                </a:endParaRPr>
              </a:p>
              <a:p>
                <a:pPr eaLnBrk="1" hangingPunct="1">
                  <a:buClr>
                    <a:srgbClr val="FF0000"/>
                  </a:buClr>
                  <a:buSzPct val="55000"/>
                  <a:buFont typeface="Wingdings" panose="05000000000000000000" pitchFamily="2" charset="2"/>
                  <a:buChar char="u"/>
                </a:pPr>
                <a:r>
                  <a:rPr lang="zh-CN" altLang="en-US" sz="1800" dirty="0">
                    <a:solidFill>
                      <a:schemeClr val="tx1"/>
                    </a:solidFill>
                    <a:ea typeface="微软雅黑" panose="020B0503020204020204" pitchFamily="34" charset="-122"/>
                  </a:rPr>
                  <a:t>一般将 </a:t>
                </a:r>
                <a14:m>
                  <m:oMath xmlns:m="http://schemas.openxmlformats.org/officeDocument/2006/math">
                    <m:r>
                      <a:rPr lang="en-US" altLang="zh-CN" sz="1800" b="0" i="1" smtClean="0">
                        <a:solidFill>
                          <a:schemeClr val="tx1"/>
                        </a:solidFill>
                        <a:latin typeface="Cambria Math" panose="02040503050406030204" pitchFamily="18" charset="0"/>
                        <a:ea typeface="微软雅黑" panose="020B0503020204020204" pitchFamily="34" charset="-122"/>
                      </a:rPr>
                      <m:t>𝑝</m:t>
                    </m:r>
                    <m:r>
                      <a:rPr lang="en-US" altLang="zh-CN" sz="1800" b="0" i="1" smtClean="0">
                        <a:solidFill>
                          <a:schemeClr val="tx1"/>
                        </a:solidFill>
                        <a:latin typeface="Cambria Math" panose="02040503050406030204" pitchFamily="18" charset="0"/>
                        <a:ea typeface="微软雅黑" panose="020B0503020204020204" pitchFamily="34" charset="-122"/>
                      </a:rPr>
                      <m:t>(</m:t>
                    </m:r>
                    <m:r>
                      <a:rPr lang="en-US" altLang="zh-CN" sz="1800" b="0" i="1" smtClean="0">
                        <a:solidFill>
                          <a:schemeClr val="tx1"/>
                        </a:solidFill>
                        <a:latin typeface="Cambria Math" panose="02040503050406030204" pitchFamily="18" charset="0"/>
                        <a:ea typeface="微软雅黑" panose="020B0503020204020204" pitchFamily="34" charset="-122"/>
                      </a:rPr>
                      <m:t>𝐻</m:t>
                    </m:r>
                    <m:r>
                      <a:rPr lang="en-US" altLang="zh-CN" sz="1800" b="0" i="1" smtClean="0">
                        <a:solidFill>
                          <a:schemeClr val="tx1"/>
                        </a:solidFill>
                        <a:latin typeface="Cambria Math" panose="02040503050406030204" pitchFamily="18" charset="0"/>
                        <a:ea typeface="微软雅黑" panose="020B0503020204020204" pitchFamily="34" charset="-122"/>
                      </a:rPr>
                      <m:t>)</m:t>
                    </m:r>
                  </m:oMath>
                </a14:m>
                <a:r>
                  <a:rPr lang="zh-CN" altLang="en-US" sz="1800" dirty="0">
                    <a:solidFill>
                      <a:schemeClr val="tx1"/>
                    </a:solidFill>
                    <a:ea typeface="微软雅黑" panose="020B0503020204020204" pitchFamily="34" charset="-122"/>
                  </a:rPr>
                  <a:t> 和 </a:t>
                </a:r>
                <a14:m>
                  <m:oMath xmlns:m="http://schemas.openxmlformats.org/officeDocument/2006/math">
                    <m:r>
                      <a:rPr lang="en-US" altLang="zh-CN" sz="1800" b="0" i="1" smtClean="0">
                        <a:solidFill>
                          <a:schemeClr val="tx1"/>
                        </a:solidFill>
                        <a:latin typeface="Cambria Math" panose="02040503050406030204" pitchFamily="18" charset="0"/>
                        <a:ea typeface="微软雅黑" panose="020B0503020204020204" pitchFamily="34" charset="-122"/>
                      </a:rPr>
                      <m:t>𝑝</m:t>
                    </m:r>
                    <m:r>
                      <a:rPr lang="en-US" altLang="zh-CN" sz="1800" b="0" i="1" smtClean="0">
                        <a:solidFill>
                          <a:schemeClr val="tx1"/>
                        </a:solidFill>
                        <a:latin typeface="Cambria Math" panose="02040503050406030204" pitchFamily="18" charset="0"/>
                        <a:ea typeface="微软雅黑" panose="020B0503020204020204" pitchFamily="34" charset="-122"/>
                      </a:rPr>
                      <m:t>(¬</m:t>
                    </m:r>
                    <m:r>
                      <a:rPr lang="en-US" altLang="zh-CN" sz="1800" b="0" i="1" smtClean="0">
                        <a:solidFill>
                          <a:schemeClr val="tx1"/>
                        </a:solidFill>
                        <a:latin typeface="Cambria Math" panose="02040503050406030204" pitchFamily="18" charset="0"/>
                        <a:ea typeface="Cambria Math" panose="02040503050406030204" pitchFamily="18" charset="0"/>
                      </a:rPr>
                      <m:t>𝐻</m:t>
                    </m:r>
                    <m:r>
                      <a:rPr lang="en-US" altLang="zh-CN" sz="1800" b="0" i="1" smtClean="0">
                        <a:solidFill>
                          <a:schemeClr val="tx1"/>
                        </a:solidFill>
                        <a:latin typeface="Cambria Math" panose="02040503050406030204" pitchFamily="18" charset="0"/>
                        <a:ea typeface="微软雅黑" panose="020B0503020204020204" pitchFamily="34" charset="-122"/>
                      </a:rPr>
                      <m:t>)</m:t>
                    </m:r>
                  </m:oMath>
                </a14:m>
                <a:r>
                  <a:rPr lang="zh-CN" altLang="en-US" sz="1800" dirty="0">
                    <a:solidFill>
                      <a:schemeClr val="tx1"/>
                    </a:solidFill>
                    <a:ea typeface="微软雅黑" panose="020B0503020204020204" pitchFamily="34" charset="-122"/>
                  </a:rPr>
                  <a:t> 称为</a:t>
                </a:r>
                <a:r>
                  <a:rPr lang="zh-CN" altLang="en-US" sz="1800" dirty="0">
                    <a:solidFill>
                      <a:srgbClr val="0000FF"/>
                    </a:solidFill>
                    <a:ea typeface="微软雅黑" panose="020B0503020204020204" pitchFamily="34" charset="-122"/>
                  </a:rPr>
                  <a:t>基础概率</a:t>
                </a:r>
                <a:r>
                  <a:rPr lang="zh-CN" altLang="en-US" sz="1800" dirty="0">
                    <a:solidFill>
                      <a:schemeClr val="tx1"/>
                    </a:solidFill>
                    <a:ea typeface="微软雅黑" panose="020B0503020204020204" pitchFamily="34" charset="-122"/>
                  </a:rPr>
                  <a:t>（</a:t>
                </a:r>
                <a:r>
                  <a:rPr lang="en-US" altLang="zh-CN" sz="1800" dirty="0">
                    <a:solidFill>
                      <a:schemeClr val="tx1"/>
                    </a:solidFill>
                    <a:ea typeface="微软雅黑" panose="020B0503020204020204" pitchFamily="34" charset="-122"/>
                  </a:rPr>
                  <a:t>base rate</a:t>
                </a:r>
                <a:r>
                  <a:rPr lang="zh-CN" altLang="en-US" sz="1800" dirty="0">
                    <a:solidFill>
                      <a:schemeClr val="tx1"/>
                    </a:solidFill>
                    <a:ea typeface="微软雅黑" panose="020B0503020204020204" pitchFamily="34" charset="-122"/>
                  </a:rPr>
                  <a:t>）或者是</a:t>
                </a:r>
                <a:r>
                  <a:rPr lang="zh-CN" altLang="en-US" sz="1800" dirty="0">
                    <a:solidFill>
                      <a:srgbClr val="0000FF"/>
                    </a:solidFill>
                    <a:ea typeface="微软雅黑" panose="020B0503020204020204" pitchFamily="34" charset="-122"/>
                  </a:rPr>
                  <a:t>先验概率</a:t>
                </a:r>
                <a:r>
                  <a:rPr lang="zh-CN" altLang="en-US" sz="1800" dirty="0">
                    <a:solidFill>
                      <a:schemeClr val="tx1"/>
                    </a:solidFill>
                    <a:ea typeface="微软雅黑" panose="020B0503020204020204" pitchFamily="34" charset="-122"/>
                  </a:rPr>
                  <a:t>，将 </a:t>
                </a:r>
                <a14:m>
                  <m:oMath xmlns:m="http://schemas.openxmlformats.org/officeDocument/2006/math">
                    <m:r>
                      <a:rPr lang="en-US" altLang="zh-CN" sz="1800" b="0" i="1" smtClean="0">
                        <a:solidFill>
                          <a:schemeClr val="tx1"/>
                        </a:solidFill>
                        <a:latin typeface="Cambria Math" panose="02040503050406030204" pitchFamily="18" charset="0"/>
                        <a:ea typeface="微软雅黑" panose="020B0503020204020204" pitchFamily="34" charset="-122"/>
                      </a:rPr>
                      <m:t>𝑝</m:t>
                    </m:r>
                    <m:r>
                      <a:rPr lang="en-US" altLang="zh-CN" sz="1800" b="0" i="1" smtClean="0">
                        <a:solidFill>
                          <a:schemeClr val="tx1"/>
                        </a:solidFill>
                        <a:latin typeface="Cambria Math" panose="02040503050406030204" pitchFamily="18" charset="0"/>
                        <a:ea typeface="微软雅黑" panose="020B0503020204020204" pitchFamily="34" charset="-122"/>
                      </a:rPr>
                      <m:t>(</m:t>
                    </m:r>
                    <m:r>
                      <a:rPr lang="en-US" altLang="zh-CN" sz="1800" b="0" i="1" smtClean="0">
                        <a:solidFill>
                          <a:schemeClr val="tx1"/>
                        </a:solidFill>
                        <a:latin typeface="Cambria Math" panose="02040503050406030204" pitchFamily="18" charset="0"/>
                        <a:ea typeface="微软雅黑" panose="020B0503020204020204" pitchFamily="34" charset="-122"/>
                      </a:rPr>
                      <m:t>𝐷</m:t>
                    </m:r>
                    <m:r>
                      <a:rPr lang="en-US" altLang="zh-CN" sz="1800" b="0" i="1" smtClean="0">
                        <a:solidFill>
                          <a:schemeClr val="tx1"/>
                        </a:solidFill>
                        <a:latin typeface="Cambria Math" panose="02040503050406030204" pitchFamily="18" charset="0"/>
                        <a:ea typeface="微软雅黑" panose="020B0503020204020204" pitchFamily="34" charset="-122"/>
                      </a:rPr>
                      <m:t>|</m:t>
                    </m:r>
                    <m:r>
                      <a:rPr lang="en-US" altLang="zh-CN" sz="1800" b="0" i="1" smtClean="0">
                        <a:solidFill>
                          <a:schemeClr val="tx1"/>
                        </a:solidFill>
                        <a:latin typeface="Cambria Math" panose="02040503050406030204" pitchFamily="18" charset="0"/>
                        <a:ea typeface="微软雅黑" panose="020B0503020204020204" pitchFamily="34" charset="-122"/>
                      </a:rPr>
                      <m:t>𝐻</m:t>
                    </m:r>
                    <m:r>
                      <a:rPr lang="en-US" altLang="zh-CN" sz="1800" b="0" i="1" smtClean="0">
                        <a:solidFill>
                          <a:schemeClr val="tx1"/>
                        </a:solidFill>
                        <a:latin typeface="Cambria Math" panose="02040503050406030204" pitchFamily="18" charset="0"/>
                        <a:ea typeface="微软雅黑" panose="020B0503020204020204" pitchFamily="34" charset="-122"/>
                      </a:rPr>
                      <m:t>)</m:t>
                    </m:r>
                  </m:oMath>
                </a14:m>
                <a:r>
                  <a:rPr lang="zh-CN" altLang="en-US" sz="1800" dirty="0">
                    <a:solidFill>
                      <a:schemeClr val="tx1"/>
                    </a:solidFill>
                    <a:ea typeface="微软雅黑" panose="020B0503020204020204" pitchFamily="34" charset="-122"/>
                  </a:rPr>
                  <a:t> 称为击中率（</a:t>
                </a:r>
                <a:r>
                  <a:rPr lang="en-US" altLang="zh-CN" sz="1800" dirty="0">
                    <a:solidFill>
                      <a:schemeClr val="tx1"/>
                    </a:solidFill>
                    <a:ea typeface="微软雅黑" panose="020B0503020204020204" pitchFamily="34" charset="-122"/>
                  </a:rPr>
                  <a:t>hit rate</a:t>
                </a:r>
                <a:r>
                  <a:rPr lang="zh-CN" altLang="en-US" sz="1800" dirty="0">
                    <a:solidFill>
                      <a:schemeClr val="tx1"/>
                    </a:solidFill>
                    <a:ea typeface="微软雅黑" panose="020B0503020204020204" pitchFamily="34" charset="-122"/>
                  </a:rPr>
                  <a:t>），将 </a:t>
                </a:r>
                <a14:m>
                  <m:oMath xmlns:m="http://schemas.openxmlformats.org/officeDocument/2006/math">
                    <m:r>
                      <a:rPr lang="en-US" altLang="zh-CN" sz="1800" b="0" i="1" smtClean="0">
                        <a:solidFill>
                          <a:schemeClr val="tx1"/>
                        </a:solidFill>
                        <a:latin typeface="Cambria Math" panose="02040503050406030204" pitchFamily="18" charset="0"/>
                        <a:ea typeface="微软雅黑" panose="020B0503020204020204" pitchFamily="34" charset="-122"/>
                      </a:rPr>
                      <m:t>𝑝</m:t>
                    </m:r>
                    <m:r>
                      <a:rPr lang="en-US" altLang="zh-CN" sz="1800" b="0" i="1" smtClean="0">
                        <a:solidFill>
                          <a:schemeClr val="tx1"/>
                        </a:solidFill>
                        <a:latin typeface="Cambria Math" panose="02040503050406030204" pitchFamily="18" charset="0"/>
                        <a:ea typeface="微软雅黑" panose="020B0503020204020204" pitchFamily="34" charset="-122"/>
                      </a:rPr>
                      <m:t>(</m:t>
                    </m:r>
                    <m:r>
                      <a:rPr lang="en-US" altLang="zh-CN" sz="1800" b="0" i="1" smtClean="0">
                        <a:solidFill>
                          <a:schemeClr val="tx1"/>
                        </a:solidFill>
                        <a:latin typeface="Cambria Math" panose="02040503050406030204" pitchFamily="18" charset="0"/>
                        <a:ea typeface="微软雅黑" panose="020B0503020204020204" pitchFamily="34" charset="-122"/>
                      </a:rPr>
                      <m:t>𝐷</m:t>
                    </m:r>
                    <m:r>
                      <a:rPr lang="en-US" altLang="zh-CN" sz="1800" b="0" i="1" smtClean="0">
                        <a:solidFill>
                          <a:schemeClr val="tx1"/>
                        </a:solidFill>
                        <a:latin typeface="Cambria Math" panose="02040503050406030204" pitchFamily="18" charset="0"/>
                        <a:ea typeface="微软雅黑" panose="020B0503020204020204" pitchFamily="34" charset="-122"/>
                      </a:rPr>
                      <m:t>|¬</m:t>
                    </m:r>
                    <m:r>
                      <a:rPr lang="en-US" altLang="zh-CN" sz="1800" b="0" i="1" smtClean="0">
                        <a:solidFill>
                          <a:schemeClr val="tx1"/>
                        </a:solidFill>
                        <a:latin typeface="Cambria Math" panose="02040503050406030204" pitchFamily="18" charset="0"/>
                        <a:ea typeface="Cambria Math" panose="02040503050406030204" pitchFamily="18" charset="0"/>
                      </a:rPr>
                      <m:t>𝐻</m:t>
                    </m:r>
                    <m:r>
                      <a:rPr lang="en-US" altLang="zh-CN" sz="1800" b="0" i="1" smtClean="0">
                        <a:solidFill>
                          <a:schemeClr val="tx1"/>
                        </a:solidFill>
                        <a:latin typeface="Cambria Math" panose="02040503050406030204" pitchFamily="18" charset="0"/>
                        <a:ea typeface="微软雅黑" panose="020B0503020204020204" pitchFamily="34" charset="-122"/>
                      </a:rPr>
                      <m:t>)</m:t>
                    </m:r>
                  </m:oMath>
                </a14:m>
                <a:r>
                  <a:rPr lang="zh-CN" altLang="en-US" sz="1800" dirty="0">
                    <a:solidFill>
                      <a:schemeClr val="tx1"/>
                    </a:solidFill>
                    <a:ea typeface="微软雅黑" panose="020B0503020204020204" pitchFamily="34" charset="-122"/>
                  </a:rPr>
                  <a:t> 称为</a:t>
                </a:r>
                <a:r>
                  <a:rPr lang="zh-CN" altLang="en-US" sz="1800" dirty="0">
                    <a:solidFill>
                      <a:srgbClr val="0000FF"/>
                    </a:solidFill>
                    <a:ea typeface="微软雅黑" panose="020B0503020204020204" pitchFamily="34" charset="-122"/>
                  </a:rPr>
                  <a:t>误报率</a:t>
                </a:r>
                <a:r>
                  <a:rPr lang="zh-CN" altLang="en-US" sz="1800" dirty="0">
                    <a:solidFill>
                      <a:schemeClr val="tx1"/>
                    </a:solidFill>
                    <a:ea typeface="微软雅黑" panose="020B0503020204020204" pitchFamily="34" charset="-122"/>
                  </a:rPr>
                  <a:t>（</a:t>
                </a:r>
                <a:r>
                  <a:rPr lang="en-US" altLang="zh-CN" sz="1800" dirty="0">
                    <a:solidFill>
                      <a:schemeClr val="tx1"/>
                    </a:solidFill>
                    <a:ea typeface="微软雅黑" panose="020B0503020204020204" pitchFamily="34" charset="-122"/>
                  </a:rPr>
                  <a:t>false</a:t>
                </a:r>
                <a:r>
                  <a:rPr lang="zh-CN" altLang="en-US" sz="1800" dirty="0">
                    <a:solidFill>
                      <a:schemeClr val="tx1"/>
                    </a:solidFill>
                    <a:ea typeface="微软雅黑" panose="020B0503020204020204" pitchFamily="34" charset="-122"/>
                  </a:rPr>
                  <a:t>－</a:t>
                </a:r>
                <a:r>
                  <a:rPr lang="en-US" altLang="zh-CN" sz="1800" dirty="0">
                    <a:solidFill>
                      <a:schemeClr val="tx1"/>
                    </a:solidFill>
                    <a:ea typeface="微软雅黑" panose="020B0503020204020204" pitchFamily="34" charset="-122"/>
                  </a:rPr>
                  <a:t>alarm rate</a:t>
                </a:r>
                <a:r>
                  <a:rPr lang="zh-CN" altLang="en-US" sz="1800" dirty="0">
                    <a:solidFill>
                      <a:schemeClr val="tx1"/>
                    </a:solidFill>
                    <a:ea typeface="微软雅黑" panose="020B0503020204020204" pitchFamily="34" charset="-122"/>
                  </a:rPr>
                  <a:t>），将 </a:t>
                </a:r>
                <a14:m>
                  <m:oMath xmlns:m="http://schemas.openxmlformats.org/officeDocument/2006/math">
                    <m:r>
                      <a:rPr lang="en-US" altLang="zh-CN" sz="1800" b="0" i="1" smtClean="0">
                        <a:solidFill>
                          <a:schemeClr val="tx1"/>
                        </a:solidFill>
                        <a:latin typeface="Cambria Math" panose="02040503050406030204" pitchFamily="18" charset="0"/>
                        <a:ea typeface="微软雅黑" panose="020B0503020204020204" pitchFamily="34" charset="-122"/>
                      </a:rPr>
                      <m:t>𝑝</m:t>
                    </m:r>
                    <m:r>
                      <a:rPr lang="en-US" altLang="zh-CN" sz="1800" b="0" i="1" smtClean="0">
                        <a:solidFill>
                          <a:schemeClr val="tx1"/>
                        </a:solidFill>
                        <a:latin typeface="Cambria Math" panose="02040503050406030204" pitchFamily="18" charset="0"/>
                        <a:ea typeface="微软雅黑" panose="020B0503020204020204" pitchFamily="34" charset="-122"/>
                      </a:rPr>
                      <m:t>(</m:t>
                    </m:r>
                    <m:r>
                      <a:rPr lang="en-US" altLang="zh-CN" sz="1800" b="0" i="1" smtClean="0">
                        <a:solidFill>
                          <a:schemeClr val="tx1"/>
                        </a:solidFill>
                        <a:latin typeface="Cambria Math" panose="02040503050406030204" pitchFamily="18" charset="0"/>
                        <a:ea typeface="微软雅黑" panose="020B0503020204020204" pitchFamily="34" charset="-122"/>
                      </a:rPr>
                      <m:t>𝐻</m:t>
                    </m:r>
                    <m:r>
                      <a:rPr lang="en-US" altLang="zh-CN" sz="1800" b="0" i="1" smtClean="0">
                        <a:solidFill>
                          <a:schemeClr val="tx1"/>
                        </a:solidFill>
                        <a:latin typeface="Cambria Math" panose="02040503050406030204" pitchFamily="18" charset="0"/>
                        <a:ea typeface="微软雅黑" panose="020B0503020204020204" pitchFamily="34" charset="-122"/>
                      </a:rPr>
                      <m:t>|</m:t>
                    </m:r>
                    <m:r>
                      <a:rPr lang="en-US" altLang="zh-CN" sz="1800" b="0" i="1" smtClean="0">
                        <a:solidFill>
                          <a:schemeClr val="tx1"/>
                        </a:solidFill>
                        <a:latin typeface="Cambria Math" panose="02040503050406030204" pitchFamily="18" charset="0"/>
                        <a:ea typeface="微软雅黑" panose="020B0503020204020204" pitchFamily="34" charset="-122"/>
                      </a:rPr>
                      <m:t>𝐷</m:t>
                    </m:r>
                    <m:r>
                      <a:rPr lang="en-US" altLang="zh-CN" sz="1800" b="0" i="1" smtClean="0">
                        <a:solidFill>
                          <a:schemeClr val="tx1"/>
                        </a:solidFill>
                        <a:latin typeface="Cambria Math" panose="02040503050406030204" pitchFamily="18" charset="0"/>
                        <a:ea typeface="微软雅黑" panose="020B0503020204020204" pitchFamily="34" charset="-122"/>
                      </a:rPr>
                      <m:t>)</m:t>
                    </m:r>
                  </m:oMath>
                </a14:m>
                <a:r>
                  <a:rPr lang="zh-CN" altLang="en-US" sz="1800" dirty="0">
                    <a:solidFill>
                      <a:schemeClr val="tx1"/>
                    </a:solidFill>
                    <a:ea typeface="微软雅黑" panose="020B0503020204020204" pitchFamily="34" charset="-122"/>
                  </a:rPr>
                  <a:t> 称为</a:t>
                </a:r>
                <a:r>
                  <a:rPr lang="zh-CN" altLang="en-US" sz="1800" dirty="0">
                    <a:solidFill>
                      <a:srgbClr val="0000FF"/>
                    </a:solidFill>
                    <a:ea typeface="微软雅黑" panose="020B0503020204020204" pitchFamily="34" charset="-122"/>
                  </a:rPr>
                  <a:t>后验概率</a:t>
                </a:r>
                <a:r>
                  <a:rPr lang="zh-CN" altLang="en-US" sz="1800" dirty="0">
                    <a:solidFill>
                      <a:schemeClr val="tx1"/>
                    </a:solidFill>
                    <a:ea typeface="微软雅黑" panose="020B0503020204020204" pitchFamily="34" charset="-122"/>
                  </a:rPr>
                  <a:t>，其计算方法为：</a:t>
                </a:r>
                <a:endParaRPr lang="en-US" altLang="zh-CN" sz="1800" dirty="0">
                  <a:solidFill>
                    <a:schemeClr val="tx1"/>
                  </a:solidFill>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1800" dirty="0">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1800" dirty="0">
                  <a:solidFill>
                    <a:schemeClr val="tx1"/>
                  </a:solidFill>
                  <a:ea typeface="微软雅黑" panose="020B0503020204020204" pitchFamily="34" charset="-122"/>
                </a:endParaRPr>
              </a:p>
              <a:p>
                <a:pPr eaLnBrk="1" hangingPunct="1">
                  <a:buClr>
                    <a:srgbClr val="FF0000"/>
                  </a:buClr>
                  <a:buSzPct val="55000"/>
                </a:pPr>
                <a:endParaRPr lang="en-US" altLang="zh-CN" sz="800" dirty="0">
                  <a:solidFill>
                    <a:srgbClr val="0000FF"/>
                  </a:solidFill>
                  <a:ea typeface="微软雅黑" panose="020B0503020204020204" pitchFamily="34" charset="-122"/>
                </a:endParaRPr>
              </a:p>
            </p:txBody>
          </p:sp>
        </mc:Choice>
        <mc:Fallback xmlns="">
          <p:sp>
            <p:nvSpPr>
              <p:cNvPr id="12291" name="Rectangle 3">
                <a:extLst>
                  <a:ext uri="{FF2B5EF4-FFF2-40B4-BE49-F238E27FC236}">
                    <a16:creationId xmlns:a16="http://schemas.microsoft.com/office/drawing/2014/main" id="{9419AC45-F76E-4D45-A32E-965A5D4A98F1}"/>
                  </a:ext>
                </a:extLst>
              </p:cNvPr>
              <p:cNvSpPr>
                <a:spLocks noGrp="1" noRot="1" noChangeAspect="1" noMove="1" noResize="1" noEditPoints="1" noAdjustHandles="1" noChangeArrowheads="1" noChangeShapeType="1" noTextEdit="1"/>
              </p:cNvSpPr>
              <p:nvPr>
                <p:ph type="body" idx="1"/>
              </p:nvPr>
            </p:nvSpPr>
            <p:spPr>
              <a:xfrm>
                <a:off x="762000" y="1308125"/>
                <a:ext cx="7696200" cy="4929187"/>
              </a:xfrm>
              <a:blipFill>
                <a:blip r:embed="rId2"/>
                <a:stretch>
                  <a:fillRect t="-743" r="-55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Object 10">
                <a:extLst>
                  <a:ext uri="{FF2B5EF4-FFF2-40B4-BE49-F238E27FC236}">
                    <a16:creationId xmlns:a16="http://schemas.microsoft.com/office/drawing/2014/main" id="{7008F519-D709-418C-B4BB-3A00D6CB3F70}"/>
                  </a:ext>
                </a:extLst>
              </p:cNvPr>
              <p:cNvSpPr txBox="1"/>
              <p:nvPr/>
            </p:nvSpPr>
            <p:spPr bwMode="auto">
              <a:xfrm>
                <a:off x="1842790" y="5084763"/>
                <a:ext cx="5458420" cy="864517"/>
              </a:xfrm>
              <a:prstGeom prst="rect">
                <a:avLst/>
              </a:prstGeom>
              <a:noFill/>
              <a:ln>
                <a:noFill/>
              </a:ln>
              <a:effectLst/>
            </p:spPr>
            <p:txBody>
              <a:bodyPr>
                <a:normAutofit/>
              </a:bodyPr>
              <a:lstStyle/>
              <a:p>
                <a:pPr/>
                <a14:m>
                  <m:oMathPara xmlns:m="http://schemas.openxmlformats.org/officeDocument/2006/math">
                    <m:oMathParaPr>
                      <m:jc m:val="left"/>
                    </m:oMathParaPr>
                    <m:oMath xmlns:m="http://schemas.openxmlformats.org/officeDocument/2006/math">
                      <m:r>
                        <a:rPr lang="en-US" altLang="zh-CN" b="0" i="1" smtClean="0">
                          <a:solidFill>
                            <a:srgbClr val="000000"/>
                          </a:solidFill>
                          <a:latin typeface="Cambria Math" panose="02040503050406030204" pitchFamily="18" charset="0"/>
                        </a:rPr>
                        <m:t>𝑝</m:t>
                      </m:r>
                      <m:d>
                        <m:dPr>
                          <m:ctrlPr>
                            <a:rPr lang="zh-CN" altLang="en-US" i="1">
                              <a:solidFill>
                                <a:srgbClr val="000000"/>
                              </a:solidFill>
                              <a:latin typeface="Cambria Math" panose="02040503050406030204" pitchFamily="18" charset="0"/>
                            </a:rPr>
                          </m:ctrlPr>
                        </m:dPr>
                        <m:e>
                          <m:r>
                            <a:rPr lang="en-US" altLang="zh-CN" b="0" i="1" smtClean="0">
                              <a:solidFill>
                                <a:srgbClr val="000000"/>
                              </a:solidFill>
                              <a:latin typeface="Cambria Math" panose="02040503050406030204" pitchFamily="18" charset="0"/>
                            </a:rPr>
                            <m:t>𝐻</m:t>
                          </m:r>
                          <m:r>
                            <a:rPr lang="en-US" altLang="zh-CN" i="1" smtClean="0">
                              <a:solidFill>
                                <a:srgbClr val="000000"/>
                              </a:solidFill>
                              <a:latin typeface="Cambria Math" panose="02040503050406030204" pitchFamily="18" charset="0"/>
                            </a:rPr>
                            <m:t>/</m:t>
                          </m:r>
                          <m:r>
                            <a:rPr lang="en-US" altLang="zh-CN" b="0" i="1" smtClean="0">
                              <a:solidFill>
                                <a:srgbClr val="000000"/>
                              </a:solidFill>
                              <a:latin typeface="Cambria Math" panose="02040503050406030204" pitchFamily="18" charset="0"/>
                            </a:rPr>
                            <m:t>𝐸</m:t>
                          </m:r>
                        </m:e>
                      </m:d>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en-US" altLang="zh-CN" i="1">
                              <a:solidFill>
                                <a:srgbClr val="000000"/>
                              </a:solidFill>
                              <a:latin typeface="Cambria Math" panose="02040503050406030204" pitchFamily="18" charset="0"/>
                            </a:rPr>
                            <m:t>𝑝</m:t>
                          </m:r>
                          <m:r>
                            <a:rPr lang="en-US" altLang="zh-CN" i="1">
                              <a:solidFill>
                                <a:srgbClr val="000000"/>
                              </a:solidFill>
                              <a:latin typeface="Cambria Math" panose="02040503050406030204" pitchFamily="18" charset="0"/>
                            </a:rPr>
                            <m:t>(</m:t>
                          </m:r>
                          <m:r>
                            <a:rPr lang="en-US" altLang="zh-CN" i="1">
                              <a:solidFill>
                                <a:srgbClr val="000000"/>
                              </a:solidFill>
                              <a:latin typeface="Cambria Math" panose="02040503050406030204" pitchFamily="18" charset="0"/>
                            </a:rPr>
                            <m:t>𝐸</m:t>
                          </m:r>
                          <m:r>
                            <a:rPr lang="en-US" altLang="zh-CN" i="1">
                              <a:solidFill>
                                <a:srgbClr val="000000"/>
                              </a:solidFill>
                              <a:latin typeface="Cambria Math" panose="02040503050406030204" pitchFamily="18" charset="0"/>
                            </a:rPr>
                            <m:t>/</m:t>
                          </m:r>
                          <m:r>
                            <a:rPr lang="en-US" altLang="zh-CN" i="1">
                              <a:solidFill>
                                <a:srgbClr val="000000"/>
                              </a:solidFill>
                              <a:latin typeface="Cambria Math" panose="02040503050406030204" pitchFamily="18" charset="0"/>
                            </a:rPr>
                            <m:t>𝐻</m:t>
                          </m:r>
                          <m:r>
                            <a:rPr lang="en-US" altLang="zh-CN" i="1">
                              <a:solidFill>
                                <a:srgbClr val="000000"/>
                              </a:solidFill>
                              <a:latin typeface="Cambria Math" panose="02040503050406030204" pitchFamily="18" charset="0"/>
                            </a:rPr>
                            <m:t>)</m:t>
                          </m:r>
                          <m:r>
                            <a:rPr lang="en-US" altLang="zh-CN" b="0" i="1" smtClean="0">
                              <a:solidFill>
                                <a:srgbClr val="000000"/>
                              </a:solidFill>
                              <a:latin typeface="Cambria Math" panose="02040503050406030204" pitchFamily="18" charset="0"/>
                            </a:rPr>
                            <m:t>𝑝</m:t>
                          </m:r>
                          <m:d>
                            <m:dPr>
                              <m:ctrlPr>
                                <a:rPr lang="en-US" altLang="zh-CN" b="0" i="1" smtClean="0">
                                  <a:solidFill>
                                    <a:srgbClr val="000000"/>
                                  </a:solidFill>
                                  <a:latin typeface="Cambria Math" panose="02040503050406030204" pitchFamily="18" charset="0"/>
                                </a:rPr>
                              </m:ctrlPr>
                            </m:dPr>
                            <m:e>
                              <m:r>
                                <a:rPr lang="en-US" altLang="zh-CN" b="0" i="1" smtClean="0">
                                  <a:solidFill>
                                    <a:srgbClr val="000000"/>
                                  </a:solidFill>
                                  <a:latin typeface="Cambria Math" panose="02040503050406030204" pitchFamily="18" charset="0"/>
                                </a:rPr>
                                <m:t>𝐻</m:t>
                              </m:r>
                            </m:e>
                          </m:d>
                        </m:num>
                        <m:den>
                          <m:r>
                            <a:rPr lang="en-US" altLang="zh-CN" i="1">
                              <a:solidFill>
                                <a:srgbClr val="000000"/>
                              </a:solidFill>
                              <a:latin typeface="Cambria Math" panose="02040503050406030204" pitchFamily="18" charset="0"/>
                            </a:rPr>
                            <m:t>𝑝</m:t>
                          </m:r>
                          <m:r>
                            <a:rPr lang="en-US" altLang="zh-CN" i="1">
                              <a:solidFill>
                                <a:srgbClr val="000000"/>
                              </a:solidFill>
                              <a:latin typeface="Cambria Math" panose="02040503050406030204" pitchFamily="18" charset="0"/>
                            </a:rPr>
                            <m:t>(</m:t>
                          </m:r>
                          <m:r>
                            <a:rPr lang="en-US" altLang="zh-CN" i="1">
                              <a:solidFill>
                                <a:srgbClr val="000000"/>
                              </a:solidFill>
                              <a:latin typeface="Cambria Math" panose="02040503050406030204" pitchFamily="18" charset="0"/>
                            </a:rPr>
                            <m:t>𝐸</m:t>
                          </m:r>
                          <m:r>
                            <a:rPr lang="en-US" altLang="zh-CN" i="1">
                              <a:solidFill>
                                <a:srgbClr val="000000"/>
                              </a:solidFill>
                              <a:latin typeface="Cambria Math" panose="02040503050406030204" pitchFamily="18" charset="0"/>
                            </a:rPr>
                            <m:t>/</m:t>
                          </m:r>
                          <m:r>
                            <a:rPr lang="en-US" altLang="zh-CN" i="1">
                              <a:solidFill>
                                <a:srgbClr val="000000"/>
                              </a:solidFill>
                              <a:latin typeface="Cambria Math" panose="02040503050406030204" pitchFamily="18" charset="0"/>
                            </a:rPr>
                            <m:t>𝐻</m:t>
                          </m:r>
                          <m:r>
                            <a:rPr lang="en-US" altLang="zh-CN" i="1">
                              <a:solidFill>
                                <a:srgbClr val="000000"/>
                              </a:solidFill>
                              <a:latin typeface="Cambria Math" panose="02040503050406030204" pitchFamily="18" charset="0"/>
                            </a:rPr>
                            <m:t>)</m:t>
                          </m:r>
                          <m:r>
                            <a:rPr lang="en-US" altLang="zh-CN" i="1">
                              <a:solidFill>
                                <a:srgbClr val="000000"/>
                              </a:solidFill>
                              <a:latin typeface="Cambria Math" panose="02040503050406030204" pitchFamily="18" charset="0"/>
                            </a:rPr>
                            <m:t>𝑝</m:t>
                          </m:r>
                          <m:d>
                            <m:dPr>
                              <m:ctrlPr>
                                <a:rPr lang="en-US" altLang="zh-CN" i="1">
                                  <a:solidFill>
                                    <a:srgbClr val="000000"/>
                                  </a:solidFill>
                                  <a:latin typeface="Cambria Math" panose="02040503050406030204" pitchFamily="18" charset="0"/>
                                </a:rPr>
                              </m:ctrlPr>
                            </m:dPr>
                            <m:e>
                              <m:r>
                                <a:rPr lang="en-US" altLang="zh-CN" i="1">
                                  <a:solidFill>
                                    <a:srgbClr val="000000"/>
                                  </a:solidFill>
                                  <a:latin typeface="Cambria Math" panose="02040503050406030204" pitchFamily="18" charset="0"/>
                                </a:rPr>
                                <m:t>𝐻</m:t>
                              </m:r>
                            </m:e>
                          </m:d>
                          <m:r>
                            <a:rPr lang="en-US" altLang="zh-CN" b="0" i="1" smtClean="0">
                              <a:solidFill>
                                <a:srgbClr val="000000"/>
                              </a:solidFill>
                              <a:latin typeface="Cambria Math" panose="02040503050406030204" pitchFamily="18" charset="0"/>
                            </a:rPr>
                            <m:t>+</m:t>
                          </m:r>
                          <m:r>
                            <a:rPr lang="en-US" altLang="zh-CN" i="1">
                              <a:solidFill>
                                <a:srgbClr val="000000"/>
                              </a:solidFill>
                              <a:latin typeface="Cambria Math" panose="02040503050406030204" pitchFamily="18" charset="0"/>
                            </a:rPr>
                            <m:t>𝑝</m:t>
                          </m:r>
                          <m:r>
                            <a:rPr lang="en-US" altLang="zh-CN" i="1">
                              <a:solidFill>
                                <a:srgbClr val="000000"/>
                              </a:solidFill>
                              <a:latin typeface="Cambria Math" panose="02040503050406030204" pitchFamily="18" charset="0"/>
                            </a:rPr>
                            <m:t>(</m:t>
                          </m:r>
                          <m:r>
                            <a:rPr lang="en-US" altLang="zh-CN" i="1">
                              <a:solidFill>
                                <a:srgbClr val="000000"/>
                              </a:solidFill>
                              <a:latin typeface="Cambria Math" panose="02040503050406030204" pitchFamily="18" charset="0"/>
                            </a:rPr>
                            <m:t>𝐸</m:t>
                          </m:r>
                          <m:r>
                            <a:rPr lang="en-US" altLang="zh-CN" i="1">
                              <a:solidFill>
                                <a:srgbClr val="000000"/>
                              </a:solidFill>
                              <a:latin typeface="Cambria Math" panose="02040503050406030204" pitchFamily="18" charset="0"/>
                            </a:rPr>
                            <m:t>|¬</m:t>
                          </m:r>
                          <m:r>
                            <a:rPr lang="en-US" altLang="zh-CN" b="0" i="1" smtClean="0">
                              <a:solidFill>
                                <a:srgbClr val="000000"/>
                              </a:solidFill>
                              <a:latin typeface="Cambria Math" panose="02040503050406030204" pitchFamily="18" charset="0"/>
                            </a:rPr>
                            <m:t>𝐻</m:t>
                          </m:r>
                          <m:r>
                            <a:rPr lang="en-US" altLang="zh-CN" b="0" i="1" smtClean="0">
                              <a:solidFill>
                                <a:srgbClr val="000000"/>
                              </a:solidFill>
                              <a:latin typeface="Cambria Math" panose="02040503050406030204" pitchFamily="18" charset="0"/>
                            </a:rPr>
                            <m:t>)</m:t>
                          </m:r>
                          <m:r>
                            <a:rPr lang="en-US" altLang="zh-CN" i="1">
                              <a:solidFill>
                                <a:srgbClr val="000000"/>
                              </a:solidFill>
                              <a:latin typeface="Cambria Math" panose="02040503050406030204" pitchFamily="18" charset="0"/>
                            </a:rPr>
                            <m:t>𝑝</m:t>
                          </m:r>
                          <m:d>
                            <m:dPr>
                              <m:ctrlPr>
                                <a:rPr lang="en-US" altLang="zh-CN" i="1">
                                  <a:solidFill>
                                    <a:srgbClr val="000000"/>
                                  </a:solidFill>
                                  <a:latin typeface="Cambria Math" panose="02040503050406030204" pitchFamily="18" charset="0"/>
                                </a:rPr>
                              </m:ctrlPr>
                            </m:dPr>
                            <m:e>
                              <m:r>
                                <a:rPr lang="en-US" altLang="zh-CN" i="1">
                                  <a:solidFill>
                                    <a:srgbClr val="000000"/>
                                  </a:solidFill>
                                  <a:latin typeface="Cambria Math" panose="02040503050406030204" pitchFamily="18" charset="0"/>
                                </a:rPr>
                                <m:t>¬</m:t>
                              </m:r>
                              <m:r>
                                <a:rPr lang="en-US" altLang="zh-CN" i="1">
                                  <a:solidFill>
                                    <a:srgbClr val="000000"/>
                                  </a:solidFill>
                                  <a:latin typeface="Cambria Math" panose="02040503050406030204" pitchFamily="18" charset="0"/>
                                </a:rPr>
                                <m:t>𝐻</m:t>
                              </m:r>
                            </m:e>
                          </m:d>
                        </m:den>
                      </m:f>
                    </m:oMath>
                  </m:oMathPara>
                </a14:m>
                <a:endParaRPr lang="zh-CN" altLang="en-US" dirty="0"/>
              </a:p>
            </p:txBody>
          </p:sp>
        </mc:Choice>
        <mc:Fallback xmlns="">
          <p:sp>
            <p:nvSpPr>
              <p:cNvPr id="4" name="Object 10">
                <a:extLst>
                  <a:ext uri="{FF2B5EF4-FFF2-40B4-BE49-F238E27FC236}">
                    <a16:creationId xmlns:a16="http://schemas.microsoft.com/office/drawing/2014/main" id="{7008F519-D709-418C-B4BB-3A00D6CB3F70}"/>
                  </a:ext>
                </a:extLst>
              </p:cNvPr>
              <p:cNvSpPr txBox="1">
                <a:spLocks noRot="1" noChangeAspect="1" noMove="1" noResize="1" noEditPoints="1" noAdjustHandles="1" noChangeArrowheads="1" noChangeShapeType="1" noTextEdit="1"/>
              </p:cNvSpPr>
              <p:nvPr/>
            </p:nvSpPr>
            <p:spPr bwMode="auto">
              <a:xfrm>
                <a:off x="1842790" y="5084763"/>
                <a:ext cx="5458420" cy="864517"/>
              </a:xfrm>
              <a:prstGeom prst="rect">
                <a:avLst/>
              </a:prstGeom>
              <a:blipFill>
                <a:blip r:embed="rId3"/>
                <a:stretch>
                  <a:fillRect/>
                </a:stretch>
              </a:blipFill>
              <a:ln>
                <a:noFill/>
              </a:ln>
              <a:effectLst/>
            </p:spPr>
            <p:txBody>
              <a:bodyPr/>
              <a:lstStyle/>
              <a:p>
                <a:r>
                  <a:rPr lang="zh-HK" altLang="en-US">
                    <a:noFill/>
                  </a:rPr>
                  <a:t> </a:t>
                </a:r>
              </a:p>
            </p:txBody>
          </p:sp>
        </mc:Fallback>
      </mc:AlternateContent>
    </p:spTree>
    <p:extLst>
      <p:ext uri="{BB962C8B-B14F-4D97-AF65-F5344CB8AC3E}">
        <p14:creationId xmlns:p14="http://schemas.microsoft.com/office/powerpoint/2010/main" val="131235864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89CE89D4-C46C-421C-8225-3A9FCD52C853}"/>
              </a:ext>
            </a:extLst>
          </p:cNvPr>
          <p:cNvSpPr>
            <a:spLocks noGrp="1" noChangeArrowheads="1"/>
          </p:cNvSpPr>
          <p:nvPr>
            <p:ph type="title"/>
          </p:nvPr>
        </p:nvSpPr>
        <p:spPr>
          <a:xfrm>
            <a:off x="971550" y="406400"/>
            <a:ext cx="7696200" cy="719138"/>
          </a:xfrm>
        </p:spPr>
        <p:txBody>
          <a:bodyPr/>
          <a:lstStyle/>
          <a:p>
            <a:pPr eaLnBrk="1" hangingPunct="1">
              <a:defRPr/>
            </a:pPr>
            <a:r>
              <a:rPr lang="en-US" altLang="zh-CN" sz="2800" dirty="0">
                <a:latin typeface="+mn-lt"/>
              </a:rPr>
              <a:t> </a:t>
            </a:r>
            <a:r>
              <a:rPr lang="zh-CN" altLang="en-US" sz="2800" dirty="0">
                <a:latin typeface="+mn-lt"/>
              </a:rPr>
              <a:t>专家系统实例</a:t>
            </a:r>
          </a:p>
        </p:txBody>
      </p: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35F8DBB7-B83D-4100-B598-98E00E83F9B3}"/>
                  </a:ext>
                </a:extLst>
              </p:cNvPr>
              <p:cNvSpPr txBox="1">
                <a:spLocks noChangeArrowheads="1"/>
              </p:cNvSpPr>
              <p:nvPr/>
            </p:nvSpPr>
            <p:spPr bwMode="auto">
              <a:xfrm>
                <a:off x="683568" y="1150124"/>
                <a:ext cx="7848872" cy="5433243"/>
              </a:xfrm>
              <a:prstGeom prst="rect">
                <a:avLst/>
              </a:prstGeom>
              <a:noFill/>
              <a:ln>
                <a:noFill/>
              </a:ln>
              <a:effectLst/>
              <a:extLst>
                <a:ext uri="{909E8E84-426E-40DD-AFC4-6F175D3DCCD1}">
                  <a14:hiddenFill>
                    <a:solidFill>
                      <a:schemeClr val="accent1"/>
                    </a:solidFill>
                  </a14:hiddenFill>
                </a:ext>
                <a:ext uri="{91240B29-F687-4F45-9708-019B960494DF}">
                  <a14:hiddenLine w="9525">
                    <a:solidFill>
                      <a:srgbClr val="000000"/>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tx1"/>
                  </a:buClr>
                  <a:buSzPct val="70000"/>
                  <a:buFont typeface="Wingdings" panose="05000000000000000000" pitchFamily="2" charset="2"/>
                  <a:buChar char="l"/>
                  <a:defRPr sz="31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70000"/>
                  <a:buFont typeface="Wingdings" panose="05000000000000000000" pitchFamily="2" charset="2"/>
                  <a:buChar char="•"/>
                  <a:defRPr sz="26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1"/>
                  </a:buClr>
                  <a:buSzPct val="70000"/>
                  <a:buFont typeface="Wingdings" panose="05000000000000000000" pitchFamily="2" charset="2"/>
                  <a:buChar char="•"/>
                  <a:defRPr sz="22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1"/>
                  </a:buClr>
                  <a:buSzPct val="70000"/>
                  <a:buFont typeface="Wingdings" panose="05000000000000000000" pitchFamily="2" charset="2"/>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1"/>
                  </a:buClr>
                  <a:buSzPct val="70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eaLnBrk="1" hangingPunct="1">
                  <a:buClr>
                    <a:srgbClr val="FF0000"/>
                  </a:buClr>
                  <a:buSzPct val="55000"/>
                  <a:buFont typeface="Wingdings" panose="05000000000000000000" pitchFamily="2" charset="2"/>
                  <a:buNone/>
                </a:pPr>
                <a:endParaRPr lang="en-US" altLang="zh-CN" sz="800" b="1">
                  <a:latin typeface="微软雅黑" panose="020B0503020204020204" pitchFamily="34" charset="-122"/>
                  <a:ea typeface="微软雅黑" panose="020B0503020204020204" pitchFamily="34" charset="-122"/>
                </a:endParaRPr>
              </a:p>
              <a:p>
                <a:pPr eaLnBrk="1" hangingPunct="1">
                  <a:buClr>
                    <a:srgbClr val="FF0000"/>
                  </a:buClr>
                  <a:buSzPct val="55000"/>
                  <a:buFont typeface="Wingdings" panose="05000000000000000000" pitchFamily="2" charset="2"/>
                  <a:buChar char="Ø"/>
                </a:pPr>
                <a14:m>
                  <m:oMath xmlns:m="http://schemas.openxmlformats.org/officeDocument/2006/math">
                    <m:r>
                      <a:rPr lang="en-US" altLang="zh-CN" sz="1800" b="1" i="1" smtClean="0">
                        <a:latin typeface="Cambria Math" panose="02040503050406030204" pitchFamily="18" charset="0"/>
                        <a:ea typeface="微软雅黑" panose="020B0503020204020204" pitchFamily="34" charset="-122"/>
                      </a:rPr>
                      <m:t>𝑹𝒖𝒍𝒆</m:t>
                    </m:r>
                    <m:r>
                      <a:rPr lang="en-US" altLang="zh-CN" sz="1800" b="1" i="1" smtClean="0">
                        <a:latin typeface="Cambria Math" panose="02040503050406030204" pitchFamily="18" charset="0"/>
                        <a:ea typeface="微软雅黑" panose="020B0503020204020204" pitchFamily="34" charset="-122"/>
                      </a:rPr>
                      <m:t>:</m:t>
                    </m:r>
                    <m:r>
                      <a:rPr lang="en-US" altLang="zh-CN" sz="1800" b="1" i="1" smtClean="0">
                        <a:latin typeface="Cambria Math" panose="02040503050406030204" pitchFamily="18" charset="0"/>
                        <a:ea typeface="微软雅黑" panose="020B0503020204020204" pitchFamily="34" charset="-122"/>
                      </a:rPr>
                      <m:t>𝟒</m:t>
                    </m:r>
                    <m:r>
                      <a:rPr lang="en-US" altLang="zh-CN" sz="1800" b="1" i="1" smtClean="0">
                        <a:latin typeface="Cambria Math" panose="02040503050406030204" pitchFamily="18" charset="0"/>
                        <a:ea typeface="微软雅黑" panose="020B0503020204020204" pitchFamily="34" charset="-122"/>
                      </a:rPr>
                      <m:t> </m:t>
                    </m:r>
                  </m:oMath>
                </a14:m>
                <a:endParaRPr lang="en-US" altLang="zh-CN" sz="1800" b="1" i="1">
                  <a:latin typeface="Cambria Math" panose="02040503050406030204" pitchFamily="18" charset="0"/>
                  <a:ea typeface="微软雅黑" panose="020B0503020204020204" pitchFamily="34" charset="-122"/>
                </a:endParaRPr>
              </a:p>
              <a:p>
                <a:pPr eaLnBrk="1" hangingPunct="1">
                  <a:buClr>
                    <a:srgbClr val="FF0000"/>
                  </a:buClr>
                  <a:buSzPct val="55000"/>
                  <a:buFont typeface="Wingdings" panose="05000000000000000000" pitchFamily="2" charset="2"/>
                  <a:buChar char="Ø"/>
                </a:pPr>
                <a14:m>
                  <m:oMath xmlns:m="http://schemas.openxmlformats.org/officeDocument/2006/math">
                    <m:r>
                      <a:rPr lang="en-US" altLang="zh-CN" sz="1800" b="1" i="1" smtClean="0">
                        <a:solidFill>
                          <a:srgbClr val="00B050"/>
                        </a:solidFill>
                        <a:latin typeface="Cambria Math" panose="02040503050406030204" pitchFamily="18" charset="0"/>
                        <a:ea typeface="微软雅黑" panose="020B0503020204020204" pitchFamily="34" charset="-122"/>
                      </a:rPr>
                      <m:t>𝒊𝒇</m:t>
                    </m:r>
                    <m:r>
                      <a:rPr lang="en-US" altLang="zh-CN" sz="1800" b="1" i="1" smtClean="0">
                        <a:solidFill>
                          <a:srgbClr val="00B050"/>
                        </a:solidFill>
                        <a:latin typeface="Cambria Math" panose="02040503050406030204" pitchFamily="18" charset="0"/>
                        <a:ea typeface="微软雅黑" panose="020B0503020204020204" pitchFamily="34" charset="-122"/>
                      </a:rPr>
                      <m:t>          </m:t>
                    </m:r>
                    <m:r>
                      <a:rPr lang="en-US" altLang="zh-CN" sz="1800" b="1" i="1" smtClean="0">
                        <a:solidFill>
                          <a:srgbClr val="00B050"/>
                        </a:solidFill>
                        <a:latin typeface="Cambria Math" panose="02040503050406030204" pitchFamily="18" charset="0"/>
                        <a:ea typeface="微软雅黑" panose="020B0503020204020204" pitchFamily="34" charset="-122"/>
                      </a:rPr>
                      <m:t>𝒕𝒐𝒅𝒂𝒚</m:t>
                    </m:r>
                    <m:r>
                      <a:rPr lang="en-US" altLang="zh-CN" sz="1800" b="1" i="1" smtClean="0">
                        <a:solidFill>
                          <a:srgbClr val="00B050"/>
                        </a:solidFill>
                        <a:latin typeface="Cambria Math" panose="02040503050406030204" pitchFamily="18" charset="0"/>
                        <a:ea typeface="微软雅黑" panose="020B0503020204020204" pitchFamily="34" charset="-122"/>
                      </a:rPr>
                      <m:t>  </m:t>
                    </m:r>
                    <m:r>
                      <a:rPr lang="en-US" altLang="zh-CN" sz="1800" b="1" i="1" smtClean="0">
                        <a:solidFill>
                          <a:srgbClr val="00B050"/>
                        </a:solidFill>
                        <a:latin typeface="Cambria Math" panose="02040503050406030204" pitchFamily="18" charset="0"/>
                        <a:ea typeface="微软雅黑" panose="020B0503020204020204" pitchFamily="34" charset="-122"/>
                      </a:rPr>
                      <m:t>𝒊𝒔</m:t>
                    </m:r>
                    <m:r>
                      <a:rPr lang="en-US" altLang="zh-CN" sz="1800" b="1" i="1" smtClean="0">
                        <a:solidFill>
                          <a:srgbClr val="00B050"/>
                        </a:solidFill>
                        <a:latin typeface="Cambria Math" panose="02040503050406030204" pitchFamily="18" charset="0"/>
                        <a:ea typeface="微软雅黑" panose="020B0503020204020204" pitchFamily="34" charset="-122"/>
                      </a:rPr>
                      <m:t>  </m:t>
                    </m:r>
                    <m:r>
                      <a:rPr lang="en-US" altLang="zh-CN" sz="1800" b="1" i="1" smtClean="0">
                        <a:solidFill>
                          <a:srgbClr val="00B050"/>
                        </a:solidFill>
                        <a:latin typeface="Cambria Math" panose="02040503050406030204" pitchFamily="18" charset="0"/>
                        <a:ea typeface="微软雅黑" panose="020B0503020204020204" pitchFamily="34" charset="-122"/>
                      </a:rPr>
                      <m:t>𝒓𝒂𝒊𝒏</m:t>
                    </m:r>
                  </m:oMath>
                </a14:m>
                <a:endParaRPr lang="en-US" altLang="zh-CN" sz="1800" b="1" i="1">
                  <a:solidFill>
                    <a:srgbClr val="00B050"/>
                  </a:solidFill>
                  <a:latin typeface="Cambria Math" panose="02040503050406030204" pitchFamily="18" charset="0"/>
                  <a:ea typeface="微软雅黑" panose="020B0503020204020204" pitchFamily="34" charset="-122"/>
                </a:endParaRPr>
              </a:p>
              <a:p>
                <a:pPr eaLnBrk="1" hangingPunct="1">
                  <a:buClr>
                    <a:srgbClr val="FF0000"/>
                  </a:buClr>
                  <a:buSzPct val="55000"/>
                  <a:buFont typeface="Wingdings" panose="05000000000000000000" pitchFamily="2" charset="2"/>
                  <a:buChar char="Ø"/>
                </a:pPr>
                <a14:m>
                  <m:oMath xmlns:m="http://schemas.openxmlformats.org/officeDocument/2006/math">
                    <m:r>
                      <a:rPr lang="en-US" altLang="zh-CN" sz="1800" b="1" i="1" smtClean="0">
                        <a:solidFill>
                          <a:srgbClr val="00B050"/>
                        </a:solidFill>
                        <a:latin typeface="Cambria Math" panose="02040503050406030204" pitchFamily="18" charset="0"/>
                        <a:ea typeface="微软雅黑" panose="020B0503020204020204" pitchFamily="34" charset="-122"/>
                      </a:rPr>
                      <m:t>𝒂𝒏𝒅</m:t>
                    </m:r>
                    <m:r>
                      <a:rPr lang="en-US" altLang="zh-CN" sz="1800" b="1" i="1" smtClean="0">
                        <a:solidFill>
                          <a:srgbClr val="00B050"/>
                        </a:solidFill>
                        <a:latin typeface="Cambria Math" panose="02040503050406030204" pitchFamily="18" charset="0"/>
                        <a:ea typeface="微软雅黑" panose="020B0503020204020204" pitchFamily="34" charset="-122"/>
                      </a:rPr>
                      <m:t>      </m:t>
                    </m:r>
                    <m:r>
                      <a:rPr lang="en-US" altLang="zh-CN" sz="1800" b="1" i="1" smtClean="0">
                        <a:solidFill>
                          <a:srgbClr val="00B050"/>
                        </a:solidFill>
                        <a:latin typeface="Cambria Math" panose="02040503050406030204" pitchFamily="18" charset="0"/>
                        <a:ea typeface="微软雅黑" panose="020B0503020204020204" pitchFamily="34" charset="-122"/>
                      </a:rPr>
                      <m:t>𝒓𝒂𝒊𝒏𝒇𝒂𝒍𝒍</m:t>
                    </m:r>
                    <m:r>
                      <a:rPr lang="en-US" altLang="zh-CN" sz="1800" b="1" i="1" smtClean="0">
                        <a:solidFill>
                          <a:srgbClr val="00B050"/>
                        </a:solidFill>
                        <a:latin typeface="Cambria Math" panose="02040503050406030204" pitchFamily="18" charset="0"/>
                        <a:ea typeface="微软雅黑" panose="020B0503020204020204" pitchFamily="34" charset="-122"/>
                      </a:rPr>
                      <m:t>  </m:t>
                    </m:r>
                    <m:r>
                      <a:rPr lang="en-US" altLang="zh-CN" sz="1800" b="1" i="1" smtClean="0">
                        <a:solidFill>
                          <a:srgbClr val="00B050"/>
                        </a:solidFill>
                        <a:latin typeface="Cambria Math" panose="02040503050406030204" pitchFamily="18" charset="0"/>
                        <a:ea typeface="微软雅黑" panose="020B0503020204020204" pitchFamily="34" charset="-122"/>
                      </a:rPr>
                      <m:t>𝒊𝒔</m:t>
                    </m:r>
                    <m:r>
                      <a:rPr lang="en-US" altLang="zh-CN" sz="1800" b="1" i="1" smtClean="0">
                        <a:solidFill>
                          <a:srgbClr val="00B050"/>
                        </a:solidFill>
                        <a:latin typeface="Cambria Math" panose="02040503050406030204" pitchFamily="18" charset="0"/>
                        <a:ea typeface="微软雅黑" panose="020B0503020204020204" pitchFamily="34" charset="-122"/>
                      </a:rPr>
                      <m:t>  </m:t>
                    </m:r>
                    <m:r>
                      <a:rPr lang="en-US" altLang="zh-CN" sz="1800" b="1" i="1" smtClean="0">
                        <a:solidFill>
                          <a:srgbClr val="00B050"/>
                        </a:solidFill>
                        <a:latin typeface="Cambria Math" panose="02040503050406030204" pitchFamily="18" charset="0"/>
                        <a:ea typeface="微软雅黑" panose="020B0503020204020204" pitchFamily="34" charset="-122"/>
                      </a:rPr>
                      <m:t>𝒍𝒐𝒘</m:t>
                    </m:r>
                  </m:oMath>
                </a14:m>
                <a:endParaRPr lang="en-US" altLang="zh-CN" sz="1800" b="1" i="1">
                  <a:solidFill>
                    <a:srgbClr val="00B050"/>
                  </a:solidFill>
                  <a:latin typeface="Cambria Math" panose="02040503050406030204" pitchFamily="18" charset="0"/>
                  <a:ea typeface="微软雅黑" panose="020B0503020204020204" pitchFamily="34" charset="-122"/>
                </a:endParaRPr>
              </a:p>
              <a:p>
                <a:pPr eaLnBrk="1" hangingPunct="1">
                  <a:buClr>
                    <a:srgbClr val="FF0000"/>
                  </a:buClr>
                  <a:buSzPct val="55000"/>
                  <a:buFont typeface="Wingdings" panose="05000000000000000000" pitchFamily="2" charset="2"/>
                  <a:buChar char="Ø"/>
                </a:pPr>
                <a14:m>
                  <m:oMath xmlns:m="http://schemas.openxmlformats.org/officeDocument/2006/math">
                    <m:r>
                      <a:rPr lang="en-US" altLang="zh-CN" sz="1800" b="1" i="1" smtClean="0">
                        <a:solidFill>
                          <a:srgbClr val="00B050"/>
                        </a:solidFill>
                        <a:latin typeface="Cambria Math" panose="02040503050406030204" pitchFamily="18" charset="0"/>
                        <a:ea typeface="微软雅黑" panose="020B0503020204020204" pitchFamily="34" charset="-122"/>
                      </a:rPr>
                      <m:t>𝒂𝒏𝒅</m:t>
                    </m:r>
                    <m:r>
                      <a:rPr lang="en-US" altLang="zh-CN" sz="1800" b="1" i="1" smtClean="0">
                        <a:solidFill>
                          <a:srgbClr val="00B050"/>
                        </a:solidFill>
                        <a:latin typeface="Cambria Math" panose="02040503050406030204" pitchFamily="18" charset="0"/>
                        <a:ea typeface="微软雅黑" panose="020B0503020204020204" pitchFamily="34" charset="-122"/>
                      </a:rPr>
                      <m:t>      </m:t>
                    </m:r>
                    <m:r>
                      <a:rPr lang="en-US" altLang="zh-CN" sz="1800" b="1" i="1" smtClean="0">
                        <a:solidFill>
                          <a:srgbClr val="00B050"/>
                        </a:solidFill>
                        <a:latin typeface="Cambria Math" panose="02040503050406030204" pitchFamily="18" charset="0"/>
                        <a:ea typeface="微软雅黑" panose="020B0503020204020204" pitchFamily="34" charset="-122"/>
                      </a:rPr>
                      <m:t>𝒕𝒆𝒎𝒑𝒆𝒓𝒂𝒕𝒖𝒓𝒆</m:t>
                    </m:r>
                    <m:r>
                      <a:rPr lang="en-US" altLang="zh-CN" sz="1800" b="1" i="1" smtClean="0">
                        <a:solidFill>
                          <a:srgbClr val="00B050"/>
                        </a:solidFill>
                        <a:latin typeface="Cambria Math" panose="02040503050406030204" pitchFamily="18" charset="0"/>
                        <a:ea typeface="微软雅黑" panose="020B0503020204020204" pitchFamily="34" charset="-122"/>
                      </a:rPr>
                      <m:t>  </m:t>
                    </m:r>
                    <m:r>
                      <a:rPr lang="en-US" altLang="zh-CN" sz="1800" b="1" i="1" smtClean="0">
                        <a:solidFill>
                          <a:srgbClr val="00B050"/>
                        </a:solidFill>
                        <a:latin typeface="Cambria Math" panose="02040503050406030204" pitchFamily="18" charset="0"/>
                        <a:ea typeface="微软雅黑" panose="020B0503020204020204" pitchFamily="34" charset="-122"/>
                      </a:rPr>
                      <m:t>𝒊𝒔</m:t>
                    </m:r>
                    <m:r>
                      <a:rPr lang="en-US" altLang="zh-CN" sz="1800" b="1" i="1" smtClean="0">
                        <a:solidFill>
                          <a:srgbClr val="00B050"/>
                        </a:solidFill>
                        <a:latin typeface="Cambria Math" panose="02040503050406030204" pitchFamily="18" charset="0"/>
                        <a:ea typeface="微软雅黑" panose="020B0503020204020204" pitchFamily="34" charset="-122"/>
                      </a:rPr>
                      <m:t>  </m:t>
                    </m:r>
                    <m:r>
                      <a:rPr lang="en-US" altLang="zh-CN" sz="1800" b="1" i="1" smtClean="0">
                        <a:solidFill>
                          <a:srgbClr val="00B050"/>
                        </a:solidFill>
                        <a:latin typeface="Cambria Math" panose="02040503050406030204" pitchFamily="18" charset="0"/>
                        <a:ea typeface="微软雅黑" panose="020B0503020204020204" pitchFamily="34" charset="-122"/>
                      </a:rPr>
                      <m:t>𝒄𝒐𝒍𝒅</m:t>
                    </m:r>
                    <m:r>
                      <a:rPr lang="en-US" altLang="zh-CN" sz="1800" b="1" i="1" smtClean="0">
                        <a:solidFill>
                          <a:srgbClr val="00B050"/>
                        </a:solidFill>
                        <a:latin typeface="Cambria Math" panose="02040503050406030204" pitchFamily="18" charset="0"/>
                        <a:ea typeface="微软雅黑" panose="020B0503020204020204" pitchFamily="34" charset="-122"/>
                      </a:rPr>
                      <m:t> {</m:t>
                    </m:r>
                    <m:r>
                      <a:rPr lang="en-US" altLang="zh-CN" sz="1800" b="1" i="1" smtClean="0">
                        <a:solidFill>
                          <a:srgbClr val="00B050"/>
                        </a:solidFill>
                        <a:latin typeface="Cambria Math" panose="02040503050406030204" pitchFamily="18" charset="0"/>
                        <a:ea typeface="微软雅黑" panose="020B0503020204020204" pitchFamily="34" charset="-122"/>
                      </a:rPr>
                      <m:t>𝑳𝑺</m:t>
                    </m:r>
                    <m:r>
                      <a:rPr lang="en-US" altLang="zh-CN" sz="1800" b="1" i="1" smtClean="0">
                        <a:solidFill>
                          <a:srgbClr val="00B050"/>
                        </a:solidFill>
                        <a:latin typeface="Cambria Math" panose="02040503050406030204" pitchFamily="18" charset="0"/>
                        <a:ea typeface="微软雅黑" panose="020B0503020204020204" pitchFamily="34" charset="-122"/>
                      </a:rPr>
                      <m:t> </m:t>
                    </m:r>
                    <m:r>
                      <a:rPr lang="en-US" altLang="zh-CN" sz="1800" b="1" i="1" smtClean="0">
                        <a:solidFill>
                          <a:srgbClr val="00B050"/>
                        </a:solidFill>
                        <a:latin typeface="Cambria Math" panose="02040503050406030204" pitchFamily="18" charset="0"/>
                        <a:ea typeface="微软雅黑" panose="020B0503020204020204" pitchFamily="34" charset="-122"/>
                      </a:rPr>
                      <m:t>𝟏</m:t>
                    </m:r>
                    <m:r>
                      <a:rPr lang="en-US" altLang="zh-CN" sz="1800" b="1" i="1" smtClean="0">
                        <a:solidFill>
                          <a:srgbClr val="00B050"/>
                        </a:solidFill>
                        <a:latin typeface="Cambria Math" panose="02040503050406030204" pitchFamily="18" charset="0"/>
                        <a:ea typeface="微软雅黑" panose="020B0503020204020204" pitchFamily="34" charset="-122"/>
                      </a:rPr>
                      <m:t>.</m:t>
                    </m:r>
                    <m:r>
                      <a:rPr lang="en-US" altLang="zh-CN" sz="1800" b="1" i="1" smtClean="0">
                        <a:solidFill>
                          <a:srgbClr val="00B050"/>
                        </a:solidFill>
                        <a:latin typeface="Cambria Math" panose="02040503050406030204" pitchFamily="18" charset="0"/>
                        <a:ea typeface="微软雅黑" panose="020B0503020204020204" pitchFamily="34" charset="-122"/>
                      </a:rPr>
                      <m:t>𝟓</m:t>
                    </m:r>
                    <m:r>
                      <a:rPr lang="en-US" altLang="zh-CN" sz="1800" b="1" i="1" smtClean="0">
                        <a:solidFill>
                          <a:srgbClr val="00B050"/>
                        </a:solidFill>
                        <a:latin typeface="Cambria Math" panose="02040503050406030204" pitchFamily="18" charset="0"/>
                        <a:ea typeface="微软雅黑" panose="020B0503020204020204" pitchFamily="34" charset="-122"/>
                      </a:rPr>
                      <m:t>  </m:t>
                    </m:r>
                    <m:r>
                      <a:rPr lang="en-US" altLang="zh-CN" sz="1800" b="1" i="1" smtClean="0">
                        <a:solidFill>
                          <a:srgbClr val="00B050"/>
                        </a:solidFill>
                        <a:latin typeface="Cambria Math" panose="02040503050406030204" pitchFamily="18" charset="0"/>
                        <a:ea typeface="微软雅黑" panose="020B0503020204020204" pitchFamily="34" charset="-122"/>
                      </a:rPr>
                      <m:t>𝑳𝑵</m:t>
                    </m:r>
                    <m:r>
                      <a:rPr lang="en-US" altLang="zh-CN" sz="1800" b="1" i="1" smtClean="0">
                        <a:solidFill>
                          <a:srgbClr val="00B050"/>
                        </a:solidFill>
                        <a:latin typeface="Cambria Math" panose="02040503050406030204" pitchFamily="18" charset="0"/>
                        <a:ea typeface="微软雅黑" panose="020B0503020204020204" pitchFamily="34" charset="-122"/>
                      </a:rPr>
                      <m:t> </m:t>
                    </m:r>
                    <m:r>
                      <a:rPr lang="en-US" altLang="zh-CN" sz="1800" b="1" i="1" smtClean="0">
                        <a:solidFill>
                          <a:srgbClr val="00B050"/>
                        </a:solidFill>
                        <a:latin typeface="Cambria Math" panose="02040503050406030204" pitchFamily="18" charset="0"/>
                        <a:ea typeface="微软雅黑" panose="020B0503020204020204" pitchFamily="34" charset="-122"/>
                      </a:rPr>
                      <m:t>𝟏</m:t>
                    </m:r>
                    <m:r>
                      <a:rPr lang="en-US" altLang="zh-CN" sz="1800" b="1" i="1" smtClean="0">
                        <a:solidFill>
                          <a:srgbClr val="00B050"/>
                        </a:solidFill>
                        <a:latin typeface="Cambria Math" panose="02040503050406030204" pitchFamily="18" charset="0"/>
                        <a:ea typeface="微软雅黑" panose="020B0503020204020204" pitchFamily="34" charset="-122"/>
                      </a:rPr>
                      <m:t>} </m:t>
                    </m:r>
                  </m:oMath>
                </a14:m>
                <a:endParaRPr lang="en-US" altLang="zh-CN" sz="1800" b="1" i="1">
                  <a:latin typeface="Cambria Math" panose="02040503050406030204" pitchFamily="18" charset="0"/>
                  <a:ea typeface="微软雅黑" panose="020B0503020204020204" pitchFamily="34" charset="-122"/>
                </a:endParaRPr>
              </a:p>
              <a:p>
                <a:pPr eaLnBrk="1" hangingPunct="1">
                  <a:buClr>
                    <a:srgbClr val="FF0000"/>
                  </a:buClr>
                  <a:buSzPct val="55000"/>
                  <a:buFont typeface="Wingdings" panose="05000000000000000000" pitchFamily="2" charset="2"/>
                  <a:buChar char="Ø"/>
                </a:pPr>
                <a14:m>
                  <m:oMath xmlns:m="http://schemas.openxmlformats.org/officeDocument/2006/math">
                    <m:r>
                      <a:rPr lang="en-US" altLang="zh-CN" sz="1800" b="1" i="1" smtClean="0">
                        <a:solidFill>
                          <a:srgbClr val="00B050"/>
                        </a:solidFill>
                        <a:latin typeface="Cambria Math" panose="02040503050406030204" pitchFamily="18" charset="0"/>
                        <a:ea typeface="微软雅黑" panose="020B0503020204020204" pitchFamily="34" charset="-122"/>
                      </a:rPr>
                      <m:t>𝒕𝒉𝒆𝒏</m:t>
                    </m:r>
                    <m:r>
                      <a:rPr lang="en-US" altLang="zh-CN" sz="1800" b="1" i="1" smtClean="0">
                        <a:solidFill>
                          <a:srgbClr val="00B050"/>
                        </a:solidFill>
                        <a:latin typeface="Cambria Math" panose="02040503050406030204" pitchFamily="18" charset="0"/>
                        <a:ea typeface="微软雅黑" panose="020B0503020204020204" pitchFamily="34" charset="-122"/>
                      </a:rPr>
                      <m:t>    </m:t>
                    </m:r>
                    <m:r>
                      <a:rPr lang="en-US" altLang="zh-CN" sz="1800" b="1" i="1" smtClean="0">
                        <a:solidFill>
                          <a:srgbClr val="00B050"/>
                        </a:solidFill>
                        <a:latin typeface="Cambria Math" panose="02040503050406030204" pitchFamily="18" charset="0"/>
                        <a:ea typeface="微软雅黑" panose="020B0503020204020204" pitchFamily="34" charset="-122"/>
                      </a:rPr>
                      <m:t>𝒕𝒐𝒎𝒐𝒓𝒓𝒐𝒘</m:t>
                    </m:r>
                    <m:r>
                      <a:rPr lang="en-US" altLang="zh-CN" sz="1800" b="1" i="1" smtClean="0">
                        <a:solidFill>
                          <a:srgbClr val="00B050"/>
                        </a:solidFill>
                        <a:latin typeface="Cambria Math" panose="02040503050406030204" pitchFamily="18" charset="0"/>
                        <a:ea typeface="微软雅黑" panose="020B0503020204020204" pitchFamily="34" charset="-122"/>
                      </a:rPr>
                      <m:t>  </m:t>
                    </m:r>
                    <m:r>
                      <a:rPr lang="en-US" altLang="zh-CN" sz="1800" b="1" i="1" smtClean="0">
                        <a:solidFill>
                          <a:srgbClr val="00B050"/>
                        </a:solidFill>
                        <a:latin typeface="Cambria Math" panose="02040503050406030204" pitchFamily="18" charset="0"/>
                        <a:ea typeface="微软雅黑" panose="020B0503020204020204" pitchFamily="34" charset="-122"/>
                      </a:rPr>
                      <m:t>𝒊𝒔</m:t>
                    </m:r>
                    <m:r>
                      <a:rPr lang="en-US" altLang="zh-CN" sz="1800" b="1" i="1" smtClean="0">
                        <a:solidFill>
                          <a:srgbClr val="00B050"/>
                        </a:solidFill>
                        <a:latin typeface="Cambria Math" panose="02040503050406030204" pitchFamily="18" charset="0"/>
                        <a:ea typeface="微软雅黑" panose="020B0503020204020204" pitchFamily="34" charset="-122"/>
                      </a:rPr>
                      <m:t>  </m:t>
                    </m:r>
                    <m:r>
                      <a:rPr lang="en-US" altLang="zh-CN" sz="1800" b="1" i="1" smtClean="0">
                        <a:solidFill>
                          <a:srgbClr val="00B050"/>
                        </a:solidFill>
                        <a:latin typeface="Cambria Math" panose="02040503050406030204" pitchFamily="18" charset="0"/>
                        <a:ea typeface="微软雅黑" panose="020B0503020204020204" pitchFamily="34" charset="-122"/>
                      </a:rPr>
                      <m:t>𝒅𝒓𝒚</m:t>
                    </m:r>
                    <m:r>
                      <a:rPr lang="en-US" altLang="zh-CN" sz="1800" b="1" i="1" smtClean="0">
                        <a:solidFill>
                          <a:srgbClr val="00B050"/>
                        </a:solidFill>
                        <a:latin typeface="Cambria Math" panose="02040503050406030204" pitchFamily="18" charset="0"/>
                        <a:ea typeface="微软雅黑" panose="020B0503020204020204" pitchFamily="34" charset="-122"/>
                      </a:rPr>
                      <m:t> {</m:t>
                    </m:r>
                    <m:r>
                      <a:rPr lang="en-US" altLang="zh-CN" sz="1800" b="1" i="1" smtClean="0">
                        <a:solidFill>
                          <a:srgbClr val="00B050"/>
                        </a:solidFill>
                        <a:latin typeface="Cambria Math" panose="02040503050406030204" pitchFamily="18" charset="0"/>
                        <a:ea typeface="微软雅黑" panose="020B0503020204020204" pitchFamily="34" charset="-122"/>
                      </a:rPr>
                      <m:t>𝒑𝒓𝒊𝒐𝒓</m:t>
                    </m:r>
                    <m:r>
                      <a:rPr lang="en-US" altLang="zh-CN" sz="1800" b="1" i="1" smtClean="0">
                        <a:solidFill>
                          <a:srgbClr val="00B050"/>
                        </a:solidFill>
                        <a:latin typeface="Cambria Math" panose="02040503050406030204" pitchFamily="18" charset="0"/>
                        <a:ea typeface="微软雅黑" panose="020B0503020204020204" pitchFamily="34" charset="-122"/>
                      </a:rPr>
                      <m:t> .</m:t>
                    </m:r>
                    <m:r>
                      <a:rPr lang="en-US" altLang="zh-CN" sz="1800" b="1" i="1" smtClean="0">
                        <a:solidFill>
                          <a:srgbClr val="00B050"/>
                        </a:solidFill>
                        <a:latin typeface="Cambria Math" panose="02040503050406030204" pitchFamily="18" charset="0"/>
                        <a:ea typeface="微软雅黑" panose="020B0503020204020204" pitchFamily="34" charset="-122"/>
                      </a:rPr>
                      <m:t>𝟓</m:t>
                    </m:r>
                    <m:r>
                      <a:rPr lang="en-US" altLang="zh-CN" sz="1800" b="1" i="1" smtClean="0">
                        <a:solidFill>
                          <a:srgbClr val="00B050"/>
                        </a:solidFill>
                        <a:latin typeface="Cambria Math" panose="02040503050406030204" pitchFamily="18" charset="0"/>
                        <a:ea typeface="微软雅黑" panose="020B0503020204020204" pitchFamily="34" charset="-122"/>
                      </a:rPr>
                      <m:t>}</m:t>
                    </m:r>
                  </m:oMath>
                </a14:m>
                <a:endParaRPr lang="en-US" altLang="zh-CN" sz="1800" b="1" i="1">
                  <a:solidFill>
                    <a:srgbClr val="00B050"/>
                  </a:solidFill>
                  <a:latin typeface="Cambria Math" panose="02040503050406030204" pitchFamily="18" charset="0"/>
                  <a:ea typeface="微软雅黑" panose="020B0503020204020204" pitchFamily="34" charset="-122"/>
                </a:endParaRPr>
              </a:p>
              <a:p>
                <a:pPr eaLnBrk="1" hangingPunct="1">
                  <a:buClr>
                    <a:srgbClr val="FF0000"/>
                  </a:buClr>
                  <a:buSzPct val="55000"/>
                  <a:buFont typeface="Wingdings" panose="05000000000000000000" pitchFamily="2" charset="2"/>
                  <a:buChar char="Ø"/>
                </a:pPr>
                <a14:m>
                  <m:oMath xmlns:m="http://schemas.openxmlformats.org/officeDocument/2006/math">
                    <m:r>
                      <a:rPr lang="en-US" altLang="zh-CN" sz="1800" b="1" i="1" smtClean="0">
                        <a:latin typeface="Cambria Math" panose="02040503050406030204" pitchFamily="18" charset="0"/>
                        <a:ea typeface="微软雅黑" panose="020B0503020204020204" pitchFamily="34" charset="-122"/>
                      </a:rPr>
                      <m:t>𝑹𝒖𝒍𝒆</m:t>
                    </m:r>
                    <m:r>
                      <a:rPr lang="en-US" altLang="zh-CN" sz="1800" b="1" i="1" smtClean="0">
                        <a:latin typeface="Cambria Math" panose="02040503050406030204" pitchFamily="18" charset="0"/>
                        <a:ea typeface="微软雅黑" panose="020B0503020204020204" pitchFamily="34" charset="-122"/>
                      </a:rPr>
                      <m:t>:</m:t>
                    </m:r>
                    <m:r>
                      <a:rPr lang="en-US" altLang="zh-CN" sz="1800" b="1" i="1" smtClean="0">
                        <a:latin typeface="Cambria Math" panose="02040503050406030204" pitchFamily="18" charset="0"/>
                        <a:ea typeface="微软雅黑" panose="020B0503020204020204" pitchFamily="34" charset="-122"/>
                      </a:rPr>
                      <m:t>𝟓</m:t>
                    </m:r>
                  </m:oMath>
                </a14:m>
                <a:endParaRPr lang="en-US" altLang="zh-CN" sz="1800" b="1" i="1">
                  <a:latin typeface="Cambria Math" panose="02040503050406030204" pitchFamily="18" charset="0"/>
                  <a:ea typeface="微软雅黑" panose="020B0503020204020204" pitchFamily="34" charset="-122"/>
                </a:endParaRPr>
              </a:p>
              <a:p>
                <a:pPr eaLnBrk="1" hangingPunct="1">
                  <a:buClr>
                    <a:srgbClr val="FF0000"/>
                  </a:buClr>
                  <a:buSzPct val="55000"/>
                  <a:buFont typeface="Wingdings" panose="05000000000000000000" pitchFamily="2" charset="2"/>
                  <a:buChar char="Ø"/>
                </a:pPr>
                <a14:m>
                  <m:oMath xmlns:m="http://schemas.openxmlformats.org/officeDocument/2006/math">
                    <m:r>
                      <a:rPr lang="en-US" altLang="zh-CN" sz="1800" b="1" i="1" smtClean="0">
                        <a:solidFill>
                          <a:srgbClr val="00B050"/>
                        </a:solidFill>
                        <a:latin typeface="Cambria Math" panose="02040503050406030204" pitchFamily="18" charset="0"/>
                        <a:ea typeface="微软雅黑" panose="020B0503020204020204" pitchFamily="34" charset="-122"/>
                      </a:rPr>
                      <m:t>𝒊𝒇</m:t>
                    </m:r>
                    <m:r>
                      <a:rPr lang="en-US" altLang="zh-CN" sz="1800" b="1" i="1" smtClean="0">
                        <a:solidFill>
                          <a:srgbClr val="00B050"/>
                        </a:solidFill>
                        <a:latin typeface="Cambria Math" panose="02040503050406030204" pitchFamily="18" charset="0"/>
                        <a:ea typeface="微软雅黑" panose="020B0503020204020204" pitchFamily="34" charset="-122"/>
                      </a:rPr>
                      <m:t>          </m:t>
                    </m:r>
                    <m:r>
                      <a:rPr lang="en-US" altLang="zh-CN" sz="1800" b="1" i="1" smtClean="0">
                        <a:solidFill>
                          <a:srgbClr val="00B050"/>
                        </a:solidFill>
                        <a:latin typeface="Cambria Math" panose="02040503050406030204" pitchFamily="18" charset="0"/>
                        <a:ea typeface="微软雅黑" panose="020B0503020204020204" pitchFamily="34" charset="-122"/>
                      </a:rPr>
                      <m:t>𝒕𝒐𝒅𝒂𝒚</m:t>
                    </m:r>
                    <m:r>
                      <a:rPr lang="en-US" altLang="zh-CN" sz="1800" b="1" i="1" smtClean="0">
                        <a:solidFill>
                          <a:srgbClr val="00B050"/>
                        </a:solidFill>
                        <a:latin typeface="Cambria Math" panose="02040503050406030204" pitchFamily="18" charset="0"/>
                        <a:ea typeface="微软雅黑" panose="020B0503020204020204" pitchFamily="34" charset="-122"/>
                      </a:rPr>
                      <m:t>  </m:t>
                    </m:r>
                    <m:r>
                      <a:rPr lang="en-US" altLang="zh-CN" sz="1800" b="1" i="1" smtClean="0">
                        <a:solidFill>
                          <a:srgbClr val="00B050"/>
                        </a:solidFill>
                        <a:latin typeface="Cambria Math" panose="02040503050406030204" pitchFamily="18" charset="0"/>
                        <a:ea typeface="微软雅黑" panose="020B0503020204020204" pitchFamily="34" charset="-122"/>
                      </a:rPr>
                      <m:t>𝒊𝒔</m:t>
                    </m:r>
                    <m:r>
                      <a:rPr lang="en-US" altLang="zh-CN" sz="1800" b="1" i="1" smtClean="0">
                        <a:solidFill>
                          <a:srgbClr val="00B050"/>
                        </a:solidFill>
                        <a:latin typeface="Cambria Math" panose="02040503050406030204" pitchFamily="18" charset="0"/>
                        <a:ea typeface="微软雅黑" panose="020B0503020204020204" pitchFamily="34" charset="-122"/>
                      </a:rPr>
                      <m:t>  </m:t>
                    </m:r>
                    <m:r>
                      <a:rPr lang="en-US" altLang="zh-CN" sz="1800" b="1" i="1" smtClean="0">
                        <a:solidFill>
                          <a:srgbClr val="00B050"/>
                        </a:solidFill>
                        <a:latin typeface="Cambria Math" panose="02040503050406030204" pitchFamily="18" charset="0"/>
                        <a:ea typeface="微软雅黑" panose="020B0503020204020204" pitchFamily="34" charset="-122"/>
                      </a:rPr>
                      <m:t>𝒅𝒓𝒚</m:t>
                    </m:r>
                  </m:oMath>
                </a14:m>
                <a:endParaRPr lang="en-US" altLang="zh-CN" sz="1800" b="1" i="1">
                  <a:solidFill>
                    <a:srgbClr val="00B050"/>
                  </a:solidFill>
                  <a:latin typeface="Cambria Math" panose="02040503050406030204" pitchFamily="18" charset="0"/>
                  <a:ea typeface="微软雅黑" panose="020B0503020204020204" pitchFamily="34" charset="-122"/>
                </a:endParaRPr>
              </a:p>
              <a:p>
                <a:pPr eaLnBrk="1" hangingPunct="1">
                  <a:buClr>
                    <a:srgbClr val="FF0000"/>
                  </a:buClr>
                  <a:buSzPct val="55000"/>
                  <a:buFont typeface="Wingdings" panose="05000000000000000000" pitchFamily="2" charset="2"/>
                  <a:buChar char="Ø"/>
                </a:pPr>
                <a14:m>
                  <m:oMath xmlns:m="http://schemas.openxmlformats.org/officeDocument/2006/math">
                    <m:r>
                      <a:rPr lang="en-US" altLang="zh-CN" sz="1800" b="1" i="1" smtClean="0">
                        <a:solidFill>
                          <a:srgbClr val="00B050"/>
                        </a:solidFill>
                        <a:latin typeface="Cambria Math" panose="02040503050406030204" pitchFamily="18" charset="0"/>
                        <a:ea typeface="微软雅黑" panose="020B0503020204020204" pitchFamily="34" charset="-122"/>
                      </a:rPr>
                      <m:t>𝒂𝒏𝒅</m:t>
                    </m:r>
                    <m:r>
                      <a:rPr lang="en-US" altLang="zh-CN" sz="1800" b="1" i="1" smtClean="0">
                        <a:solidFill>
                          <a:srgbClr val="00B050"/>
                        </a:solidFill>
                        <a:latin typeface="Cambria Math" panose="02040503050406030204" pitchFamily="18" charset="0"/>
                        <a:ea typeface="微软雅黑" panose="020B0503020204020204" pitchFamily="34" charset="-122"/>
                      </a:rPr>
                      <m:t>      </m:t>
                    </m:r>
                    <m:r>
                      <a:rPr lang="en-US" altLang="zh-CN" sz="1800" b="1" i="1" smtClean="0">
                        <a:solidFill>
                          <a:srgbClr val="00B050"/>
                        </a:solidFill>
                        <a:latin typeface="Cambria Math" panose="02040503050406030204" pitchFamily="18" charset="0"/>
                        <a:ea typeface="微软雅黑" panose="020B0503020204020204" pitchFamily="34" charset="-122"/>
                      </a:rPr>
                      <m:t>𝒕𝒆𝒎𝒑𝒆𝒓𝒂𝒕𝒖𝒓𝒆</m:t>
                    </m:r>
                    <m:r>
                      <a:rPr lang="en-US" altLang="zh-CN" sz="1800" b="1" i="1" smtClean="0">
                        <a:solidFill>
                          <a:srgbClr val="00B050"/>
                        </a:solidFill>
                        <a:latin typeface="Cambria Math" panose="02040503050406030204" pitchFamily="18" charset="0"/>
                        <a:ea typeface="微软雅黑" panose="020B0503020204020204" pitchFamily="34" charset="-122"/>
                      </a:rPr>
                      <m:t>  </m:t>
                    </m:r>
                    <m:r>
                      <a:rPr lang="en-US" altLang="zh-CN" sz="1800" b="1" i="1" smtClean="0">
                        <a:solidFill>
                          <a:srgbClr val="00B050"/>
                        </a:solidFill>
                        <a:latin typeface="Cambria Math" panose="02040503050406030204" pitchFamily="18" charset="0"/>
                        <a:ea typeface="微软雅黑" panose="020B0503020204020204" pitchFamily="34" charset="-122"/>
                      </a:rPr>
                      <m:t>𝒊𝒔</m:t>
                    </m:r>
                    <m:r>
                      <a:rPr lang="en-US" altLang="zh-CN" sz="1800" b="1" i="1" smtClean="0">
                        <a:solidFill>
                          <a:srgbClr val="00B050"/>
                        </a:solidFill>
                        <a:latin typeface="Cambria Math" panose="02040503050406030204" pitchFamily="18" charset="0"/>
                        <a:ea typeface="微软雅黑" panose="020B0503020204020204" pitchFamily="34" charset="-122"/>
                      </a:rPr>
                      <m:t>  </m:t>
                    </m:r>
                    <m:r>
                      <a:rPr lang="en-US" altLang="zh-CN" sz="1800" b="1" i="1" smtClean="0">
                        <a:solidFill>
                          <a:srgbClr val="00B050"/>
                        </a:solidFill>
                        <a:latin typeface="Cambria Math" panose="02040503050406030204" pitchFamily="18" charset="0"/>
                        <a:ea typeface="微软雅黑" panose="020B0503020204020204" pitchFamily="34" charset="-122"/>
                      </a:rPr>
                      <m:t>𝒘𝒂𝒓𝒎</m:t>
                    </m:r>
                    <m:r>
                      <a:rPr lang="en-US" altLang="zh-CN" sz="1800" b="1" i="1" smtClean="0">
                        <a:solidFill>
                          <a:srgbClr val="00B050"/>
                        </a:solidFill>
                        <a:latin typeface="Cambria Math" panose="02040503050406030204" pitchFamily="18" charset="0"/>
                        <a:ea typeface="微软雅黑" panose="020B0503020204020204" pitchFamily="34" charset="-122"/>
                      </a:rPr>
                      <m:t> {</m:t>
                    </m:r>
                    <m:r>
                      <a:rPr lang="en-US" altLang="zh-CN" sz="1800" b="1" i="1" smtClean="0">
                        <a:solidFill>
                          <a:srgbClr val="00B050"/>
                        </a:solidFill>
                        <a:latin typeface="Cambria Math" panose="02040503050406030204" pitchFamily="18" charset="0"/>
                        <a:ea typeface="微软雅黑" panose="020B0503020204020204" pitchFamily="34" charset="-122"/>
                      </a:rPr>
                      <m:t>𝑳𝑺</m:t>
                    </m:r>
                    <m:r>
                      <a:rPr lang="en-US" altLang="zh-CN" sz="1800" b="1" i="1" smtClean="0">
                        <a:solidFill>
                          <a:srgbClr val="00B050"/>
                        </a:solidFill>
                        <a:latin typeface="Cambria Math" panose="02040503050406030204" pitchFamily="18" charset="0"/>
                        <a:ea typeface="微软雅黑" panose="020B0503020204020204" pitchFamily="34" charset="-122"/>
                      </a:rPr>
                      <m:t> </m:t>
                    </m:r>
                    <m:r>
                      <a:rPr lang="en-US" altLang="zh-CN" sz="1800" b="1" i="1" smtClean="0">
                        <a:solidFill>
                          <a:srgbClr val="00B050"/>
                        </a:solidFill>
                        <a:latin typeface="Cambria Math" panose="02040503050406030204" pitchFamily="18" charset="0"/>
                        <a:ea typeface="微软雅黑" panose="020B0503020204020204" pitchFamily="34" charset="-122"/>
                      </a:rPr>
                      <m:t>𝟐</m:t>
                    </m:r>
                    <m:r>
                      <a:rPr lang="en-US" altLang="zh-CN" sz="1800" b="1" i="1" smtClean="0">
                        <a:solidFill>
                          <a:srgbClr val="00B050"/>
                        </a:solidFill>
                        <a:latin typeface="Cambria Math" panose="02040503050406030204" pitchFamily="18" charset="0"/>
                        <a:ea typeface="微软雅黑" panose="020B0503020204020204" pitchFamily="34" charset="-122"/>
                      </a:rPr>
                      <m:t>  </m:t>
                    </m:r>
                    <m:r>
                      <a:rPr lang="en-US" altLang="zh-CN" sz="1800" b="1" i="1" smtClean="0">
                        <a:solidFill>
                          <a:srgbClr val="00B050"/>
                        </a:solidFill>
                        <a:latin typeface="Cambria Math" panose="02040503050406030204" pitchFamily="18" charset="0"/>
                        <a:ea typeface="微软雅黑" panose="020B0503020204020204" pitchFamily="34" charset="-122"/>
                      </a:rPr>
                      <m:t>𝑳𝑵</m:t>
                    </m:r>
                    <m:r>
                      <a:rPr lang="en-US" altLang="zh-CN" sz="1800" b="1" i="1" smtClean="0">
                        <a:solidFill>
                          <a:srgbClr val="00B050"/>
                        </a:solidFill>
                        <a:latin typeface="Cambria Math" panose="02040503050406030204" pitchFamily="18" charset="0"/>
                        <a:ea typeface="微软雅黑" panose="020B0503020204020204" pitchFamily="34" charset="-122"/>
                      </a:rPr>
                      <m:t> .</m:t>
                    </m:r>
                    <m:r>
                      <a:rPr lang="en-US" altLang="zh-CN" sz="1800" b="1" i="1" smtClean="0">
                        <a:solidFill>
                          <a:srgbClr val="00B050"/>
                        </a:solidFill>
                        <a:latin typeface="Cambria Math" panose="02040503050406030204" pitchFamily="18" charset="0"/>
                        <a:ea typeface="微软雅黑" panose="020B0503020204020204" pitchFamily="34" charset="-122"/>
                      </a:rPr>
                      <m:t>𝟗</m:t>
                    </m:r>
                    <m:r>
                      <a:rPr lang="en-US" altLang="zh-CN" sz="1800" b="1" i="1" smtClean="0">
                        <a:solidFill>
                          <a:srgbClr val="00B050"/>
                        </a:solidFill>
                        <a:latin typeface="Cambria Math" panose="02040503050406030204" pitchFamily="18" charset="0"/>
                        <a:ea typeface="微软雅黑" panose="020B0503020204020204" pitchFamily="34" charset="-122"/>
                      </a:rPr>
                      <m:t>}</m:t>
                    </m:r>
                  </m:oMath>
                </a14:m>
                <a:endParaRPr lang="en-US" altLang="zh-CN" sz="1800" b="1" i="1">
                  <a:solidFill>
                    <a:srgbClr val="00B050"/>
                  </a:solidFill>
                  <a:latin typeface="Cambria Math" panose="02040503050406030204" pitchFamily="18" charset="0"/>
                  <a:ea typeface="微软雅黑" panose="020B0503020204020204" pitchFamily="34" charset="-122"/>
                </a:endParaRPr>
              </a:p>
              <a:p>
                <a:pPr eaLnBrk="1" hangingPunct="1">
                  <a:buClr>
                    <a:srgbClr val="FF0000"/>
                  </a:buClr>
                  <a:buSzPct val="55000"/>
                  <a:buFont typeface="Wingdings" panose="05000000000000000000" pitchFamily="2" charset="2"/>
                  <a:buChar char="Ø"/>
                </a:pPr>
                <a14:m>
                  <m:oMath xmlns:m="http://schemas.openxmlformats.org/officeDocument/2006/math">
                    <m:r>
                      <a:rPr lang="en-US" altLang="zh-CN" sz="1800" b="1" i="1" smtClean="0">
                        <a:solidFill>
                          <a:srgbClr val="00B050"/>
                        </a:solidFill>
                        <a:latin typeface="Cambria Math" panose="02040503050406030204" pitchFamily="18" charset="0"/>
                        <a:ea typeface="微软雅黑" panose="020B0503020204020204" pitchFamily="34" charset="-122"/>
                      </a:rPr>
                      <m:t>𝒕𝒉𝒆𝒏</m:t>
                    </m:r>
                    <m:r>
                      <a:rPr lang="en-US" altLang="zh-CN" sz="1800" b="1" i="1" smtClean="0">
                        <a:solidFill>
                          <a:srgbClr val="00B050"/>
                        </a:solidFill>
                        <a:latin typeface="Cambria Math" panose="02040503050406030204" pitchFamily="18" charset="0"/>
                        <a:ea typeface="微软雅黑" panose="020B0503020204020204" pitchFamily="34" charset="-122"/>
                      </a:rPr>
                      <m:t>     </m:t>
                    </m:r>
                    <m:r>
                      <a:rPr lang="en-US" altLang="zh-CN" sz="1800" b="1" i="1" smtClean="0">
                        <a:solidFill>
                          <a:srgbClr val="00B050"/>
                        </a:solidFill>
                        <a:latin typeface="Cambria Math" panose="02040503050406030204" pitchFamily="18" charset="0"/>
                        <a:ea typeface="微软雅黑" panose="020B0503020204020204" pitchFamily="34" charset="-122"/>
                      </a:rPr>
                      <m:t>𝒕𝒐𝒎𝒐𝒓𝒓𝒐𝒘</m:t>
                    </m:r>
                    <m:r>
                      <a:rPr lang="en-US" altLang="zh-CN" sz="1800" b="1" i="1" smtClean="0">
                        <a:solidFill>
                          <a:srgbClr val="00B050"/>
                        </a:solidFill>
                        <a:latin typeface="Cambria Math" panose="02040503050406030204" pitchFamily="18" charset="0"/>
                        <a:ea typeface="微软雅黑" panose="020B0503020204020204" pitchFamily="34" charset="-122"/>
                      </a:rPr>
                      <m:t>  </m:t>
                    </m:r>
                    <m:r>
                      <a:rPr lang="en-US" altLang="zh-CN" sz="1800" b="1" i="1" smtClean="0">
                        <a:solidFill>
                          <a:srgbClr val="00B050"/>
                        </a:solidFill>
                        <a:latin typeface="Cambria Math" panose="02040503050406030204" pitchFamily="18" charset="0"/>
                        <a:ea typeface="微软雅黑" panose="020B0503020204020204" pitchFamily="34" charset="-122"/>
                      </a:rPr>
                      <m:t>𝒊𝒔</m:t>
                    </m:r>
                    <m:r>
                      <a:rPr lang="en-US" altLang="zh-CN" sz="1800" b="1" i="1" smtClean="0">
                        <a:solidFill>
                          <a:srgbClr val="00B050"/>
                        </a:solidFill>
                        <a:latin typeface="Cambria Math" panose="02040503050406030204" pitchFamily="18" charset="0"/>
                        <a:ea typeface="微软雅黑" panose="020B0503020204020204" pitchFamily="34" charset="-122"/>
                      </a:rPr>
                      <m:t>  </m:t>
                    </m:r>
                    <m:r>
                      <a:rPr lang="en-US" altLang="zh-CN" sz="1800" b="1" i="1" smtClean="0">
                        <a:solidFill>
                          <a:srgbClr val="00B050"/>
                        </a:solidFill>
                        <a:latin typeface="Cambria Math" panose="02040503050406030204" pitchFamily="18" charset="0"/>
                        <a:ea typeface="微软雅黑" panose="020B0503020204020204" pitchFamily="34" charset="-122"/>
                      </a:rPr>
                      <m:t>𝒓𝒂𝒊𝒏</m:t>
                    </m:r>
                    <m:r>
                      <a:rPr lang="en-US" altLang="zh-CN" sz="1800" b="1" i="1" smtClean="0">
                        <a:solidFill>
                          <a:srgbClr val="00B050"/>
                        </a:solidFill>
                        <a:latin typeface="Cambria Math" panose="02040503050406030204" pitchFamily="18" charset="0"/>
                        <a:ea typeface="微软雅黑" panose="020B0503020204020204" pitchFamily="34" charset="-122"/>
                      </a:rPr>
                      <m:t> {</m:t>
                    </m:r>
                    <m:r>
                      <a:rPr lang="en-US" altLang="zh-CN" sz="1800" b="1" i="1" smtClean="0">
                        <a:solidFill>
                          <a:srgbClr val="00B050"/>
                        </a:solidFill>
                        <a:latin typeface="Cambria Math" panose="02040503050406030204" pitchFamily="18" charset="0"/>
                        <a:ea typeface="微软雅黑" panose="020B0503020204020204" pitchFamily="34" charset="-122"/>
                      </a:rPr>
                      <m:t>𝒑𝒓𝒊𝒐𝒓</m:t>
                    </m:r>
                    <m:r>
                      <a:rPr lang="en-US" altLang="zh-CN" sz="1800" b="1" i="1" smtClean="0">
                        <a:solidFill>
                          <a:srgbClr val="00B050"/>
                        </a:solidFill>
                        <a:latin typeface="Cambria Math" panose="02040503050406030204" pitchFamily="18" charset="0"/>
                        <a:ea typeface="微软雅黑" panose="020B0503020204020204" pitchFamily="34" charset="-122"/>
                      </a:rPr>
                      <m:t> .</m:t>
                    </m:r>
                    <m:r>
                      <a:rPr lang="en-US" altLang="zh-CN" sz="1800" b="1" i="1" smtClean="0">
                        <a:solidFill>
                          <a:srgbClr val="00B050"/>
                        </a:solidFill>
                        <a:latin typeface="Cambria Math" panose="02040503050406030204" pitchFamily="18" charset="0"/>
                        <a:ea typeface="微软雅黑" panose="020B0503020204020204" pitchFamily="34" charset="-122"/>
                      </a:rPr>
                      <m:t>𝟓</m:t>
                    </m:r>
                    <m:r>
                      <a:rPr lang="en-US" altLang="zh-CN" sz="1800" b="1" i="1" smtClean="0">
                        <a:solidFill>
                          <a:srgbClr val="00B050"/>
                        </a:solidFill>
                        <a:latin typeface="Cambria Math" panose="02040503050406030204" pitchFamily="18" charset="0"/>
                        <a:ea typeface="微软雅黑" panose="020B0503020204020204" pitchFamily="34" charset="-122"/>
                      </a:rPr>
                      <m:t>}</m:t>
                    </m:r>
                  </m:oMath>
                </a14:m>
                <a:endParaRPr lang="en-US" altLang="zh-CN" sz="1800" b="1" i="1">
                  <a:solidFill>
                    <a:srgbClr val="00B050"/>
                  </a:solidFill>
                  <a:latin typeface="Cambria Math" panose="02040503050406030204" pitchFamily="18" charset="0"/>
                  <a:ea typeface="微软雅黑" panose="020B0503020204020204" pitchFamily="34" charset="-122"/>
                </a:endParaRPr>
              </a:p>
              <a:p>
                <a:pPr eaLnBrk="1" hangingPunct="1">
                  <a:buClr>
                    <a:srgbClr val="FF0000"/>
                  </a:buClr>
                  <a:buSzPct val="55000"/>
                  <a:buFont typeface="Wingdings" panose="05000000000000000000" pitchFamily="2" charset="2"/>
                  <a:buChar char="Ø"/>
                </a:pPr>
                <a14:m>
                  <m:oMath xmlns:m="http://schemas.openxmlformats.org/officeDocument/2006/math">
                    <m:r>
                      <a:rPr lang="en-US" altLang="zh-CN" sz="1800" b="1" i="1" smtClean="0">
                        <a:latin typeface="Cambria Math" panose="02040503050406030204" pitchFamily="18" charset="0"/>
                        <a:ea typeface="微软雅黑" panose="020B0503020204020204" pitchFamily="34" charset="-122"/>
                      </a:rPr>
                      <m:t>𝑹𝒖𝒍𝒆</m:t>
                    </m:r>
                    <m:r>
                      <a:rPr lang="en-US" altLang="zh-CN" sz="1800" b="1" i="1" smtClean="0">
                        <a:latin typeface="Cambria Math" panose="02040503050406030204" pitchFamily="18" charset="0"/>
                        <a:ea typeface="微软雅黑" panose="020B0503020204020204" pitchFamily="34" charset="-122"/>
                      </a:rPr>
                      <m:t>:</m:t>
                    </m:r>
                    <m:r>
                      <a:rPr lang="en-US" altLang="zh-CN" sz="1800" b="1" i="1" smtClean="0">
                        <a:latin typeface="Cambria Math" panose="02040503050406030204" pitchFamily="18" charset="0"/>
                        <a:ea typeface="微软雅黑" panose="020B0503020204020204" pitchFamily="34" charset="-122"/>
                      </a:rPr>
                      <m:t>𝟔</m:t>
                    </m:r>
                    <m:r>
                      <a:rPr lang="en-US" altLang="zh-CN" sz="1800" b="1" i="1" smtClean="0">
                        <a:latin typeface="Cambria Math" panose="02040503050406030204" pitchFamily="18" charset="0"/>
                        <a:ea typeface="微软雅黑" panose="020B0503020204020204" pitchFamily="34" charset="-122"/>
                      </a:rPr>
                      <m:t>  </m:t>
                    </m:r>
                  </m:oMath>
                </a14:m>
                <a:endParaRPr lang="en-US" altLang="zh-CN" sz="1800" b="1" i="1">
                  <a:latin typeface="Cambria Math" panose="02040503050406030204" pitchFamily="18" charset="0"/>
                  <a:ea typeface="微软雅黑" panose="020B0503020204020204" pitchFamily="34" charset="-122"/>
                </a:endParaRPr>
              </a:p>
              <a:p>
                <a:pPr eaLnBrk="1" hangingPunct="1">
                  <a:buClr>
                    <a:srgbClr val="FF0000"/>
                  </a:buClr>
                  <a:buSzPct val="55000"/>
                  <a:buFont typeface="Wingdings" panose="05000000000000000000" pitchFamily="2" charset="2"/>
                  <a:buChar char="Ø"/>
                </a:pPr>
                <a14:m>
                  <m:oMath xmlns:m="http://schemas.openxmlformats.org/officeDocument/2006/math">
                    <m:r>
                      <a:rPr lang="en-US" altLang="zh-CN" sz="1800" b="1" i="1" smtClean="0">
                        <a:solidFill>
                          <a:srgbClr val="00B050"/>
                        </a:solidFill>
                        <a:latin typeface="Cambria Math" panose="02040503050406030204" pitchFamily="18" charset="0"/>
                        <a:ea typeface="微软雅黑" panose="020B0503020204020204" pitchFamily="34" charset="-122"/>
                      </a:rPr>
                      <m:t>𝒊𝒇</m:t>
                    </m:r>
                    <m:r>
                      <a:rPr lang="en-US" altLang="zh-CN" sz="1800" b="1" i="1" smtClean="0">
                        <a:solidFill>
                          <a:srgbClr val="00B050"/>
                        </a:solidFill>
                        <a:latin typeface="Cambria Math" panose="02040503050406030204" pitchFamily="18" charset="0"/>
                        <a:ea typeface="微软雅黑" panose="020B0503020204020204" pitchFamily="34" charset="-122"/>
                      </a:rPr>
                      <m:t>          </m:t>
                    </m:r>
                    <m:r>
                      <a:rPr lang="en-US" altLang="zh-CN" sz="1800" b="1" i="1" smtClean="0">
                        <a:solidFill>
                          <a:srgbClr val="00B050"/>
                        </a:solidFill>
                        <a:latin typeface="Cambria Math" panose="02040503050406030204" pitchFamily="18" charset="0"/>
                        <a:ea typeface="微软雅黑" panose="020B0503020204020204" pitchFamily="34" charset="-122"/>
                      </a:rPr>
                      <m:t>𝒕𝒐𝒅𝒂𝒚</m:t>
                    </m:r>
                    <m:r>
                      <a:rPr lang="en-US" altLang="zh-CN" sz="1800" b="1" i="1" smtClean="0">
                        <a:solidFill>
                          <a:srgbClr val="00B050"/>
                        </a:solidFill>
                        <a:latin typeface="Cambria Math" panose="02040503050406030204" pitchFamily="18" charset="0"/>
                        <a:ea typeface="微软雅黑" panose="020B0503020204020204" pitchFamily="34" charset="-122"/>
                      </a:rPr>
                      <m:t>  </m:t>
                    </m:r>
                    <m:r>
                      <a:rPr lang="en-US" altLang="zh-CN" sz="1800" b="1" i="1" smtClean="0">
                        <a:solidFill>
                          <a:srgbClr val="00B050"/>
                        </a:solidFill>
                        <a:latin typeface="Cambria Math" panose="02040503050406030204" pitchFamily="18" charset="0"/>
                        <a:ea typeface="微软雅黑" panose="020B0503020204020204" pitchFamily="34" charset="-122"/>
                      </a:rPr>
                      <m:t>𝒊𝒔</m:t>
                    </m:r>
                    <m:r>
                      <a:rPr lang="en-US" altLang="zh-CN" sz="1800" b="1" i="1" smtClean="0">
                        <a:solidFill>
                          <a:srgbClr val="00B050"/>
                        </a:solidFill>
                        <a:latin typeface="Cambria Math" panose="02040503050406030204" pitchFamily="18" charset="0"/>
                        <a:ea typeface="微软雅黑" panose="020B0503020204020204" pitchFamily="34" charset="-122"/>
                      </a:rPr>
                      <m:t>  </m:t>
                    </m:r>
                    <m:r>
                      <a:rPr lang="en-US" altLang="zh-CN" sz="1800" b="1" i="1" smtClean="0">
                        <a:solidFill>
                          <a:srgbClr val="00B050"/>
                        </a:solidFill>
                        <a:latin typeface="Cambria Math" panose="02040503050406030204" pitchFamily="18" charset="0"/>
                        <a:ea typeface="微软雅黑" panose="020B0503020204020204" pitchFamily="34" charset="-122"/>
                      </a:rPr>
                      <m:t>𝒅𝒓𝒚</m:t>
                    </m:r>
                    <m:r>
                      <a:rPr lang="en-US" altLang="zh-CN" sz="1800" b="1" i="1" smtClean="0">
                        <a:solidFill>
                          <a:srgbClr val="00B050"/>
                        </a:solidFill>
                        <a:latin typeface="Cambria Math" panose="02040503050406030204" pitchFamily="18" charset="0"/>
                        <a:ea typeface="微软雅黑" panose="020B0503020204020204" pitchFamily="34" charset="-122"/>
                      </a:rPr>
                      <m:t>  </m:t>
                    </m:r>
                  </m:oMath>
                </a14:m>
                <a:endParaRPr lang="en-US" altLang="zh-CN" sz="1800" b="1" i="1">
                  <a:solidFill>
                    <a:srgbClr val="00B050"/>
                  </a:solidFill>
                  <a:latin typeface="Cambria Math" panose="02040503050406030204" pitchFamily="18" charset="0"/>
                  <a:ea typeface="微软雅黑" panose="020B0503020204020204" pitchFamily="34" charset="-122"/>
                </a:endParaRPr>
              </a:p>
              <a:p>
                <a:pPr eaLnBrk="1" hangingPunct="1">
                  <a:buClr>
                    <a:srgbClr val="FF0000"/>
                  </a:buClr>
                  <a:buSzPct val="55000"/>
                  <a:buFont typeface="Wingdings" panose="05000000000000000000" pitchFamily="2" charset="2"/>
                  <a:buChar char="Ø"/>
                </a:pPr>
                <a14:m>
                  <m:oMath xmlns:m="http://schemas.openxmlformats.org/officeDocument/2006/math">
                    <m:r>
                      <a:rPr lang="en-US" altLang="zh-CN" sz="1800" b="1" i="1" smtClean="0">
                        <a:solidFill>
                          <a:srgbClr val="00B050"/>
                        </a:solidFill>
                        <a:latin typeface="Cambria Math" panose="02040503050406030204" pitchFamily="18" charset="0"/>
                        <a:ea typeface="微软雅黑" panose="020B0503020204020204" pitchFamily="34" charset="-122"/>
                      </a:rPr>
                      <m:t>𝒂𝒏𝒅</m:t>
                    </m:r>
                    <m:r>
                      <a:rPr lang="en-US" altLang="zh-CN" sz="1800" b="1" i="1" smtClean="0">
                        <a:solidFill>
                          <a:srgbClr val="00B050"/>
                        </a:solidFill>
                        <a:latin typeface="Cambria Math" panose="02040503050406030204" pitchFamily="18" charset="0"/>
                        <a:ea typeface="微软雅黑" panose="020B0503020204020204" pitchFamily="34" charset="-122"/>
                      </a:rPr>
                      <m:t>      </m:t>
                    </m:r>
                    <m:r>
                      <a:rPr lang="en-US" altLang="zh-CN" sz="1800" b="1" i="1" smtClean="0">
                        <a:solidFill>
                          <a:srgbClr val="00B050"/>
                        </a:solidFill>
                        <a:latin typeface="Cambria Math" panose="02040503050406030204" pitchFamily="18" charset="0"/>
                        <a:ea typeface="微软雅黑" panose="020B0503020204020204" pitchFamily="34" charset="-122"/>
                      </a:rPr>
                      <m:t>𝒕𝒆𝒎𝒑𝒆𝒓𝒂𝒕𝒖𝒓𝒆</m:t>
                    </m:r>
                    <m:r>
                      <a:rPr lang="en-US" altLang="zh-CN" sz="1800" b="1" i="1" smtClean="0">
                        <a:solidFill>
                          <a:srgbClr val="00B050"/>
                        </a:solidFill>
                        <a:latin typeface="Cambria Math" panose="02040503050406030204" pitchFamily="18" charset="0"/>
                        <a:ea typeface="微软雅黑" panose="020B0503020204020204" pitchFamily="34" charset="-122"/>
                      </a:rPr>
                      <m:t>  </m:t>
                    </m:r>
                    <m:r>
                      <a:rPr lang="en-US" altLang="zh-CN" sz="1800" b="1" i="1" smtClean="0">
                        <a:solidFill>
                          <a:srgbClr val="00B050"/>
                        </a:solidFill>
                        <a:latin typeface="Cambria Math" panose="02040503050406030204" pitchFamily="18" charset="0"/>
                        <a:ea typeface="微软雅黑" panose="020B0503020204020204" pitchFamily="34" charset="-122"/>
                      </a:rPr>
                      <m:t>𝒊𝒔</m:t>
                    </m:r>
                    <m:r>
                      <a:rPr lang="en-US" altLang="zh-CN" sz="1800" b="1" i="1" smtClean="0">
                        <a:solidFill>
                          <a:srgbClr val="00B050"/>
                        </a:solidFill>
                        <a:latin typeface="Cambria Math" panose="02040503050406030204" pitchFamily="18" charset="0"/>
                        <a:ea typeface="微软雅黑" panose="020B0503020204020204" pitchFamily="34" charset="-122"/>
                      </a:rPr>
                      <m:t>  </m:t>
                    </m:r>
                    <m:r>
                      <a:rPr lang="en-US" altLang="zh-CN" sz="1800" b="1" i="1" smtClean="0">
                        <a:solidFill>
                          <a:srgbClr val="00B050"/>
                        </a:solidFill>
                        <a:latin typeface="Cambria Math" panose="02040503050406030204" pitchFamily="18" charset="0"/>
                        <a:ea typeface="微软雅黑" panose="020B0503020204020204" pitchFamily="34" charset="-122"/>
                      </a:rPr>
                      <m:t>𝒘𝒂𝒓𝒎</m:t>
                    </m:r>
                    <m:r>
                      <a:rPr lang="en-US" altLang="zh-CN" sz="1800" b="1" i="1" smtClean="0">
                        <a:solidFill>
                          <a:srgbClr val="00B050"/>
                        </a:solidFill>
                        <a:latin typeface="Cambria Math" panose="02040503050406030204" pitchFamily="18" charset="0"/>
                        <a:ea typeface="微软雅黑" panose="020B0503020204020204" pitchFamily="34" charset="-122"/>
                      </a:rPr>
                      <m:t>  </m:t>
                    </m:r>
                  </m:oMath>
                </a14:m>
                <a:endParaRPr lang="en-US" altLang="zh-CN" sz="1800" b="1" i="1">
                  <a:solidFill>
                    <a:srgbClr val="00B050"/>
                  </a:solidFill>
                  <a:latin typeface="Cambria Math" panose="02040503050406030204" pitchFamily="18" charset="0"/>
                  <a:ea typeface="微软雅黑" panose="020B0503020204020204" pitchFamily="34" charset="-122"/>
                </a:endParaRPr>
              </a:p>
              <a:p>
                <a:pPr eaLnBrk="1" hangingPunct="1">
                  <a:buClr>
                    <a:srgbClr val="FF0000"/>
                  </a:buClr>
                  <a:buSzPct val="55000"/>
                  <a:buFont typeface="Wingdings" panose="05000000000000000000" pitchFamily="2" charset="2"/>
                  <a:buChar char="Ø"/>
                </a:pPr>
                <a14:m>
                  <m:oMath xmlns:m="http://schemas.openxmlformats.org/officeDocument/2006/math">
                    <m:r>
                      <a:rPr lang="en-US" altLang="zh-CN" sz="1800" b="1" i="1" smtClean="0">
                        <a:solidFill>
                          <a:srgbClr val="00B050"/>
                        </a:solidFill>
                        <a:latin typeface="Cambria Math" panose="02040503050406030204" pitchFamily="18" charset="0"/>
                        <a:ea typeface="微软雅黑" panose="020B0503020204020204" pitchFamily="34" charset="-122"/>
                      </a:rPr>
                      <m:t>𝒂𝒏𝒅</m:t>
                    </m:r>
                    <m:r>
                      <a:rPr lang="en-US" altLang="zh-CN" sz="1800" b="1" i="1" smtClean="0">
                        <a:solidFill>
                          <a:srgbClr val="00B050"/>
                        </a:solidFill>
                        <a:latin typeface="Cambria Math" panose="02040503050406030204" pitchFamily="18" charset="0"/>
                        <a:ea typeface="微软雅黑" panose="020B0503020204020204" pitchFamily="34" charset="-122"/>
                      </a:rPr>
                      <m:t>      </m:t>
                    </m:r>
                    <m:r>
                      <a:rPr lang="en-US" altLang="zh-CN" sz="1800" b="1" i="1" smtClean="0">
                        <a:solidFill>
                          <a:srgbClr val="00B050"/>
                        </a:solidFill>
                        <a:latin typeface="Cambria Math" panose="02040503050406030204" pitchFamily="18" charset="0"/>
                        <a:ea typeface="微软雅黑" panose="020B0503020204020204" pitchFamily="34" charset="-122"/>
                      </a:rPr>
                      <m:t>𝒔𝒌𝒚</m:t>
                    </m:r>
                    <m:r>
                      <a:rPr lang="en-US" altLang="zh-CN" sz="1800" b="1" i="1" smtClean="0">
                        <a:solidFill>
                          <a:srgbClr val="00B050"/>
                        </a:solidFill>
                        <a:latin typeface="Cambria Math" panose="02040503050406030204" pitchFamily="18" charset="0"/>
                        <a:ea typeface="微软雅黑" panose="020B0503020204020204" pitchFamily="34" charset="-122"/>
                      </a:rPr>
                      <m:t>  </m:t>
                    </m:r>
                    <m:r>
                      <a:rPr lang="en-US" altLang="zh-CN" sz="1800" b="1" i="1" smtClean="0">
                        <a:solidFill>
                          <a:srgbClr val="00B050"/>
                        </a:solidFill>
                        <a:latin typeface="Cambria Math" panose="02040503050406030204" pitchFamily="18" charset="0"/>
                        <a:ea typeface="微软雅黑" panose="020B0503020204020204" pitchFamily="34" charset="-122"/>
                      </a:rPr>
                      <m:t>𝒊𝒔</m:t>
                    </m:r>
                    <m:r>
                      <a:rPr lang="en-US" altLang="zh-CN" sz="1800" b="1" i="1" smtClean="0">
                        <a:solidFill>
                          <a:srgbClr val="00B050"/>
                        </a:solidFill>
                        <a:latin typeface="Cambria Math" panose="02040503050406030204" pitchFamily="18" charset="0"/>
                        <a:ea typeface="微软雅黑" panose="020B0503020204020204" pitchFamily="34" charset="-122"/>
                      </a:rPr>
                      <m:t>  </m:t>
                    </m:r>
                    <m:r>
                      <a:rPr lang="en-US" altLang="zh-CN" sz="1800" b="1" i="1" smtClean="0">
                        <a:solidFill>
                          <a:srgbClr val="00B050"/>
                        </a:solidFill>
                        <a:latin typeface="Cambria Math" panose="02040503050406030204" pitchFamily="18" charset="0"/>
                        <a:ea typeface="微软雅黑" panose="020B0503020204020204" pitchFamily="34" charset="-122"/>
                      </a:rPr>
                      <m:t>𝒐𝒗𝒆𝒓𝒄𝒂𝒔𝒕</m:t>
                    </m:r>
                    <m:r>
                      <a:rPr lang="en-US" altLang="zh-CN" sz="1800" b="1" i="1" smtClean="0">
                        <a:solidFill>
                          <a:srgbClr val="00B050"/>
                        </a:solidFill>
                        <a:latin typeface="Cambria Math" panose="02040503050406030204" pitchFamily="18" charset="0"/>
                        <a:ea typeface="微软雅黑" panose="020B0503020204020204" pitchFamily="34" charset="-122"/>
                      </a:rPr>
                      <m:t> {</m:t>
                    </m:r>
                    <m:r>
                      <a:rPr lang="en-US" altLang="zh-CN" sz="1800" b="1" i="1" smtClean="0">
                        <a:solidFill>
                          <a:srgbClr val="00B050"/>
                        </a:solidFill>
                        <a:latin typeface="Cambria Math" panose="02040503050406030204" pitchFamily="18" charset="0"/>
                        <a:ea typeface="微软雅黑" panose="020B0503020204020204" pitchFamily="34" charset="-122"/>
                      </a:rPr>
                      <m:t>𝑳𝑺</m:t>
                    </m:r>
                    <m:r>
                      <a:rPr lang="en-US" altLang="zh-CN" sz="1800" b="1" i="1" smtClean="0">
                        <a:solidFill>
                          <a:srgbClr val="00B050"/>
                        </a:solidFill>
                        <a:latin typeface="Cambria Math" panose="02040503050406030204" pitchFamily="18" charset="0"/>
                        <a:ea typeface="微软雅黑" panose="020B0503020204020204" pitchFamily="34" charset="-122"/>
                      </a:rPr>
                      <m:t> </m:t>
                    </m:r>
                    <m:r>
                      <a:rPr lang="en-US" altLang="zh-CN" sz="1800" b="1" i="1" smtClean="0">
                        <a:solidFill>
                          <a:srgbClr val="00B050"/>
                        </a:solidFill>
                        <a:latin typeface="Cambria Math" panose="02040503050406030204" pitchFamily="18" charset="0"/>
                        <a:ea typeface="微软雅黑" panose="020B0503020204020204" pitchFamily="34" charset="-122"/>
                      </a:rPr>
                      <m:t>𝟓</m:t>
                    </m:r>
                    <m:r>
                      <a:rPr lang="en-US" altLang="zh-CN" sz="1800" b="1" i="1" smtClean="0">
                        <a:solidFill>
                          <a:srgbClr val="00B050"/>
                        </a:solidFill>
                        <a:latin typeface="Cambria Math" panose="02040503050406030204" pitchFamily="18" charset="0"/>
                        <a:ea typeface="微软雅黑" panose="020B0503020204020204" pitchFamily="34" charset="-122"/>
                      </a:rPr>
                      <m:t>  </m:t>
                    </m:r>
                    <m:r>
                      <a:rPr lang="en-US" altLang="zh-CN" sz="1800" b="1" i="1" smtClean="0">
                        <a:solidFill>
                          <a:srgbClr val="00B050"/>
                        </a:solidFill>
                        <a:latin typeface="Cambria Math" panose="02040503050406030204" pitchFamily="18" charset="0"/>
                        <a:ea typeface="微软雅黑" panose="020B0503020204020204" pitchFamily="34" charset="-122"/>
                      </a:rPr>
                      <m:t>𝑳𝑵</m:t>
                    </m:r>
                    <m:r>
                      <a:rPr lang="en-US" altLang="zh-CN" sz="1800" b="1" i="1" smtClean="0">
                        <a:solidFill>
                          <a:srgbClr val="00B050"/>
                        </a:solidFill>
                        <a:latin typeface="Cambria Math" panose="02040503050406030204" pitchFamily="18" charset="0"/>
                        <a:ea typeface="微软雅黑" panose="020B0503020204020204" pitchFamily="34" charset="-122"/>
                      </a:rPr>
                      <m:t> </m:t>
                    </m:r>
                    <m:r>
                      <a:rPr lang="en-US" altLang="zh-CN" sz="1800" b="1" i="1" smtClean="0">
                        <a:solidFill>
                          <a:srgbClr val="00B050"/>
                        </a:solidFill>
                        <a:latin typeface="Cambria Math" panose="02040503050406030204" pitchFamily="18" charset="0"/>
                        <a:ea typeface="微软雅黑" panose="020B0503020204020204" pitchFamily="34" charset="-122"/>
                      </a:rPr>
                      <m:t>𝟏</m:t>
                    </m:r>
                    <m:r>
                      <a:rPr lang="en-US" altLang="zh-CN" sz="1800" b="1" i="1" smtClean="0">
                        <a:solidFill>
                          <a:srgbClr val="00B050"/>
                        </a:solidFill>
                        <a:latin typeface="Cambria Math" panose="02040503050406030204" pitchFamily="18" charset="0"/>
                        <a:ea typeface="微软雅黑" panose="020B0503020204020204" pitchFamily="34" charset="-122"/>
                      </a:rPr>
                      <m:t>} </m:t>
                    </m:r>
                  </m:oMath>
                </a14:m>
                <a:endParaRPr lang="en-US" altLang="zh-CN" sz="1800" b="1" i="1">
                  <a:solidFill>
                    <a:srgbClr val="00B050"/>
                  </a:solidFill>
                  <a:latin typeface="Cambria Math" panose="02040503050406030204" pitchFamily="18" charset="0"/>
                  <a:ea typeface="微软雅黑" panose="020B0503020204020204" pitchFamily="34" charset="-122"/>
                </a:endParaRPr>
              </a:p>
              <a:p>
                <a:pPr eaLnBrk="1" hangingPunct="1">
                  <a:buClr>
                    <a:srgbClr val="FF0000"/>
                  </a:buClr>
                  <a:buSzPct val="55000"/>
                  <a:buFont typeface="Wingdings" panose="05000000000000000000" pitchFamily="2" charset="2"/>
                  <a:buChar char="Ø"/>
                </a:pPr>
                <a14:m>
                  <m:oMath xmlns:m="http://schemas.openxmlformats.org/officeDocument/2006/math">
                    <m:r>
                      <a:rPr lang="en-US" altLang="zh-CN" sz="1800" b="1" i="1" smtClean="0">
                        <a:solidFill>
                          <a:srgbClr val="00B050"/>
                        </a:solidFill>
                        <a:latin typeface="Cambria Math" panose="02040503050406030204" pitchFamily="18" charset="0"/>
                        <a:ea typeface="微软雅黑" panose="020B0503020204020204" pitchFamily="34" charset="-122"/>
                      </a:rPr>
                      <m:t>𝒕𝒉𝒆𝒏</m:t>
                    </m:r>
                    <m:r>
                      <a:rPr lang="en-US" altLang="zh-CN" sz="1800" b="1" i="1" smtClean="0">
                        <a:solidFill>
                          <a:srgbClr val="00B050"/>
                        </a:solidFill>
                        <a:latin typeface="Cambria Math" panose="02040503050406030204" pitchFamily="18" charset="0"/>
                        <a:ea typeface="微软雅黑" panose="020B0503020204020204" pitchFamily="34" charset="-122"/>
                      </a:rPr>
                      <m:t>     </m:t>
                    </m:r>
                    <m:r>
                      <a:rPr lang="en-US" altLang="zh-CN" sz="1800" b="1" i="1" smtClean="0">
                        <a:solidFill>
                          <a:srgbClr val="00B050"/>
                        </a:solidFill>
                        <a:latin typeface="Cambria Math" panose="02040503050406030204" pitchFamily="18" charset="0"/>
                        <a:ea typeface="微软雅黑" panose="020B0503020204020204" pitchFamily="34" charset="-122"/>
                      </a:rPr>
                      <m:t>𝒕𝒐𝒎𝒐𝒓𝒓𝒐𝒘</m:t>
                    </m:r>
                    <m:r>
                      <a:rPr lang="en-US" altLang="zh-CN" sz="1800" b="1" i="1" smtClean="0">
                        <a:solidFill>
                          <a:srgbClr val="00B050"/>
                        </a:solidFill>
                        <a:latin typeface="Cambria Math" panose="02040503050406030204" pitchFamily="18" charset="0"/>
                        <a:ea typeface="微软雅黑" panose="020B0503020204020204" pitchFamily="34" charset="-122"/>
                      </a:rPr>
                      <m:t>  </m:t>
                    </m:r>
                    <m:r>
                      <a:rPr lang="en-US" altLang="zh-CN" sz="1800" b="1" i="1" smtClean="0">
                        <a:solidFill>
                          <a:srgbClr val="00B050"/>
                        </a:solidFill>
                        <a:latin typeface="Cambria Math" panose="02040503050406030204" pitchFamily="18" charset="0"/>
                        <a:ea typeface="微软雅黑" panose="020B0503020204020204" pitchFamily="34" charset="-122"/>
                      </a:rPr>
                      <m:t>𝒊𝒔</m:t>
                    </m:r>
                    <m:r>
                      <a:rPr lang="en-US" altLang="zh-CN" sz="1800" b="1" i="1" smtClean="0">
                        <a:solidFill>
                          <a:srgbClr val="00B050"/>
                        </a:solidFill>
                        <a:latin typeface="Cambria Math" panose="02040503050406030204" pitchFamily="18" charset="0"/>
                        <a:ea typeface="微软雅黑" panose="020B0503020204020204" pitchFamily="34" charset="-122"/>
                      </a:rPr>
                      <m:t>  </m:t>
                    </m:r>
                    <m:r>
                      <a:rPr lang="en-US" altLang="zh-CN" sz="1800" b="1" i="1" smtClean="0">
                        <a:solidFill>
                          <a:srgbClr val="00B050"/>
                        </a:solidFill>
                        <a:latin typeface="Cambria Math" panose="02040503050406030204" pitchFamily="18" charset="0"/>
                        <a:ea typeface="微软雅黑" panose="020B0503020204020204" pitchFamily="34" charset="-122"/>
                      </a:rPr>
                      <m:t>𝒓𝒂𝒊𝒏</m:t>
                    </m:r>
                    <m:r>
                      <a:rPr lang="en-US" altLang="zh-CN" sz="1800" b="1" i="1" smtClean="0">
                        <a:solidFill>
                          <a:srgbClr val="00B050"/>
                        </a:solidFill>
                        <a:latin typeface="Cambria Math" panose="02040503050406030204" pitchFamily="18" charset="0"/>
                        <a:ea typeface="微软雅黑" panose="020B0503020204020204" pitchFamily="34" charset="-122"/>
                      </a:rPr>
                      <m:t> {</m:t>
                    </m:r>
                    <m:r>
                      <a:rPr lang="en-US" altLang="zh-CN" sz="1800" b="1" i="1" smtClean="0">
                        <a:solidFill>
                          <a:srgbClr val="00B050"/>
                        </a:solidFill>
                        <a:latin typeface="Cambria Math" panose="02040503050406030204" pitchFamily="18" charset="0"/>
                        <a:ea typeface="微软雅黑" panose="020B0503020204020204" pitchFamily="34" charset="-122"/>
                      </a:rPr>
                      <m:t>𝒑𝒓𝒊𝒐𝒓</m:t>
                    </m:r>
                    <m:r>
                      <a:rPr lang="en-US" altLang="zh-CN" sz="1800" b="1" i="1" smtClean="0">
                        <a:solidFill>
                          <a:srgbClr val="00B050"/>
                        </a:solidFill>
                        <a:latin typeface="Cambria Math" panose="02040503050406030204" pitchFamily="18" charset="0"/>
                        <a:ea typeface="微软雅黑" panose="020B0503020204020204" pitchFamily="34" charset="-122"/>
                      </a:rPr>
                      <m:t> .</m:t>
                    </m:r>
                    <m:r>
                      <a:rPr lang="en-US" altLang="zh-CN" sz="1800" b="1" i="1" smtClean="0">
                        <a:solidFill>
                          <a:srgbClr val="00B050"/>
                        </a:solidFill>
                        <a:latin typeface="Cambria Math" panose="02040503050406030204" pitchFamily="18" charset="0"/>
                        <a:ea typeface="微软雅黑" panose="020B0503020204020204" pitchFamily="34" charset="-122"/>
                      </a:rPr>
                      <m:t>𝟓</m:t>
                    </m:r>
                    <m:r>
                      <a:rPr lang="en-US" altLang="zh-CN" sz="1800" b="1" i="1" smtClean="0">
                        <a:solidFill>
                          <a:srgbClr val="00B050"/>
                        </a:solidFill>
                        <a:latin typeface="Cambria Math" panose="02040503050406030204" pitchFamily="18" charset="0"/>
                        <a:ea typeface="微软雅黑" panose="020B0503020204020204" pitchFamily="34" charset="-122"/>
                      </a:rPr>
                      <m:t>}</m:t>
                    </m:r>
                  </m:oMath>
                </a14:m>
                <a:endParaRPr lang="en-US" altLang="zh-CN" sz="1800" b="1">
                  <a:solidFill>
                    <a:srgbClr val="00B050"/>
                  </a:solidFill>
                  <a:latin typeface="微软雅黑" panose="020B0503020204020204" pitchFamily="34" charset="-122"/>
                  <a:ea typeface="微软雅黑" panose="020B0503020204020204" pitchFamily="34" charset="-122"/>
                </a:endParaRPr>
              </a:p>
            </p:txBody>
          </p:sp>
        </mc:Choice>
        <mc:Fallback xmlns="">
          <p:sp>
            <p:nvSpPr>
              <p:cNvPr id="4" name="Rectangle 3">
                <a:extLst>
                  <a:ext uri="{FF2B5EF4-FFF2-40B4-BE49-F238E27FC236}">
                    <a16:creationId xmlns:a16="http://schemas.microsoft.com/office/drawing/2014/main" id="{35F8DBB7-B83D-4100-B598-98E00E83F9B3}"/>
                  </a:ext>
                </a:extLst>
              </p:cNvPr>
              <p:cNvSpPr txBox="1">
                <a:spLocks noRot="1" noChangeAspect="1" noMove="1" noResize="1" noEditPoints="1" noAdjustHandles="1" noChangeArrowheads="1" noChangeShapeType="1" noTextEdit="1"/>
              </p:cNvSpPr>
              <p:nvPr/>
            </p:nvSpPr>
            <p:spPr bwMode="auto">
              <a:xfrm>
                <a:off x="683568" y="1150124"/>
                <a:ext cx="7848872" cy="5433243"/>
              </a:xfrm>
              <a:prstGeom prst="rect">
                <a:avLst/>
              </a:prstGeom>
              <a:blipFill>
                <a:blip r:embed="rId2"/>
                <a:stretch>
                  <a:fillRect/>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spTree>
    <p:extLst>
      <p:ext uri="{BB962C8B-B14F-4D97-AF65-F5344CB8AC3E}">
        <p14:creationId xmlns:p14="http://schemas.microsoft.com/office/powerpoint/2010/main" val="7808201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89CE89D4-C46C-421C-8225-3A9FCD52C853}"/>
              </a:ext>
            </a:extLst>
          </p:cNvPr>
          <p:cNvSpPr>
            <a:spLocks noGrp="1" noChangeArrowheads="1"/>
          </p:cNvSpPr>
          <p:nvPr>
            <p:ph type="title"/>
          </p:nvPr>
        </p:nvSpPr>
        <p:spPr>
          <a:xfrm>
            <a:off x="971550" y="406400"/>
            <a:ext cx="7696200" cy="719138"/>
          </a:xfrm>
        </p:spPr>
        <p:txBody>
          <a:bodyPr/>
          <a:lstStyle/>
          <a:p>
            <a:pPr eaLnBrk="1" hangingPunct="1">
              <a:defRPr/>
            </a:pPr>
            <a:r>
              <a:rPr lang="en-US" altLang="zh-CN" sz="2800" dirty="0">
                <a:latin typeface="+mn-lt"/>
              </a:rPr>
              <a:t> </a:t>
            </a:r>
            <a:r>
              <a:rPr lang="zh-CN" altLang="en-US" sz="2800" dirty="0">
                <a:latin typeface="+mn-lt"/>
              </a:rPr>
              <a:t>专家系统实例</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644AE920-6D61-4068-B50E-28FCCD4164C4}"/>
                  </a:ext>
                </a:extLst>
              </p:cNvPr>
              <p:cNvSpPr txBox="1">
                <a:spLocks noChangeArrowheads="1"/>
              </p:cNvSpPr>
              <p:nvPr/>
            </p:nvSpPr>
            <p:spPr bwMode="auto">
              <a:xfrm>
                <a:off x="683568" y="1308125"/>
                <a:ext cx="7848872" cy="5433243"/>
              </a:xfrm>
              <a:prstGeom prst="rect">
                <a:avLst/>
              </a:prstGeom>
              <a:noFill/>
              <a:ln>
                <a:noFill/>
              </a:ln>
              <a:effectLst/>
              <a:extLst>
                <a:ext uri="{909E8E84-426E-40DD-AFC4-6F175D3DCCD1}">
                  <a14:hiddenFill>
                    <a:solidFill>
                      <a:schemeClr val="accent1"/>
                    </a:solidFill>
                  </a14:hiddenFill>
                </a:ext>
                <a:ext uri="{91240B29-F687-4F45-9708-019B960494DF}">
                  <a14:hiddenLine w="9525">
                    <a:solidFill>
                      <a:srgbClr val="000000"/>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tx1"/>
                  </a:buClr>
                  <a:buSzPct val="70000"/>
                  <a:buFont typeface="Wingdings" panose="05000000000000000000" pitchFamily="2" charset="2"/>
                  <a:buChar char="l"/>
                  <a:defRPr sz="31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70000"/>
                  <a:buFont typeface="Wingdings" panose="05000000000000000000" pitchFamily="2" charset="2"/>
                  <a:buChar char="•"/>
                  <a:defRPr sz="26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1"/>
                  </a:buClr>
                  <a:buSzPct val="70000"/>
                  <a:buFont typeface="Wingdings" panose="05000000000000000000" pitchFamily="2" charset="2"/>
                  <a:buChar char="•"/>
                  <a:defRPr sz="22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1"/>
                  </a:buClr>
                  <a:buSzPct val="70000"/>
                  <a:buFont typeface="Wingdings" panose="05000000000000000000" pitchFamily="2" charset="2"/>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1"/>
                  </a:buClr>
                  <a:buSzPct val="70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buClr>
                    <a:srgbClr val="FF0000"/>
                  </a:buClr>
                  <a:buSzPct val="55000"/>
                  <a:buFont typeface="Wingdings" panose="05000000000000000000" pitchFamily="2" charset="2"/>
                  <a:buChar char="u"/>
                </a:pPr>
                <a:r>
                  <a:rPr lang="zh-CN" altLang="en-US" sz="1800" b="1">
                    <a:latin typeface="微软雅黑" panose="020B0503020204020204" pitchFamily="34" charset="-122"/>
                    <a:ea typeface="微软雅黑" panose="020B0503020204020204" pitchFamily="34" charset="-122"/>
                  </a:rPr>
                  <a:t>对话：</a:t>
                </a:r>
                <a:endParaRPr lang="en-US" altLang="zh-CN" sz="1800" b="1">
                  <a:latin typeface="微软雅黑" panose="020B0503020204020204" pitchFamily="34" charset="-122"/>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800" b="1">
                  <a:latin typeface="微软雅黑" panose="020B0503020204020204" pitchFamily="34" charset="-122"/>
                  <a:ea typeface="微软雅黑" panose="020B0503020204020204" pitchFamily="34" charset="-122"/>
                </a:endParaRPr>
              </a:p>
              <a:p>
                <a:pPr eaLnBrk="1" hangingPunct="1">
                  <a:buClr>
                    <a:srgbClr val="FF0000"/>
                  </a:buClr>
                  <a:buSzPct val="55000"/>
                  <a:buFont typeface="Wingdings" panose="05000000000000000000" pitchFamily="2" charset="2"/>
                  <a:buChar char="Ø"/>
                </a:pPr>
                <a14:m>
                  <m:oMath xmlns:m="http://schemas.openxmlformats.org/officeDocument/2006/math">
                    <m:r>
                      <a:rPr lang="en-US" altLang="zh-CN" sz="1800" b="1" i="1" smtClean="0">
                        <a:latin typeface="Cambria Math" panose="02040503050406030204" pitchFamily="18" charset="0"/>
                        <a:ea typeface="微软雅黑" panose="020B0503020204020204" pitchFamily="34" charset="-122"/>
                      </a:rPr>
                      <m:t>𝑾𝒉𝒂𝒕</m:t>
                    </m:r>
                    <m:r>
                      <a:rPr lang="en-US" altLang="zh-CN" sz="1800" b="1" i="1" smtClean="0">
                        <a:latin typeface="Cambria Math" panose="02040503050406030204" pitchFamily="18" charset="0"/>
                        <a:ea typeface="微软雅黑" panose="020B0503020204020204" pitchFamily="34" charset="-122"/>
                      </a:rPr>
                      <m:t> </m:t>
                    </m:r>
                    <m:r>
                      <a:rPr lang="en-US" altLang="zh-CN" sz="1800" b="1" i="1" smtClean="0">
                        <a:latin typeface="Cambria Math" panose="02040503050406030204" pitchFamily="18" charset="0"/>
                        <a:ea typeface="微软雅黑" panose="020B0503020204020204" pitchFamily="34" charset="-122"/>
                      </a:rPr>
                      <m:t>𝒊𝒔</m:t>
                    </m:r>
                    <m:r>
                      <a:rPr lang="en-US" altLang="zh-CN" sz="1800" b="1" i="1" smtClean="0">
                        <a:latin typeface="Cambria Math" panose="02040503050406030204" pitchFamily="18" charset="0"/>
                        <a:ea typeface="微软雅黑" panose="020B0503020204020204" pitchFamily="34" charset="-122"/>
                      </a:rPr>
                      <m:t> </m:t>
                    </m:r>
                    <m:r>
                      <a:rPr lang="en-US" altLang="zh-CN" sz="1800" b="1" i="1" smtClean="0">
                        <a:latin typeface="Cambria Math" panose="02040503050406030204" pitchFamily="18" charset="0"/>
                        <a:ea typeface="微软雅黑" panose="020B0503020204020204" pitchFamily="34" charset="-122"/>
                      </a:rPr>
                      <m:t>𝒕𝒉𝒆</m:t>
                    </m:r>
                    <m:r>
                      <a:rPr lang="en-US" altLang="zh-CN" sz="1800" b="1" i="1" smtClean="0">
                        <a:latin typeface="Cambria Math" panose="02040503050406030204" pitchFamily="18" charset="0"/>
                        <a:ea typeface="微软雅黑" panose="020B0503020204020204" pitchFamily="34" charset="-122"/>
                      </a:rPr>
                      <m:t> </m:t>
                    </m:r>
                    <m:r>
                      <a:rPr lang="en-US" altLang="zh-CN" sz="1800" b="1" i="1" smtClean="0">
                        <a:latin typeface="Cambria Math" panose="02040503050406030204" pitchFamily="18" charset="0"/>
                        <a:ea typeface="微软雅黑" panose="020B0503020204020204" pitchFamily="34" charset="-122"/>
                      </a:rPr>
                      <m:t>𝒘𝒆𝒂𝒕𝒉𝒆𝒓</m:t>
                    </m:r>
                    <m:r>
                      <a:rPr lang="en-US" altLang="zh-CN" sz="1800" b="1" i="1" smtClean="0">
                        <a:latin typeface="Cambria Math" panose="02040503050406030204" pitchFamily="18" charset="0"/>
                        <a:ea typeface="微软雅黑" panose="020B0503020204020204" pitchFamily="34" charset="-122"/>
                      </a:rPr>
                      <m:t> </m:t>
                    </m:r>
                    <m:r>
                      <a:rPr lang="en-US" altLang="zh-CN" sz="1800" b="1" i="1" smtClean="0">
                        <a:latin typeface="Cambria Math" panose="02040503050406030204" pitchFamily="18" charset="0"/>
                        <a:ea typeface="微软雅黑" panose="020B0503020204020204" pitchFamily="34" charset="-122"/>
                      </a:rPr>
                      <m:t>𝒕𝒂𝒅𝒂𝒚</m:t>
                    </m:r>
                    <m:r>
                      <a:rPr lang="en-US" altLang="zh-CN" sz="1800" b="1" i="1" smtClean="0">
                        <a:latin typeface="Cambria Math" panose="02040503050406030204" pitchFamily="18" charset="0"/>
                        <a:ea typeface="微软雅黑" panose="020B0503020204020204" pitchFamily="34" charset="-122"/>
                      </a:rPr>
                      <m:t> ?</m:t>
                    </m:r>
                  </m:oMath>
                </a14:m>
                <a:endParaRPr lang="en-US" altLang="zh-CN" sz="1800" b="1">
                  <a:latin typeface="微软雅黑" panose="020B0503020204020204" pitchFamily="34" charset="-122"/>
                  <a:ea typeface="微软雅黑" panose="020B0503020204020204" pitchFamily="34" charset="-122"/>
                </a:endParaRPr>
              </a:p>
              <a:p>
                <a:pPr eaLnBrk="1" hangingPunct="1">
                  <a:buClr>
                    <a:srgbClr val="FF0000"/>
                  </a:buClr>
                  <a:buSzPct val="55000"/>
                  <a:buFont typeface="Wingdings" panose="05000000000000000000" pitchFamily="2" charset="2"/>
                  <a:buChar char="Ø"/>
                </a:pPr>
                <a14:m>
                  <m:oMath xmlns:m="http://schemas.openxmlformats.org/officeDocument/2006/math">
                    <m:r>
                      <a:rPr lang="en-US" altLang="zh-CN" sz="1800" b="1" i="1" smtClean="0">
                        <a:latin typeface="Cambria Math" panose="02040503050406030204" pitchFamily="18" charset="0"/>
                        <a:ea typeface="Cambria Math" panose="02040503050406030204" pitchFamily="18" charset="0"/>
                      </a:rPr>
                      <m:t>⇒</m:t>
                    </m:r>
                    <m:r>
                      <a:rPr lang="en-US" altLang="zh-CN" sz="1800" b="1" i="1" smtClean="0">
                        <a:solidFill>
                          <a:srgbClr val="0000FF"/>
                        </a:solidFill>
                        <a:latin typeface="Cambria Math" panose="02040503050406030204" pitchFamily="18" charset="0"/>
                        <a:ea typeface="Cambria Math" panose="02040503050406030204" pitchFamily="18" charset="0"/>
                      </a:rPr>
                      <m:t>𝒓𝒂𝒊𝒏</m:t>
                    </m:r>
                  </m:oMath>
                </a14:m>
                <a:endParaRPr lang="en-US" altLang="zh-CN" sz="1800" b="1">
                  <a:solidFill>
                    <a:srgbClr val="0000FF"/>
                  </a:solidFill>
                  <a:latin typeface="微软雅黑" panose="020B0503020204020204" pitchFamily="34" charset="-122"/>
                  <a:ea typeface="微软雅黑" panose="020B0503020204020204" pitchFamily="34" charset="-122"/>
                </a:endParaRPr>
              </a:p>
              <a:p>
                <a:pPr eaLnBrk="1" hangingPunct="1">
                  <a:buClr>
                    <a:srgbClr val="FF0000"/>
                  </a:buClr>
                  <a:buSzPct val="55000"/>
                  <a:buFont typeface="Wingdings" panose="05000000000000000000" pitchFamily="2" charset="2"/>
                  <a:buChar char="Ø"/>
                </a:pPr>
                <a:endParaRPr lang="en-US" altLang="zh-CN" sz="800" b="1">
                  <a:latin typeface="微软雅黑" panose="020B0503020204020204" pitchFamily="34" charset="-122"/>
                  <a:ea typeface="微软雅黑" panose="020B0503020204020204" pitchFamily="34" charset="-122"/>
                </a:endParaRPr>
              </a:p>
              <a:p>
                <a:pPr eaLnBrk="1" hangingPunct="1">
                  <a:buClr>
                    <a:srgbClr val="FF0000"/>
                  </a:buClr>
                  <a:buSzPct val="55000"/>
                  <a:buFont typeface="Wingdings" panose="05000000000000000000" pitchFamily="2" charset="2"/>
                  <a:buChar char="Ø"/>
                </a:pPr>
                <a14:m>
                  <m:oMath xmlns:m="http://schemas.openxmlformats.org/officeDocument/2006/math">
                    <m:r>
                      <a:rPr lang="en-US" altLang="zh-CN" sz="1800" b="1" i="1" smtClean="0">
                        <a:latin typeface="Cambria Math" panose="02040503050406030204" pitchFamily="18" charset="0"/>
                        <a:ea typeface="微软雅黑" panose="020B0503020204020204" pitchFamily="34" charset="-122"/>
                      </a:rPr>
                      <m:t>𝑹𝒖𝒍𝒆</m:t>
                    </m:r>
                    <m:r>
                      <a:rPr lang="en-US" altLang="zh-CN" sz="1800" b="1" i="1" smtClean="0">
                        <a:latin typeface="Cambria Math" panose="02040503050406030204" pitchFamily="18" charset="0"/>
                        <a:ea typeface="微软雅黑" panose="020B0503020204020204" pitchFamily="34" charset="-122"/>
                      </a:rPr>
                      <m:t>:</m:t>
                    </m:r>
                    <m:r>
                      <a:rPr lang="en-US" altLang="zh-CN" sz="1800" b="1" i="1" smtClean="0">
                        <a:latin typeface="Cambria Math" panose="02040503050406030204" pitchFamily="18" charset="0"/>
                        <a:ea typeface="微软雅黑" panose="020B0503020204020204" pitchFamily="34" charset="-122"/>
                      </a:rPr>
                      <m:t>𝟏</m:t>
                    </m:r>
                    <m:r>
                      <a:rPr lang="en-US" altLang="zh-CN" sz="1800" b="1" i="1" smtClean="0">
                        <a:latin typeface="Cambria Math" panose="02040503050406030204" pitchFamily="18" charset="0"/>
                        <a:ea typeface="微软雅黑" panose="020B0503020204020204" pitchFamily="34" charset="-122"/>
                      </a:rPr>
                      <m:t>  </m:t>
                    </m:r>
                  </m:oMath>
                </a14:m>
                <a:endParaRPr lang="en-US" altLang="zh-CN" sz="1800" b="1" i="1">
                  <a:latin typeface="Cambria Math" panose="02040503050406030204" pitchFamily="18" charset="0"/>
                  <a:ea typeface="微软雅黑" panose="020B0503020204020204" pitchFamily="34" charset="-122"/>
                </a:endParaRPr>
              </a:p>
              <a:p>
                <a:pPr eaLnBrk="1" hangingPunct="1">
                  <a:buClr>
                    <a:srgbClr val="FF0000"/>
                  </a:buClr>
                  <a:buSzPct val="55000"/>
                  <a:buFont typeface="Wingdings" panose="05000000000000000000" pitchFamily="2" charset="2"/>
                  <a:buChar char="Ø"/>
                </a:pPr>
                <a14:m>
                  <m:oMath xmlns:m="http://schemas.openxmlformats.org/officeDocument/2006/math">
                    <m:r>
                      <a:rPr lang="en-US" altLang="zh-CN" sz="1800" b="1" i="1" smtClean="0">
                        <a:solidFill>
                          <a:srgbClr val="00B050"/>
                        </a:solidFill>
                        <a:latin typeface="Cambria Math" panose="02040503050406030204" pitchFamily="18" charset="0"/>
                        <a:ea typeface="微软雅黑" panose="020B0503020204020204" pitchFamily="34" charset="-122"/>
                      </a:rPr>
                      <m:t>𝒊𝒇</m:t>
                    </m:r>
                    <m:r>
                      <a:rPr lang="en-US" altLang="zh-CN" sz="1800" b="1" i="1" smtClean="0">
                        <a:solidFill>
                          <a:srgbClr val="00B050"/>
                        </a:solidFill>
                        <a:latin typeface="Cambria Math" panose="02040503050406030204" pitchFamily="18" charset="0"/>
                        <a:ea typeface="微软雅黑" panose="020B0503020204020204" pitchFamily="34" charset="-122"/>
                      </a:rPr>
                      <m:t>               </m:t>
                    </m:r>
                    <m:r>
                      <a:rPr lang="en-US" altLang="zh-CN" sz="1800" b="1" i="1" smtClean="0">
                        <a:solidFill>
                          <a:srgbClr val="00B050"/>
                        </a:solidFill>
                        <a:latin typeface="Cambria Math" panose="02040503050406030204" pitchFamily="18" charset="0"/>
                        <a:ea typeface="微软雅黑" panose="020B0503020204020204" pitchFamily="34" charset="-122"/>
                      </a:rPr>
                      <m:t>𝒕𝒐𝒅𝒂𝒚</m:t>
                    </m:r>
                    <m:r>
                      <a:rPr lang="en-US" altLang="zh-CN" sz="1800" b="1" i="1" smtClean="0">
                        <a:solidFill>
                          <a:srgbClr val="00B050"/>
                        </a:solidFill>
                        <a:latin typeface="Cambria Math" panose="02040503050406030204" pitchFamily="18" charset="0"/>
                        <a:ea typeface="微软雅黑" panose="020B0503020204020204" pitchFamily="34" charset="-122"/>
                      </a:rPr>
                      <m:t>  </m:t>
                    </m:r>
                    <m:r>
                      <a:rPr lang="en-US" altLang="zh-CN" sz="1800" b="1" i="1" smtClean="0">
                        <a:solidFill>
                          <a:srgbClr val="00B050"/>
                        </a:solidFill>
                        <a:latin typeface="Cambria Math" panose="02040503050406030204" pitchFamily="18" charset="0"/>
                        <a:ea typeface="微软雅黑" panose="020B0503020204020204" pitchFamily="34" charset="-122"/>
                      </a:rPr>
                      <m:t>𝒊𝒔</m:t>
                    </m:r>
                    <m:r>
                      <a:rPr lang="en-US" altLang="zh-CN" sz="1800" b="1" i="1" smtClean="0">
                        <a:solidFill>
                          <a:srgbClr val="00B050"/>
                        </a:solidFill>
                        <a:latin typeface="Cambria Math" panose="02040503050406030204" pitchFamily="18" charset="0"/>
                        <a:ea typeface="微软雅黑" panose="020B0503020204020204" pitchFamily="34" charset="-122"/>
                      </a:rPr>
                      <m:t>  </m:t>
                    </m:r>
                    <m:r>
                      <a:rPr lang="en-US" altLang="zh-CN" sz="1800" b="1" i="1" smtClean="0">
                        <a:solidFill>
                          <a:srgbClr val="00B050"/>
                        </a:solidFill>
                        <a:latin typeface="Cambria Math" panose="02040503050406030204" pitchFamily="18" charset="0"/>
                        <a:ea typeface="微软雅黑" panose="020B0503020204020204" pitchFamily="34" charset="-122"/>
                      </a:rPr>
                      <m:t>𝒓𝒂𝒊𝒏</m:t>
                    </m:r>
                    <m:r>
                      <a:rPr lang="en-US" altLang="zh-CN" sz="1800" b="1" i="1" smtClean="0">
                        <a:solidFill>
                          <a:srgbClr val="00B050"/>
                        </a:solidFill>
                        <a:latin typeface="Cambria Math" panose="02040503050406030204" pitchFamily="18" charset="0"/>
                        <a:ea typeface="微软雅黑" panose="020B0503020204020204" pitchFamily="34" charset="-122"/>
                      </a:rPr>
                      <m:t> {</m:t>
                    </m:r>
                    <m:r>
                      <a:rPr lang="en-US" altLang="zh-CN" sz="1800" b="1" i="1" smtClean="0">
                        <a:solidFill>
                          <a:srgbClr val="00B050"/>
                        </a:solidFill>
                        <a:latin typeface="Cambria Math" panose="02040503050406030204" pitchFamily="18" charset="0"/>
                        <a:ea typeface="微软雅黑" panose="020B0503020204020204" pitchFamily="34" charset="-122"/>
                      </a:rPr>
                      <m:t>𝑳𝑺</m:t>
                    </m:r>
                    <m:r>
                      <a:rPr lang="en-US" altLang="zh-CN" sz="1800" b="1" i="1" smtClean="0">
                        <a:solidFill>
                          <a:srgbClr val="00B050"/>
                        </a:solidFill>
                        <a:latin typeface="Cambria Math" panose="02040503050406030204" pitchFamily="18" charset="0"/>
                        <a:ea typeface="微软雅黑" panose="020B0503020204020204" pitchFamily="34" charset="-122"/>
                      </a:rPr>
                      <m:t> </m:t>
                    </m:r>
                    <m:r>
                      <a:rPr lang="en-US" altLang="zh-CN" sz="1800" b="1" i="1" smtClean="0">
                        <a:solidFill>
                          <a:srgbClr val="00B050"/>
                        </a:solidFill>
                        <a:latin typeface="Cambria Math" panose="02040503050406030204" pitchFamily="18" charset="0"/>
                        <a:ea typeface="微软雅黑" panose="020B0503020204020204" pitchFamily="34" charset="-122"/>
                      </a:rPr>
                      <m:t>𝟐</m:t>
                    </m:r>
                    <m:r>
                      <a:rPr lang="en-US" altLang="zh-CN" sz="1800" b="1" i="1" smtClean="0">
                        <a:solidFill>
                          <a:srgbClr val="00B050"/>
                        </a:solidFill>
                        <a:latin typeface="Cambria Math" panose="02040503050406030204" pitchFamily="18" charset="0"/>
                        <a:ea typeface="微软雅黑" panose="020B0503020204020204" pitchFamily="34" charset="-122"/>
                      </a:rPr>
                      <m:t>.</m:t>
                    </m:r>
                    <m:r>
                      <a:rPr lang="en-US" altLang="zh-CN" sz="1800" b="1" i="1" smtClean="0">
                        <a:solidFill>
                          <a:srgbClr val="00B050"/>
                        </a:solidFill>
                        <a:latin typeface="Cambria Math" panose="02040503050406030204" pitchFamily="18" charset="0"/>
                        <a:ea typeface="微软雅黑" panose="020B0503020204020204" pitchFamily="34" charset="-122"/>
                      </a:rPr>
                      <m:t>𝟓</m:t>
                    </m:r>
                    <m:r>
                      <a:rPr lang="en-US" altLang="zh-CN" sz="1800" b="1" i="1" smtClean="0">
                        <a:solidFill>
                          <a:srgbClr val="00B050"/>
                        </a:solidFill>
                        <a:latin typeface="Cambria Math" panose="02040503050406030204" pitchFamily="18" charset="0"/>
                        <a:ea typeface="微软雅黑" panose="020B0503020204020204" pitchFamily="34" charset="-122"/>
                      </a:rPr>
                      <m:t>  </m:t>
                    </m:r>
                    <m:r>
                      <a:rPr lang="en-US" altLang="zh-CN" sz="1800" b="1" i="1" smtClean="0">
                        <a:solidFill>
                          <a:srgbClr val="00B050"/>
                        </a:solidFill>
                        <a:latin typeface="Cambria Math" panose="02040503050406030204" pitchFamily="18" charset="0"/>
                        <a:ea typeface="微软雅黑" panose="020B0503020204020204" pitchFamily="34" charset="-122"/>
                      </a:rPr>
                      <m:t>𝑳𝑵</m:t>
                    </m:r>
                    <m:r>
                      <a:rPr lang="en-US" altLang="zh-CN" sz="1800" b="1" i="1" smtClean="0">
                        <a:solidFill>
                          <a:srgbClr val="00B050"/>
                        </a:solidFill>
                        <a:latin typeface="Cambria Math" panose="02040503050406030204" pitchFamily="18" charset="0"/>
                        <a:ea typeface="微软雅黑" panose="020B0503020204020204" pitchFamily="34" charset="-122"/>
                      </a:rPr>
                      <m:t> .</m:t>
                    </m:r>
                    <m:r>
                      <a:rPr lang="en-US" altLang="zh-CN" sz="1800" b="1" i="1" smtClean="0">
                        <a:solidFill>
                          <a:srgbClr val="00B050"/>
                        </a:solidFill>
                        <a:latin typeface="Cambria Math" panose="02040503050406030204" pitchFamily="18" charset="0"/>
                        <a:ea typeface="微软雅黑" panose="020B0503020204020204" pitchFamily="34" charset="-122"/>
                      </a:rPr>
                      <m:t>𝟔</m:t>
                    </m:r>
                    <m:r>
                      <a:rPr lang="en-US" altLang="zh-CN" sz="1800" b="1" i="1" smtClean="0">
                        <a:solidFill>
                          <a:srgbClr val="00B050"/>
                        </a:solidFill>
                        <a:latin typeface="Cambria Math" panose="02040503050406030204" pitchFamily="18" charset="0"/>
                        <a:ea typeface="微软雅黑" panose="020B0503020204020204" pitchFamily="34" charset="-122"/>
                      </a:rPr>
                      <m:t>}</m:t>
                    </m:r>
                  </m:oMath>
                </a14:m>
                <a:endParaRPr lang="en-US" altLang="zh-CN" sz="1800" b="1">
                  <a:solidFill>
                    <a:srgbClr val="00B050"/>
                  </a:solidFill>
                  <a:latin typeface="微软雅黑" panose="020B0503020204020204" pitchFamily="34" charset="-122"/>
                  <a:ea typeface="微软雅黑" panose="020B0503020204020204" pitchFamily="34" charset="-122"/>
                </a:endParaRPr>
              </a:p>
              <a:p>
                <a:pPr eaLnBrk="1" hangingPunct="1">
                  <a:buClr>
                    <a:srgbClr val="FF0000"/>
                  </a:buClr>
                  <a:buSzPct val="55000"/>
                  <a:buFont typeface="Wingdings" panose="05000000000000000000" pitchFamily="2" charset="2"/>
                  <a:buChar char="Ø"/>
                </a:pPr>
                <a14:m>
                  <m:oMath xmlns:m="http://schemas.openxmlformats.org/officeDocument/2006/math">
                    <m:r>
                      <a:rPr lang="en-US" altLang="zh-CN" sz="1800" b="1" i="1" smtClean="0">
                        <a:solidFill>
                          <a:srgbClr val="00B050"/>
                        </a:solidFill>
                        <a:latin typeface="Cambria Math" panose="02040503050406030204" pitchFamily="18" charset="0"/>
                        <a:ea typeface="微软雅黑" panose="020B0503020204020204" pitchFamily="34" charset="-122"/>
                      </a:rPr>
                      <m:t>𝒕𝒉𝒆𝒏</m:t>
                    </m:r>
                    <m:r>
                      <a:rPr lang="en-US" altLang="zh-CN" sz="1800" b="1" i="1">
                        <a:solidFill>
                          <a:srgbClr val="00B050"/>
                        </a:solidFill>
                        <a:latin typeface="Cambria Math" panose="02040503050406030204" pitchFamily="18" charset="0"/>
                        <a:ea typeface="微软雅黑" panose="020B0503020204020204" pitchFamily="34" charset="-122"/>
                      </a:rPr>
                      <m:t>         </m:t>
                    </m:r>
                    <m:r>
                      <a:rPr lang="en-US" altLang="zh-CN" sz="1800" b="1" i="1">
                        <a:solidFill>
                          <a:srgbClr val="00B050"/>
                        </a:solidFill>
                        <a:latin typeface="Cambria Math" panose="02040503050406030204" pitchFamily="18" charset="0"/>
                        <a:ea typeface="微软雅黑" panose="020B0503020204020204" pitchFamily="34" charset="-122"/>
                      </a:rPr>
                      <m:t>𝒕𝒐𝒎𝒐𝒓𝒓𝒐𝒘</m:t>
                    </m:r>
                    <m:r>
                      <a:rPr lang="en-US" altLang="zh-CN" sz="1800" b="1" i="1">
                        <a:solidFill>
                          <a:srgbClr val="00B050"/>
                        </a:solidFill>
                        <a:latin typeface="Cambria Math" panose="02040503050406030204" pitchFamily="18" charset="0"/>
                        <a:ea typeface="微软雅黑" panose="020B0503020204020204" pitchFamily="34" charset="-122"/>
                      </a:rPr>
                      <m:t>  </m:t>
                    </m:r>
                    <m:r>
                      <a:rPr lang="en-US" altLang="zh-CN" sz="1800" b="1" i="1">
                        <a:solidFill>
                          <a:srgbClr val="00B050"/>
                        </a:solidFill>
                        <a:latin typeface="Cambria Math" panose="02040503050406030204" pitchFamily="18" charset="0"/>
                        <a:ea typeface="微软雅黑" panose="020B0503020204020204" pitchFamily="34" charset="-122"/>
                      </a:rPr>
                      <m:t>𝒊𝒔</m:t>
                    </m:r>
                    <m:r>
                      <a:rPr lang="en-US" altLang="zh-CN" sz="1800" b="1" i="1">
                        <a:solidFill>
                          <a:srgbClr val="00B050"/>
                        </a:solidFill>
                        <a:latin typeface="Cambria Math" panose="02040503050406030204" pitchFamily="18" charset="0"/>
                        <a:ea typeface="微软雅黑" panose="020B0503020204020204" pitchFamily="34" charset="-122"/>
                      </a:rPr>
                      <m:t>  </m:t>
                    </m:r>
                    <m:r>
                      <a:rPr lang="en-US" altLang="zh-CN" sz="1800" b="1" i="1">
                        <a:solidFill>
                          <a:srgbClr val="00B050"/>
                        </a:solidFill>
                        <a:latin typeface="Cambria Math" panose="02040503050406030204" pitchFamily="18" charset="0"/>
                        <a:ea typeface="微软雅黑" panose="020B0503020204020204" pitchFamily="34" charset="-122"/>
                      </a:rPr>
                      <m:t>𝒓𝒂𝒊𝒏</m:t>
                    </m:r>
                    <m:r>
                      <a:rPr lang="en-US" altLang="zh-CN" sz="1800" b="1" i="1" smtClean="0">
                        <a:solidFill>
                          <a:srgbClr val="00B050"/>
                        </a:solidFill>
                        <a:latin typeface="Cambria Math" panose="02040503050406030204" pitchFamily="18" charset="0"/>
                        <a:ea typeface="微软雅黑" panose="020B0503020204020204" pitchFamily="34" charset="-122"/>
                      </a:rPr>
                      <m:t> {</m:t>
                    </m:r>
                    <m:r>
                      <a:rPr lang="en-US" altLang="zh-CN" sz="1800" b="1" i="1" smtClean="0">
                        <a:solidFill>
                          <a:srgbClr val="00B050"/>
                        </a:solidFill>
                        <a:latin typeface="Cambria Math" panose="02040503050406030204" pitchFamily="18" charset="0"/>
                        <a:ea typeface="微软雅黑" panose="020B0503020204020204" pitchFamily="34" charset="-122"/>
                      </a:rPr>
                      <m:t>𝒑𝒓𝒊𝒐𝒓</m:t>
                    </m:r>
                    <m:r>
                      <a:rPr lang="en-US" altLang="zh-CN" sz="1800" b="1" i="1" smtClean="0">
                        <a:solidFill>
                          <a:srgbClr val="00B050"/>
                        </a:solidFill>
                        <a:latin typeface="Cambria Math" panose="02040503050406030204" pitchFamily="18" charset="0"/>
                        <a:ea typeface="微软雅黑" panose="020B0503020204020204" pitchFamily="34" charset="-122"/>
                      </a:rPr>
                      <m:t> </m:t>
                    </m:r>
                    <m:r>
                      <a:rPr lang="en-US" altLang="zh-CN" sz="1800" b="1" i="1" smtClean="0">
                        <a:solidFill>
                          <a:srgbClr val="00B050"/>
                        </a:solidFill>
                        <a:latin typeface="Cambria Math" panose="02040503050406030204" pitchFamily="18" charset="0"/>
                        <a:ea typeface="微软雅黑" panose="020B0503020204020204" pitchFamily="34" charset="-122"/>
                      </a:rPr>
                      <m:t>𝟎</m:t>
                    </m:r>
                    <m:r>
                      <a:rPr lang="en-US" altLang="zh-CN" sz="1800" b="1" i="1" smtClean="0">
                        <a:solidFill>
                          <a:srgbClr val="00B050"/>
                        </a:solidFill>
                        <a:latin typeface="Cambria Math" panose="02040503050406030204" pitchFamily="18" charset="0"/>
                        <a:ea typeface="微软雅黑" panose="020B0503020204020204" pitchFamily="34" charset="-122"/>
                      </a:rPr>
                      <m:t>.</m:t>
                    </m:r>
                    <m:r>
                      <a:rPr lang="en-US" altLang="zh-CN" sz="1800" b="1" i="1" smtClean="0">
                        <a:solidFill>
                          <a:srgbClr val="00B050"/>
                        </a:solidFill>
                        <a:latin typeface="Cambria Math" panose="02040503050406030204" pitchFamily="18" charset="0"/>
                        <a:ea typeface="微软雅黑" panose="020B0503020204020204" pitchFamily="34" charset="-122"/>
                      </a:rPr>
                      <m:t>𝟓</m:t>
                    </m:r>
                    <m:r>
                      <a:rPr lang="en-US" altLang="zh-CN" sz="1800" b="1" i="1" smtClean="0">
                        <a:solidFill>
                          <a:srgbClr val="00B050"/>
                        </a:solidFill>
                        <a:latin typeface="Cambria Math" panose="02040503050406030204" pitchFamily="18" charset="0"/>
                        <a:ea typeface="微软雅黑" panose="020B0503020204020204" pitchFamily="34" charset="-122"/>
                      </a:rPr>
                      <m:t>}</m:t>
                    </m:r>
                  </m:oMath>
                </a14:m>
                <a:endParaRPr lang="en-US" altLang="zh-CN" sz="1800" b="1">
                  <a:solidFill>
                    <a:srgbClr val="00B050"/>
                  </a:solidFill>
                  <a:latin typeface="微软雅黑" panose="020B0503020204020204" pitchFamily="34" charset="-122"/>
                  <a:ea typeface="微软雅黑" panose="020B0503020204020204" pitchFamily="34" charset="-122"/>
                </a:endParaRPr>
              </a:p>
              <a:p>
                <a:pPr eaLnBrk="1" hangingPunct="1">
                  <a:buClr>
                    <a:srgbClr val="FF0000"/>
                  </a:buClr>
                  <a:buSzPct val="55000"/>
                  <a:buFont typeface="Wingdings" panose="05000000000000000000" pitchFamily="2" charset="2"/>
                  <a:buChar char="Ø"/>
                </a:pPr>
                <a:endParaRPr lang="en-US" altLang="zh-CN" sz="800" b="1">
                  <a:latin typeface="微软雅黑" panose="020B0503020204020204" pitchFamily="34" charset="-122"/>
                  <a:ea typeface="微软雅黑" panose="020B0503020204020204" pitchFamily="34" charset="-122"/>
                </a:endParaRPr>
              </a:p>
              <a:p>
                <a:pPr eaLnBrk="1" hangingPunct="1">
                  <a:buClr>
                    <a:srgbClr val="FF0000"/>
                  </a:buClr>
                  <a:buSzPct val="55000"/>
                  <a:buFont typeface="Wingdings" panose="05000000000000000000" pitchFamily="2" charset="2"/>
                  <a:buChar char="Ø"/>
                </a:pPr>
                <a14:m>
                  <m:oMath xmlns:m="http://schemas.openxmlformats.org/officeDocument/2006/math">
                    <m:r>
                      <a:rPr lang="en-US" altLang="zh-CN" sz="1800" b="1" i="1" smtClean="0">
                        <a:solidFill>
                          <a:srgbClr val="00B0F0"/>
                        </a:solidFill>
                        <a:latin typeface="Cambria Math" panose="02040503050406030204" pitchFamily="18" charset="0"/>
                        <a:ea typeface="微软雅黑" panose="020B0503020204020204" pitchFamily="34" charset="-122"/>
                      </a:rPr>
                      <m:t>𝑶</m:t>
                    </m:r>
                    <m:d>
                      <m:dPr>
                        <m:ctrlPr>
                          <a:rPr lang="en-US" altLang="zh-CN" sz="1800" b="1" i="1" smtClean="0">
                            <a:solidFill>
                              <a:srgbClr val="00B0F0"/>
                            </a:solidFill>
                            <a:latin typeface="Cambria Math" panose="02040503050406030204" pitchFamily="18" charset="0"/>
                            <a:ea typeface="微软雅黑" panose="020B0503020204020204" pitchFamily="34" charset="-122"/>
                          </a:rPr>
                        </m:ctrlPr>
                      </m:dPr>
                      <m:e>
                        <m:r>
                          <a:rPr lang="en-US" altLang="zh-CN" sz="1800" b="1" i="1" smtClean="0">
                            <a:solidFill>
                              <a:srgbClr val="00B0F0"/>
                            </a:solidFill>
                            <a:latin typeface="Cambria Math" panose="02040503050406030204" pitchFamily="18" charset="0"/>
                            <a:ea typeface="微软雅黑" panose="020B0503020204020204" pitchFamily="34" charset="-122"/>
                          </a:rPr>
                          <m:t>𝒕𝒐𝒎𝒐𝒓𝒓𝒐𝒘</m:t>
                        </m:r>
                        <m:r>
                          <a:rPr lang="en-US" altLang="zh-CN" sz="1800" b="1" i="1" smtClean="0">
                            <a:solidFill>
                              <a:srgbClr val="00B0F0"/>
                            </a:solidFill>
                            <a:latin typeface="Cambria Math" panose="02040503050406030204" pitchFamily="18" charset="0"/>
                            <a:ea typeface="微软雅黑" panose="020B0503020204020204" pitchFamily="34" charset="-122"/>
                          </a:rPr>
                          <m:t>  </m:t>
                        </m:r>
                        <m:r>
                          <a:rPr lang="en-US" altLang="zh-CN" sz="1800" b="1" i="1" smtClean="0">
                            <a:solidFill>
                              <a:srgbClr val="00B0F0"/>
                            </a:solidFill>
                            <a:latin typeface="Cambria Math" panose="02040503050406030204" pitchFamily="18" charset="0"/>
                            <a:ea typeface="微软雅黑" panose="020B0503020204020204" pitchFamily="34" charset="-122"/>
                          </a:rPr>
                          <m:t>𝒊𝒔</m:t>
                        </m:r>
                        <m:r>
                          <a:rPr lang="en-US" altLang="zh-CN" sz="1800" b="1" i="1" smtClean="0">
                            <a:solidFill>
                              <a:srgbClr val="00B0F0"/>
                            </a:solidFill>
                            <a:latin typeface="Cambria Math" panose="02040503050406030204" pitchFamily="18" charset="0"/>
                            <a:ea typeface="微软雅黑" panose="020B0503020204020204" pitchFamily="34" charset="-122"/>
                          </a:rPr>
                          <m:t>  </m:t>
                        </m:r>
                        <m:r>
                          <a:rPr lang="en-US" altLang="zh-CN" sz="1800" b="1" i="1" smtClean="0">
                            <a:solidFill>
                              <a:srgbClr val="00B0F0"/>
                            </a:solidFill>
                            <a:latin typeface="Cambria Math" panose="02040503050406030204" pitchFamily="18" charset="0"/>
                            <a:ea typeface="微软雅黑" panose="020B0503020204020204" pitchFamily="34" charset="-122"/>
                          </a:rPr>
                          <m:t>𝒓𝒂𝒊𝒏</m:t>
                        </m:r>
                      </m:e>
                    </m:d>
                    <m:r>
                      <a:rPr lang="en-US" altLang="zh-CN" sz="1800" b="1" i="1" smtClean="0">
                        <a:solidFill>
                          <a:srgbClr val="00B0F0"/>
                        </a:solidFill>
                        <a:latin typeface="Cambria Math" panose="02040503050406030204" pitchFamily="18" charset="0"/>
                        <a:ea typeface="微软雅黑" panose="020B0503020204020204" pitchFamily="34" charset="-122"/>
                      </a:rPr>
                      <m:t>=</m:t>
                    </m:r>
                    <m:f>
                      <m:fPr>
                        <m:ctrlPr>
                          <a:rPr lang="en-US" altLang="zh-CN" sz="1800" b="1" i="1" smtClean="0">
                            <a:solidFill>
                              <a:srgbClr val="00B0F0"/>
                            </a:solidFill>
                            <a:latin typeface="Cambria Math" panose="02040503050406030204" pitchFamily="18" charset="0"/>
                            <a:ea typeface="微软雅黑" panose="020B0503020204020204" pitchFamily="34" charset="-122"/>
                          </a:rPr>
                        </m:ctrlPr>
                      </m:fPr>
                      <m:num>
                        <m:r>
                          <a:rPr lang="en-US" altLang="zh-CN" sz="1800" b="1" i="1" smtClean="0">
                            <a:solidFill>
                              <a:srgbClr val="00B0F0"/>
                            </a:solidFill>
                            <a:latin typeface="Cambria Math" panose="02040503050406030204" pitchFamily="18" charset="0"/>
                            <a:ea typeface="微软雅黑" panose="020B0503020204020204" pitchFamily="34" charset="-122"/>
                          </a:rPr>
                          <m:t>𝟎</m:t>
                        </m:r>
                        <m:r>
                          <a:rPr lang="en-US" altLang="zh-CN" sz="1800" b="1" i="1" smtClean="0">
                            <a:solidFill>
                              <a:srgbClr val="00B0F0"/>
                            </a:solidFill>
                            <a:latin typeface="Cambria Math" panose="02040503050406030204" pitchFamily="18" charset="0"/>
                            <a:ea typeface="微软雅黑" panose="020B0503020204020204" pitchFamily="34" charset="-122"/>
                          </a:rPr>
                          <m:t>.</m:t>
                        </m:r>
                        <m:r>
                          <a:rPr lang="en-US" altLang="zh-CN" sz="1800" b="1" i="1" smtClean="0">
                            <a:solidFill>
                              <a:srgbClr val="00B0F0"/>
                            </a:solidFill>
                            <a:latin typeface="Cambria Math" panose="02040503050406030204" pitchFamily="18" charset="0"/>
                            <a:ea typeface="微软雅黑" panose="020B0503020204020204" pitchFamily="34" charset="-122"/>
                          </a:rPr>
                          <m:t>𝟓</m:t>
                        </m:r>
                      </m:num>
                      <m:den>
                        <m:r>
                          <a:rPr lang="en-US" altLang="zh-CN" sz="1800" b="1" i="1" smtClean="0">
                            <a:solidFill>
                              <a:srgbClr val="00B0F0"/>
                            </a:solidFill>
                            <a:latin typeface="Cambria Math" panose="02040503050406030204" pitchFamily="18" charset="0"/>
                            <a:ea typeface="微软雅黑" panose="020B0503020204020204" pitchFamily="34" charset="-122"/>
                          </a:rPr>
                          <m:t>𝟏</m:t>
                        </m:r>
                        <m:r>
                          <a:rPr lang="en-US" altLang="zh-CN" sz="1800" b="1" i="1" smtClean="0">
                            <a:solidFill>
                              <a:srgbClr val="00B0F0"/>
                            </a:solidFill>
                            <a:latin typeface="Cambria Math" panose="02040503050406030204" pitchFamily="18" charset="0"/>
                            <a:ea typeface="微软雅黑" panose="020B0503020204020204" pitchFamily="34" charset="-122"/>
                          </a:rPr>
                          <m:t>−</m:t>
                        </m:r>
                        <m:r>
                          <a:rPr lang="en-US" altLang="zh-CN" sz="1800" b="1" i="1" smtClean="0">
                            <a:solidFill>
                              <a:srgbClr val="00B0F0"/>
                            </a:solidFill>
                            <a:latin typeface="Cambria Math" panose="02040503050406030204" pitchFamily="18" charset="0"/>
                            <a:ea typeface="微软雅黑" panose="020B0503020204020204" pitchFamily="34" charset="-122"/>
                          </a:rPr>
                          <m:t>𝟎</m:t>
                        </m:r>
                        <m:r>
                          <a:rPr lang="en-US" altLang="zh-CN" sz="1800" b="1" i="1" smtClean="0">
                            <a:solidFill>
                              <a:srgbClr val="00B0F0"/>
                            </a:solidFill>
                            <a:latin typeface="Cambria Math" panose="02040503050406030204" pitchFamily="18" charset="0"/>
                            <a:ea typeface="微软雅黑" panose="020B0503020204020204" pitchFamily="34" charset="-122"/>
                          </a:rPr>
                          <m:t>.</m:t>
                        </m:r>
                        <m:r>
                          <a:rPr lang="en-US" altLang="zh-CN" sz="1800" b="1" i="1" smtClean="0">
                            <a:solidFill>
                              <a:srgbClr val="00B0F0"/>
                            </a:solidFill>
                            <a:latin typeface="Cambria Math" panose="02040503050406030204" pitchFamily="18" charset="0"/>
                            <a:ea typeface="微软雅黑" panose="020B0503020204020204" pitchFamily="34" charset="-122"/>
                          </a:rPr>
                          <m:t>𝟓</m:t>
                        </m:r>
                      </m:den>
                    </m:f>
                    <m:r>
                      <a:rPr lang="en-US" altLang="zh-CN" sz="1800" b="1" i="1" smtClean="0">
                        <a:solidFill>
                          <a:srgbClr val="00B0F0"/>
                        </a:solidFill>
                        <a:latin typeface="Cambria Math" panose="02040503050406030204" pitchFamily="18" charset="0"/>
                        <a:ea typeface="微软雅黑" panose="020B0503020204020204" pitchFamily="34" charset="-122"/>
                      </a:rPr>
                      <m:t>=</m:t>
                    </m:r>
                    <m:r>
                      <a:rPr lang="en-US" altLang="zh-CN" sz="1800" b="1" i="1" smtClean="0">
                        <a:solidFill>
                          <a:srgbClr val="00B0F0"/>
                        </a:solidFill>
                        <a:latin typeface="Cambria Math" panose="02040503050406030204" pitchFamily="18" charset="0"/>
                        <a:ea typeface="微软雅黑" panose="020B0503020204020204" pitchFamily="34" charset="-122"/>
                      </a:rPr>
                      <m:t>𝟏</m:t>
                    </m:r>
                    <m:r>
                      <a:rPr lang="en-US" altLang="zh-CN" sz="1800" b="1" i="1" smtClean="0">
                        <a:solidFill>
                          <a:srgbClr val="00B0F0"/>
                        </a:solidFill>
                        <a:latin typeface="Cambria Math" panose="02040503050406030204" pitchFamily="18" charset="0"/>
                        <a:ea typeface="微软雅黑" panose="020B0503020204020204" pitchFamily="34" charset="-122"/>
                      </a:rPr>
                      <m:t>.</m:t>
                    </m:r>
                    <m:r>
                      <a:rPr lang="en-US" altLang="zh-CN" sz="1800" b="1" i="1" smtClean="0">
                        <a:solidFill>
                          <a:srgbClr val="00B0F0"/>
                        </a:solidFill>
                        <a:latin typeface="Cambria Math" panose="02040503050406030204" pitchFamily="18" charset="0"/>
                        <a:ea typeface="微软雅黑" panose="020B0503020204020204" pitchFamily="34" charset="-122"/>
                      </a:rPr>
                      <m:t>𝟎</m:t>
                    </m:r>
                    <m:r>
                      <a:rPr lang="en-US" altLang="zh-CN" sz="1800" b="1" i="1" smtClean="0">
                        <a:solidFill>
                          <a:srgbClr val="00B0F0"/>
                        </a:solidFill>
                        <a:latin typeface="Cambria Math" panose="02040503050406030204" pitchFamily="18" charset="0"/>
                        <a:ea typeface="微软雅黑" panose="020B0503020204020204" pitchFamily="34" charset="-122"/>
                      </a:rPr>
                      <m:t> </m:t>
                    </m:r>
                  </m:oMath>
                </a14:m>
                <a:endParaRPr lang="en-US" altLang="zh-CN" sz="1800" b="1" i="1">
                  <a:solidFill>
                    <a:srgbClr val="00B0F0"/>
                  </a:solidFill>
                  <a:latin typeface="Cambria Math" panose="02040503050406030204" pitchFamily="18" charset="0"/>
                  <a:ea typeface="Cambria Math" panose="02040503050406030204" pitchFamily="18" charset="0"/>
                </a:endParaRPr>
              </a:p>
              <a:p>
                <a:pPr eaLnBrk="1" hangingPunct="1">
                  <a:buClr>
                    <a:srgbClr val="FF0000"/>
                  </a:buClr>
                  <a:buSzPct val="55000"/>
                  <a:buFont typeface="Wingdings" panose="05000000000000000000" pitchFamily="2" charset="2"/>
                  <a:buChar char="Ø"/>
                </a:pPr>
                <a14:m>
                  <m:oMath xmlns:m="http://schemas.openxmlformats.org/officeDocument/2006/math">
                    <m:r>
                      <a:rPr lang="en-US" altLang="zh-CN" sz="1800" b="1" i="1">
                        <a:solidFill>
                          <a:srgbClr val="00B0F0"/>
                        </a:solidFill>
                        <a:latin typeface="Cambria Math" panose="02040503050406030204" pitchFamily="18" charset="0"/>
                        <a:ea typeface="微软雅黑" panose="020B0503020204020204" pitchFamily="34" charset="-122"/>
                      </a:rPr>
                      <m:t>𝑶</m:t>
                    </m:r>
                    <m:d>
                      <m:dPr>
                        <m:ctrlPr>
                          <a:rPr lang="en-US" altLang="zh-CN" sz="1800" b="1" i="1">
                            <a:solidFill>
                              <a:srgbClr val="00B0F0"/>
                            </a:solidFill>
                            <a:latin typeface="Cambria Math" panose="02040503050406030204" pitchFamily="18" charset="0"/>
                            <a:ea typeface="微软雅黑" panose="020B0503020204020204" pitchFamily="34" charset="-122"/>
                          </a:rPr>
                        </m:ctrlPr>
                      </m:dPr>
                      <m:e>
                        <m:r>
                          <a:rPr lang="en-US" altLang="zh-CN" sz="1800" b="1" i="1">
                            <a:solidFill>
                              <a:srgbClr val="00B0F0"/>
                            </a:solidFill>
                            <a:latin typeface="Cambria Math" panose="02040503050406030204" pitchFamily="18" charset="0"/>
                            <a:ea typeface="微软雅黑" panose="020B0503020204020204" pitchFamily="34" charset="-122"/>
                          </a:rPr>
                          <m:t>𝒕𝒐𝒎𝒐𝒓𝒓𝒐𝒘</m:t>
                        </m:r>
                        <m:r>
                          <a:rPr lang="en-US" altLang="zh-CN" sz="1800" b="1" i="1">
                            <a:solidFill>
                              <a:srgbClr val="00B0F0"/>
                            </a:solidFill>
                            <a:latin typeface="Cambria Math" panose="02040503050406030204" pitchFamily="18" charset="0"/>
                            <a:ea typeface="微软雅黑" panose="020B0503020204020204" pitchFamily="34" charset="-122"/>
                          </a:rPr>
                          <m:t>  </m:t>
                        </m:r>
                        <m:r>
                          <a:rPr lang="en-US" altLang="zh-CN" sz="1800" b="1" i="1">
                            <a:solidFill>
                              <a:srgbClr val="00B0F0"/>
                            </a:solidFill>
                            <a:latin typeface="Cambria Math" panose="02040503050406030204" pitchFamily="18" charset="0"/>
                            <a:ea typeface="微软雅黑" panose="020B0503020204020204" pitchFamily="34" charset="-122"/>
                          </a:rPr>
                          <m:t>𝒊𝒔</m:t>
                        </m:r>
                        <m:r>
                          <a:rPr lang="en-US" altLang="zh-CN" sz="1800" b="1" i="1">
                            <a:solidFill>
                              <a:srgbClr val="00B0F0"/>
                            </a:solidFill>
                            <a:latin typeface="Cambria Math" panose="02040503050406030204" pitchFamily="18" charset="0"/>
                            <a:ea typeface="微软雅黑" panose="020B0503020204020204" pitchFamily="34" charset="-122"/>
                          </a:rPr>
                          <m:t>  </m:t>
                        </m:r>
                        <m:r>
                          <a:rPr lang="en-US" altLang="zh-CN" sz="1800" b="1" i="1">
                            <a:solidFill>
                              <a:srgbClr val="00B0F0"/>
                            </a:solidFill>
                            <a:latin typeface="Cambria Math" panose="02040503050406030204" pitchFamily="18" charset="0"/>
                            <a:ea typeface="微软雅黑" panose="020B0503020204020204" pitchFamily="34" charset="-122"/>
                          </a:rPr>
                          <m:t>𝒓𝒂𝒊𝒏</m:t>
                        </m:r>
                        <m:r>
                          <a:rPr lang="en-US" altLang="zh-CN" sz="1800" b="1" i="1" smtClean="0">
                            <a:solidFill>
                              <a:srgbClr val="00B0F0"/>
                            </a:solidFill>
                            <a:latin typeface="Cambria Math" panose="02040503050406030204" pitchFamily="18" charset="0"/>
                            <a:ea typeface="微软雅黑" panose="020B0503020204020204" pitchFamily="34" charset="-122"/>
                          </a:rPr>
                          <m:t> | </m:t>
                        </m:r>
                        <m:r>
                          <a:rPr lang="en-US" altLang="zh-CN" sz="1800" b="1" i="1" smtClean="0">
                            <a:solidFill>
                              <a:srgbClr val="00B0F0"/>
                            </a:solidFill>
                            <a:latin typeface="Cambria Math" panose="02040503050406030204" pitchFamily="18" charset="0"/>
                            <a:ea typeface="微软雅黑" panose="020B0503020204020204" pitchFamily="34" charset="-122"/>
                          </a:rPr>
                          <m:t>𝒕𝒐𝒅𝒂𝒚</m:t>
                        </m:r>
                        <m:r>
                          <a:rPr lang="en-US" altLang="zh-CN" sz="1800" b="1" i="1" smtClean="0">
                            <a:solidFill>
                              <a:srgbClr val="00B0F0"/>
                            </a:solidFill>
                            <a:latin typeface="Cambria Math" panose="02040503050406030204" pitchFamily="18" charset="0"/>
                            <a:ea typeface="微软雅黑" panose="020B0503020204020204" pitchFamily="34" charset="-122"/>
                          </a:rPr>
                          <m:t>  </m:t>
                        </m:r>
                        <m:r>
                          <a:rPr lang="en-US" altLang="zh-CN" sz="1800" b="1" i="1" smtClean="0">
                            <a:solidFill>
                              <a:srgbClr val="00B0F0"/>
                            </a:solidFill>
                            <a:latin typeface="Cambria Math" panose="02040503050406030204" pitchFamily="18" charset="0"/>
                            <a:ea typeface="微软雅黑" panose="020B0503020204020204" pitchFamily="34" charset="-122"/>
                          </a:rPr>
                          <m:t>𝒊𝒔</m:t>
                        </m:r>
                        <m:r>
                          <a:rPr lang="en-US" altLang="zh-CN" sz="1800" b="1" i="1" smtClean="0">
                            <a:solidFill>
                              <a:srgbClr val="00B0F0"/>
                            </a:solidFill>
                            <a:latin typeface="Cambria Math" panose="02040503050406030204" pitchFamily="18" charset="0"/>
                            <a:ea typeface="微软雅黑" panose="020B0503020204020204" pitchFamily="34" charset="-122"/>
                          </a:rPr>
                          <m:t>  </m:t>
                        </m:r>
                        <m:r>
                          <a:rPr lang="en-US" altLang="zh-CN" sz="1800" b="1" i="1" smtClean="0">
                            <a:solidFill>
                              <a:srgbClr val="00B0F0"/>
                            </a:solidFill>
                            <a:latin typeface="Cambria Math" panose="02040503050406030204" pitchFamily="18" charset="0"/>
                            <a:ea typeface="微软雅黑" panose="020B0503020204020204" pitchFamily="34" charset="-122"/>
                          </a:rPr>
                          <m:t>𝒓𝒂𝒊𝒏</m:t>
                        </m:r>
                      </m:e>
                    </m:d>
                    <m:r>
                      <a:rPr lang="en-US" altLang="zh-CN" sz="1800" b="1" i="1">
                        <a:solidFill>
                          <a:srgbClr val="00B0F0"/>
                        </a:solidFill>
                        <a:latin typeface="Cambria Math" panose="02040503050406030204" pitchFamily="18" charset="0"/>
                        <a:ea typeface="微软雅黑" panose="020B0503020204020204" pitchFamily="34" charset="-122"/>
                      </a:rPr>
                      <m:t>=</m:t>
                    </m:r>
                    <m:r>
                      <a:rPr lang="en-US" altLang="zh-CN" sz="1800" b="1" i="1" smtClean="0">
                        <a:solidFill>
                          <a:srgbClr val="00B0F0"/>
                        </a:solidFill>
                        <a:latin typeface="Cambria Math" panose="02040503050406030204" pitchFamily="18" charset="0"/>
                        <a:ea typeface="微软雅黑" panose="020B0503020204020204" pitchFamily="34" charset="-122"/>
                      </a:rPr>
                      <m:t>𝟐</m:t>
                    </m:r>
                    <m:r>
                      <a:rPr lang="en-US" altLang="zh-CN" sz="1800" b="1" i="1" smtClean="0">
                        <a:solidFill>
                          <a:srgbClr val="00B0F0"/>
                        </a:solidFill>
                        <a:latin typeface="Cambria Math" panose="02040503050406030204" pitchFamily="18" charset="0"/>
                        <a:ea typeface="微软雅黑" panose="020B0503020204020204" pitchFamily="34" charset="-122"/>
                      </a:rPr>
                      <m:t>.</m:t>
                    </m:r>
                    <m:r>
                      <a:rPr lang="en-US" altLang="zh-CN" sz="1800" b="1" i="1" smtClean="0">
                        <a:solidFill>
                          <a:srgbClr val="00B0F0"/>
                        </a:solidFill>
                        <a:latin typeface="Cambria Math" panose="02040503050406030204" pitchFamily="18" charset="0"/>
                        <a:ea typeface="微软雅黑" panose="020B0503020204020204" pitchFamily="34" charset="-122"/>
                      </a:rPr>
                      <m:t>𝟓</m:t>
                    </m:r>
                    <m:r>
                      <a:rPr lang="en-US" altLang="zh-CN" sz="1800" b="1" i="1" smtClean="0">
                        <a:solidFill>
                          <a:srgbClr val="00B0F0"/>
                        </a:solidFill>
                        <a:latin typeface="Cambria Math" panose="02040503050406030204" pitchFamily="18" charset="0"/>
                        <a:ea typeface="Cambria Math" panose="02040503050406030204" pitchFamily="18" charset="0"/>
                      </a:rPr>
                      <m:t>×</m:t>
                    </m:r>
                    <m:r>
                      <a:rPr lang="en-US" altLang="zh-CN" sz="1800" b="1" i="1" smtClean="0">
                        <a:solidFill>
                          <a:srgbClr val="00B0F0"/>
                        </a:solidFill>
                        <a:latin typeface="Cambria Math" panose="02040503050406030204" pitchFamily="18" charset="0"/>
                        <a:ea typeface="Cambria Math" panose="02040503050406030204" pitchFamily="18" charset="0"/>
                      </a:rPr>
                      <m:t>𝟏</m:t>
                    </m:r>
                    <m:r>
                      <a:rPr lang="en-US" altLang="zh-CN" sz="1800" b="1" i="1" smtClean="0">
                        <a:solidFill>
                          <a:srgbClr val="00B0F0"/>
                        </a:solidFill>
                        <a:latin typeface="Cambria Math" panose="02040503050406030204" pitchFamily="18" charset="0"/>
                        <a:ea typeface="Cambria Math" panose="02040503050406030204" pitchFamily="18" charset="0"/>
                      </a:rPr>
                      <m:t>.</m:t>
                    </m:r>
                    <m:r>
                      <a:rPr lang="en-US" altLang="zh-CN" sz="1800" b="1" i="1" smtClean="0">
                        <a:solidFill>
                          <a:srgbClr val="00B0F0"/>
                        </a:solidFill>
                        <a:latin typeface="Cambria Math" panose="02040503050406030204" pitchFamily="18" charset="0"/>
                        <a:ea typeface="Cambria Math" panose="02040503050406030204" pitchFamily="18" charset="0"/>
                      </a:rPr>
                      <m:t>𝟎</m:t>
                    </m:r>
                    <m:r>
                      <a:rPr lang="en-US" altLang="zh-CN" sz="1800" b="1" i="1">
                        <a:solidFill>
                          <a:srgbClr val="00B0F0"/>
                        </a:solidFill>
                        <a:latin typeface="Cambria Math" panose="02040503050406030204" pitchFamily="18" charset="0"/>
                        <a:ea typeface="微软雅黑" panose="020B0503020204020204" pitchFamily="34" charset="-122"/>
                      </a:rPr>
                      <m:t>=</m:t>
                    </m:r>
                    <m:r>
                      <a:rPr lang="en-US" altLang="zh-CN" sz="1800" b="1" i="1" smtClean="0">
                        <a:solidFill>
                          <a:srgbClr val="00B0F0"/>
                        </a:solidFill>
                        <a:latin typeface="Cambria Math" panose="02040503050406030204" pitchFamily="18" charset="0"/>
                        <a:ea typeface="微软雅黑" panose="020B0503020204020204" pitchFamily="34" charset="-122"/>
                      </a:rPr>
                      <m:t>𝟐</m:t>
                    </m:r>
                    <m:r>
                      <a:rPr lang="en-US" altLang="zh-CN" sz="1800" b="1" i="1">
                        <a:solidFill>
                          <a:srgbClr val="00B0F0"/>
                        </a:solidFill>
                        <a:latin typeface="Cambria Math" panose="02040503050406030204" pitchFamily="18" charset="0"/>
                        <a:ea typeface="微软雅黑" panose="020B0503020204020204" pitchFamily="34" charset="-122"/>
                      </a:rPr>
                      <m:t>.</m:t>
                    </m:r>
                    <m:r>
                      <a:rPr lang="en-US" altLang="zh-CN" sz="1800" b="1" i="1" smtClean="0">
                        <a:solidFill>
                          <a:srgbClr val="00B0F0"/>
                        </a:solidFill>
                        <a:latin typeface="Cambria Math" panose="02040503050406030204" pitchFamily="18" charset="0"/>
                        <a:ea typeface="微软雅黑" panose="020B0503020204020204" pitchFamily="34" charset="-122"/>
                      </a:rPr>
                      <m:t>𝟓</m:t>
                    </m:r>
                    <m:r>
                      <a:rPr lang="en-US" altLang="zh-CN" sz="1800" b="1" i="1">
                        <a:solidFill>
                          <a:srgbClr val="00B0F0"/>
                        </a:solidFill>
                        <a:latin typeface="Cambria Math" panose="02040503050406030204" pitchFamily="18" charset="0"/>
                        <a:ea typeface="微软雅黑" panose="020B0503020204020204" pitchFamily="34" charset="-122"/>
                      </a:rPr>
                      <m:t> </m:t>
                    </m:r>
                  </m:oMath>
                </a14:m>
                <a:endParaRPr lang="en-US" altLang="zh-CN" sz="1800" b="1" i="1">
                  <a:solidFill>
                    <a:srgbClr val="00B0F0"/>
                  </a:solidFill>
                  <a:latin typeface="Cambria Math" panose="02040503050406030204" pitchFamily="18" charset="0"/>
                  <a:ea typeface="Cambria Math" panose="02040503050406030204" pitchFamily="18" charset="0"/>
                </a:endParaRPr>
              </a:p>
              <a:p>
                <a:pPr eaLnBrk="1" hangingPunct="1">
                  <a:buClr>
                    <a:srgbClr val="FF0000"/>
                  </a:buClr>
                  <a:buSzPct val="55000"/>
                  <a:buFont typeface="Wingdings" panose="05000000000000000000" pitchFamily="2" charset="2"/>
                  <a:buChar char="Ø"/>
                </a:pPr>
                <a14:m>
                  <m:oMath xmlns:m="http://schemas.openxmlformats.org/officeDocument/2006/math">
                    <m:r>
                      <a:rPr lang="en-US" altLang="zh-CN" sz="1800" b="1" i="1" smtClean="0">
                        <a:solidFill>
                          <a:srgbClr val="00B0F0"/>
                        </a:solidFill>
                        <a:latin typeface="Cambria Math" panose="02040503050406030204" pitchFamily="18" charset="0"/>
                        <a:ea typeface="微软雅黑" panose="020B0503020204020204" pitchFamily="34" charset="-122"/>
                      </a:rPr>
                      <m:t>𝒑</m:t>
                    </m:r>
                    <m:d>
                      <m:dPr>
                        <m:ctrlPr>
                          <a:rPr lang="en-US" altLang="zh-CN" sz="1800" b="1" i="1">
                            <a:solidFill>
                              <a:srgbClr val="00B0F0"/>
                            </a:solidFill>
                            <a:latin typeface="Cambria Math" panose="02040503050406030204" pitchFamily="18" charset="0"/>
                            <a:ea typeface="微软雅黑" panose="020B0503020204020204" pitchFamily="34" charset="-122"/>
                          </a:rPr>
                        </m:ctrlPr>
                      </m:dPr>
                      <m:e>
                        <m:r>
                          <a:rPr lang="en-US" altLang="zh-CN" sz="1800" b="1" i="1">
                            <a:solidFill>
                              <a:srgbClr val="00B0F0"/>
                            </a:solidFill>
                            <a:latin typeface="Cambria Math" panose="02040503050406030204" pitchFamily="18" charset="0"/>
                            <a:ea typeface="微软雅黑" panose="020B0503020204020204" pitchFamily="34" charset="-122"/>
                          </a:rPr>
                          <m:t>𝒕𝒐𝒎𝒐𝒓𝒓𝒐𝒘</m:t>
                        </m:r>
                        <m:r>
                          <a:rPr lang="en-US" altLang="zh-CN" sz="1800" b="1" i="1">
                            <a:solidFill>
                              <a:srgbClr val="00B0F0"/>
                            </a:solidFill>
                            <a:latin typeface="Cambria Math" panose="02040503050406030204" pitchFamily="18" charset="0"/>
                            <a:ea typeface="微软雅黑" panose="020B0503020204020204" pitchFamily="34" charset="-122"/>
                          </a:rPr>
                          <m:t>  </m:t>
                        </m:r>
                        <m:r>
                          <a:rPr lang="en-US" altLang="zh-CN" sz="1800" b="1" i="1">
                            <a:solidFill>
                              <a:srgbClr val="00B0F0"/>
                            </a:solidFill>
                            <a:latin typeface="Cambria Math" panose="02040503050406030204" pitchFamily="18" charset="0"/>
                            <a:ea typeface="微软雅黑" panose="020B0503020204020204" pitchFamily="34" charset="-122"/>
                          </a:rPr>
                          <m:t>𝒊𝒔</m:t>
                        </m:r>
                        <m:r>
                          <a:rPr lang="en-US" altLang="zh-CN" sz="1800" b="1" i="1">
                            <a:solidFill>
                              <a:srgbClr val="00B0F0"/>
                            </a:solidFill>
                            <a:latin typeface="Cambria Math" panose="02040503050406030204" pitchFamily="18" charset="0"/>
                            <a:ea typeface="微软雅黑" panose="020B0503020204020204" pitchFamily="34" charset="-122"/>
                          </a:rPr>
                          <m:t>  </m:t>
                        </m:r>
                        <m:r>
                          <a:rPr lang="en-US" altLang="zh-CN" sz="1800" b="1" i="1">
                            <a:solidFill>
                              <a:srgbClr val="00B0F0"/>
                            </a:solidFill>
                            <a:latin typeface="Cambria Math" panose="02040503050406030204" pitchFamily="18" charset="0"/>
                            <a:ea typeface="微软雅黑" panose="020B0503020204020204" pitchFamily="34" charset="-122"/>
                          </a:rPr>
                          <m:t>𝒓𝒂𝒊𝒏</m:t>
                        </m:r>
                        <m:r>
                          <a:rPr lang="en-US" altLang="zh-CN" sz="1800" b="1" i="1" smtClean="0">
                            <a:solidFill>
                              <a:srgbClr val="00B0F0"/>
                            </a:solidFill>
                            <a:latin typeface="Cambria Math" panose="02040503050406030204" pitchFamily="18" charset="0"/>
                            <a:ea typeface="微软雅黑" panose="020B0503020204020204" pitchFamily="34" charset="-122"/>
                          </a:rPr>
                          <m:t> | </m:t>
                        </m:r>
                        <m:r>
                          <a:rPr lang="en-US" altLang="zh-CN" sz="1800" b="1" i="1" smtClean="0">
                            <a:solidFill>
                              <a:srgbClr val="00B0F0"/>
                            </a:solidFill>
                            <a:latin typeface="Cambria Math" panose="02040503050406030204" pitchFamily="18" charset="0"/>
                            <a:ea typeface="微软雅黑" panose="020B0503020204020204" pitchFamily="34" charset="-122"/>
                          </a:rPr>
                          <m:t>𝒕𝒐𝒅𝒂𝒚</m:t>
                        </m:r>
                        <m:r>
                          <a:rPr lang="en-US" altLang="zh-CN" sz="1800" b="1" i="1" smtClean="0">
                            <a:solidFill>
                              <a:srgbClr val="00B0F0"/>
                            </a:solidFill>
                            <a:latin typeface="Cambria Math" panose="02040503050406030204" pitchFamily="18" charset="0"/>
                            <a:ea typeface="微软雅黑" panose="020B0503020204020204" pitchFamily="34" charset="-122"/>
                          </a:rPr>
                          <m:t>  </m:t>
                        </m:r>
                        <m:r>
                          <a:rPr lang="en-US" altLang="zh-CN" sz="1800" b="1" i="1" smtClean="0">
                            <a:solidFill>
                              <a:srgbClr val="00B0F0"/>
                            </a:solidFill>
                            <a:latin typeface="Cambria Math" panose="02040503050406030204" pitchFamily="18" charset="0"/>
                            <a:ea typeface="微软雅黑" panose="020B0503020204020204" pitchFamily="34" charset="-122"/>
                          </a:rPr>
                          <m:t>𝒊𝒔</m:t>
                        </m:r>
                        <m:r>
                          <a:rPr lang="en-US" altLang="zh-CN" sz="1800" b="1" i="1" smtClean="0">
                            <a:solidFill>
                              <a:srgbClr val="00B0F0"/>
                            </a:solidFill>
                            <a:latin typeface="Cambria Math" panose="02040503050406030204" pitchFamily="18" charset="0"/>
                            <a:ea typeface="微软雅黑" panose="020B0503020204020204" pitchFamily="34" charset="-122"/>
                          </a:rPr>
                          <m:t>  </m:t>
                        </m:r>
                        <m:r>
                          <a:rPr lang="en-US" altLang="zh-CN" sz="1800" b="1" i="1" smtClean="0">
                            <a:solidFill>
                              <a:srgbClr val="00B0F0"/>
                            </a:solidFill>
                            <a:latin typeface="Cambria Math" panose="02040503050406030204" pitchFamily="18" charset="0"/>
                            <a:ea typeface="微软雅黑" panose="020B0503020204020204" pitchFamily="34" charset="-122"/>
                          </a:rPr>
                          <m:t>𝒓𝒂𝒊𝒏</m:t>
                        </m:r>
                      </m:e>
                    </m:d>
                    <m:r>
                      <a:rPr lang="en-US" altLang="zh-CN" sz="1800" b="1" i="1">
                        <a:solidFill>
                          <a:srgbClr val="00B0F0"/>
                        </a:solidFill>
                        <a:latin typeface="Cambria Math" panose="02040503050406030204" pitchFamily="18" charset="0"/>
                        <a:ea typeface="微软雅黑" panose="020B0503020204020204" pitchFamily="34" charset="-122"/>
                      </a:rPr>
                      <m:t>=</m:t>
                    </m:r>
                    <m:f>
                      <m:fPr>
                        <m:ctrlPr>
                          <a:rPr lang="en-US" altLang="zh-CN" sz="1800" b="1" i="1">
                            <a:solidFill>
                              <a:srgbClr val="00B0F0"/>
                            </a:solidFill>
                            <a:latin typeface="Cambria Math" panose="02040503050406030204" pitchFamily="18" charset="0"/>
                            <a:ea typeface="微软雅黑" panose="020B0503020204020204" pitchFamily="34" charset="-122"/>
                          </a:rPr>
                        </m:ctrlPr>
                      </m:fPr>
                      <m:num>
                        <m:r>
                          <a:rPr lang="en-US" altLang="zh-CN" sz="1800" b="1" i="1" smtClean="0">
                            <a:solidFill>
                              <a:srgbClr val="00B0F0"/>
                            </a:solidFill>
                            <a:latin typeface="Cambria Math" panose="02040503050406030204" pitchFamily="18" charset="0"/>
                            <a:ea typeface="微软雅黑" panose="020B0503020204020204" pitchFamily="34" charset="-122"/>
                          </a:rPr>
                          <m:t>𝟐</m:t>
                        </m:r>
                        <m:r>
                          <a:rPr lang="en-US" altLang="zh-CN" sz="1800" b="1" i="1">
                            <a:solidFill>
                              <a:srgbClr val="00B0F0"/>
                            </a:solidFill>
                            <a:latin typeface="Cambria Math" panose="02040503050406030204" pitchFamily="18" charset="0"/>
                            <a:ea typeface="微软雅黑" panose="020B0503020204020204" pitchFamily="34" charset="-122"/>
                          </a:rPr>
                          <m:t>.</m:t>
                        </m:r>
                        <m:r>
                          <a:rPr lang="en-US" altLang="zh-CN" sz="1800" b="1" i="1">
                            <a:solidFill>
                              <a:srgbClr val="00B0F0"/>
                            </a:solidFill>
                            <a:latin typeface="Cambria Math" panose="02040503050406030204" pitchFamily="18" charset="0"/>
                            <a:ea typeface="微软雅黑" panose="020B0503020204020204" pitchFamily="34" charset="-122"/>
                          </a:rPr>
                          <m:t>𝟓</m:t>
                        </m:r>
                      </m:num>
                      <m:den>
                        <m:r>
                          <a:rPr lang="en-US" altLang="zh-CN" sz="1800" b="1" i="1">
                            <a:solidFill>
                              <a:srgbClr val="00B0F0"/>
                            </a:solidFill>
                            <a:latin typeface="Cambria Math" panose="02040503050406030204" pitchFamily="18" charset="0"/>
                            <a:ea typeface="微软雅黑" panose="020B0503020204020204" pitchFamily="34" charset="-122"/>
                          </a:rPr>
                          <m:t>𝟏</m:t>
                        </m:r>
                        <m:r>
                          <a:rPr lang="en-US" altLang="zh-CN" sz="1800" b="1" i="1" smtClean="0">
                            <a:solidFill>
                              <a:srgbClr val="00B0F0"/>
                            </a:solidFill>
                            <a:latin typeface="Cambria Math" panose="02040503050406030204" pitchFamily="18" charset="0"/>
                            <a:ea typeface="微软雅黑" panose="020B0503020204020204" pitchFamily="34" charset="-122"/>
                          </a:rPr>
                          <m:t>+</m:t>
                        </m:r>
                        <m:r>
                          <a:rPr lang="en-US" altLang="zh-CN" sz="1800" b="1" i="1" smtClean="0">
                            <a:solidFill>
                              <a:srgbClr val="00B0F0"/>
                            </a:solidFill>
                            <a:latin typeface="Cambria Math" panose="02040503050406030204" pitchFamily="18" charset="0"/>
                            <a:ea typeface="微软雅黑" panose="020B0503020204020204" pitchFamily="34" charset="-122"/>
                          </a:rPr>
                          <m:t>𝟐</m:t>
                        </m:r>
                        <m:r>
                          <a:rPr lang="en-US" altLang="zh-CN" sz="1800" b="1" i="1">
                            <a:solidFill>
                              <a:srgbClr val="00B0F0"/>
                            </a:solidFill>
                            <a:latin typeface="Cambria Math" panose="02040503050406030204" pitchFamily="18" charset="0"/>
                            <a:ea typeface="微软雅黑" panose="020B0503020204020204" pitchFamily="34" charset="-122"/>
                          </a:rPr>
                          <m:t>.</m:t>
                        </m:r>
                        <m:r>
                          <a:rPr lang="en-US" altLang="zh-CN" sz="1800" b="1" i="1">
                            <a:solidFill>
                              <a:srgbClr val="00B0F0"/>
                            </a:solidFill>
                            <a:latin typeface="Cambria Math" panose="02040503050406030204" pitchFamily="18" charset="0"/>
                            <a:ea typeface="微软雅黑" panose="020B0503020204020204" pitchFamily="34" charset="-122"/>
                          </a:rPr>
                          <m:t>𝟓</m:t>
                        </m:r>
                      </m:den>
                    </m:f>
                    <m:r>
                      <a:rPr lang="en-US" altLang="zh-CN" sz="1800" b="1" i="1">
                        <a:solidFill>
                          <a:srgbClr val="00B0F0"/>
                        </a:solidFill>
                        <a:latin typeface="Cambria Math" panose="02040503050406030204" pitchFamily="18" charset="0"/>
                        <a:ea typeface="微软雅黑" panose="020B0503020204020204" pitchFamily="34" charset="-122"/>
                      </a:rPr>
                      <m:t>=</m:t>
                    </m:r>
                    <m:r>
                      <a:rPr lang="en-US" altLang="zh-CN" sz="1800" b="1" i="1" smtClean="0">
                        <a:solidFill>
                          <a:srgbClr val="00B0F0"/>
                        </a:solidFill>
                        <a:latin typeface="Cambria Math" panose="02040503050406030204" pitchFamily="18" charset="0"/>
                        <a:ea typeface="微软雅黑" panose="020B0503020204020204" pitchFamily="34" charset="-122"/>
                      </a:rPr>
                      <m:t>𝟎</m:t>
                    </m:r>
                    <m:r>
                      <a:rPr lang="en-US" altLang="zh-CN" sz="1800" b="1" i="1" smtClean="0">
                        <a:solidFill>
                          <a:srgbClr val="00B0F0"/>
                        </a:solidFill>
                        <a:latin typeface="Cambria Math" panose="02040503050406030204" pitchFamily="18" charset="0"/>
                        <a:ea typeface="微软雅黑" panose="020B0503020204020204" pitchFamily="34" charset="-122"/>
                      </a:rPr>
                      <m:t>.</m:t>
                    </m:r>
                    <m:r>
                      <a:rPr lang="en-US" altLang="zh-CN" sz="1800" b="1" i="1" smtClean="0">
                        <a:solidFill>
                          <a:srgbClr val="00B0F0"/>
                        </a:solidFill>
                        <a:latin typeface="Cambria Math" panose="02040503050406030204" pitchFamily="18" charset="0"/>
                        <a:ea typeface="微软雅黑" panose="020B0503020204020204" pitchFamily="34" charset="-122"/>
                      </a:rPr>
                      <m:t>𝟕𝟏</m:t>
                    </m:r>
                    <m:r>
                      <a:rPr lang="en-US" altLang="zh-CN" sz="1800" b="1" i="1">
                        <a:solidFill>
                          <a:srgbClr val="00B0F0"/>
                        </a:solidFill>
                        <a:latin typeface="Cambria Math" panose="02040503050406030204" pitchFamily="18" charset="0"/>
                        <a:ea typeface="微软雅黑" panose="020B0503020204020204" pitchFamily="34" charset="-122"/>
                      </a:rPr>
                      <m:t> </m:t>
                    </m:r>
                  </m:oMath>
                </a14:m>
                <a:endParaRPr lang="en-US" altLang="zh-CN" sz="1800" b="1" i="1">
                  <a:solidFill>
                    <a:srgbClr val="00B0F0"/>
                  </a:solidFill>
                  <a:latin typeface="Cambria Math" panose="02040503050406030204" pitchFamily="18" charset="0"/>
                  <a:ea typeface="Cambria Math" panose="02040503050406030204" pitchFamily="18" charset="0"/>
                </a:endParaRPr>
              </a:p>
              <a:p>
                <a:pPr eaLnBrk="1" hangingPunct="1">
                  <a:buClr>
                    <a:srgbClr val="FF0000"/>
                  </a:buClr>
                  <a:buSzPct val="55000"/>
                  <a:buFont typeface="Wingdings" panose="05000000000000000000" pitchFamily="2" charset="2"/>
                  <a:buChar char="Ø"/>
                </a:pPr>
                <a:endParaRPr lang="en-US" altLang="zh-CN" sz="800" b="1">
                  <a:latin typeface="微软雅黑" panose="020B0503020204020204" pitchFamily="34" charset="-122"/>
                  <a:ea typeface="微软雅黑" panose="020B0503020204020204" pitchFamily="34" charset="-122"/>
                </a:endParaRPr>
              </a:p>
              <a:p>
                <a:pPr eaLnBrk="1" hangingPunct="1">
                  <a:buClr>
                    <a:srgbClr val="FF0000"/>
                  </a:buClr>
                  <a:buSzPct val="55000"/>
                  <a:buFont typeface="Wingdings" panose="05000000000000000000" pitchFamily="2" charset="2"/>
                  <a:buChar char="Ø"/>
                </a:pPr>
                <a14:m>
                  <m:oMath xmlns:m="http://schemas.openxmlformats.org/officeDocument/2006/math">
                    <m:r>
                      <a:rPr lang="en-US" altLang="zh-CN" sz="1800" b="1" i="1" smtClean="0">
                        <a:solidFill>
                          <a:srgbClr val="C00000"/>
                        </a:solidFill>
                        <a:latin typeface="Cambria Math" panose="02040503050406030204" pitchFamily="18" charset="0"/>
                        <a:ea typeface="微软雅黑" panose="020B0503020204020204" pitchFamily="34" charset="-122"/>
                      </a:rPr>
                      <m:t>𝒕𝒐𝒎𝒐𝒓𝒓𝒐𝒘</m:t>
                    </m:r>
                    <m:r>
                      <a:rPr lang="en-US" altLang="zh-CN" sz="1800" b="1" i="1" smtClean="0">
                        <a:solidFill>
                          <a:srgbClr val="C00000"/>
                        </a:solidFill>
                        <a:latin typeface="Cambria Math" panose="02040503050406030204" pitchFamily="18" charset="0"/>
                        <a:ea typeface="微软雅黑" panose="020B0503020204020204" pitchFamily="34" charset="-122"/>
                      </a:rPr>
                      <m:t>  </m:t>
                    </m:r>
                    <m:r>
                      <a:rPr lang="en-US" altLang="zh-CN" sz="1800" b="1" i="1" smtClean="0">
                        <a:solidFill>
                          <a:srgbClr val="C00000"/>
                        </a:solidFill>
                        <a:latin typeface="Cambria Math" panose="02040503050406030204" pitchFamily="18" charset="0"/>
                        <a:ea typeface="微软雅黑" panose="020B0503020204020204" pitchFamily="34" charset="-122"/>
                      </a:rPr>
                      <m:t>𝒊𝒔</m:t>
                    </m:r>
                    <m:r>
                      <a:rPr lang="en-US" altLang="zh-CN" sz="1800" b="1" i="1" smtClean="0">
                        <a:solidFill>
                          <a:srgbClr val="C00000"/>
                        </a:solidFill>
                        <a:latin typeface="Cambria Math" panose="02040503050406030204" pitchFamily="18" charset="0"/>
                        <a:ea typeface="微软雅黑" panose="020B0503020204020204" pitchFamily="34" charset="-122"/>
                      </a:rPr>
                      <m:t>  </m:t>
                    </m:r>
                    <m:r>
                      <a:rPr lang="en-US" altLang="zh-CN" sz="1800" b="1" i="1" smtClean="0">
                        <a:solidFill>
                          <a:srgbClr val="C00000"/>
                        </a:solidFill>
                        <a:latin typeface="Cambria Math" panose="02040503050406030204" pitchFamily="18" charset="0"/>
                        <a:ea typeface="微软雅黑" panose="020B0503020204020204" pitchFamily="34" charset="-122"/>
                      </a:rPr>
                      <m:t>𝒓𝒂𝒊𝒏</m:t>
                    </m:r>
                    <m:r>
                      <a:rPr lang="en-US" altLang="zh-CN" sz="1800" b="1" i="1" smtClean="0">
                        <a:solidFill>
                          <a:srgbClr val="C00000"/>
                        </a:solidFill>
                        <a:latin typeface="Cambria Math" panose="02040503050406030204" pitchFamily="18" charset="0"/>
                        <a:ea typeface="微软雅黑" panose="020B0503020204020204" pitchFamily="34" charset="-122"/>
                      </a:rPr>
                      <m:t>    {</m:t>
                    </m:r>
                    <m:r>
                      <a:rPr lang="en-US" altLang="zh-CN" sz="1800" b="1" i="1" smtClean="0">
                        <a:solidFill>
                          <a:srgbClr val="C00000"/>
                        </a:solidFill>
                        <a:latin typeface="Cambria Math" panose="02040503050406030204" pitchFamily="18" charset="0"/>
                        <a:ea typeface="微软雅黑" panose="020B0503020204020204" pitchFamily="34" charset="-122"/>
                      </a:rPr>
                      <m:t>𝟎</m:t>
                    </m:r>
                    <m:r>
                      <a:rPr lang="en-US" altLang="zh-CN" sz="1800" b="1" i="1" smtClean="0">
                        <a:solidFill>
                          <a:srgbClr val="C00000"/>
                        </a:solidFill>
                        <a:latin typeface="Cambria Math" panose="02040503050406030204" pitchFamily="18" charset="0"/>
                        <a:ea typeface="微软雅黑" panose="020B0503020204020204" pitchFamily="34" charset="-122"/>
                      </a:rPr>
                      <m:t>.</m:t>
                    </m:r>
                    <m:r>
                      <a:rPr lang="en-US" altLang="zh-CN" sz="1800" b="1" i="1" smtClean="0">
                        <a:solidFill>
                          <a:srgbClr val="C00000"/>
                        </a:solidFill>
                        <a:latin typeface="Cambria Math" panose="02040503050406030204" pitchFamily="18" charset="0"/>
                        <a:ea typeface="微软雅黑" panose="020B0503020204020204" pitchFamily="34" charset="-122"/>
                      </a:rPr>
                      <m:t>𝟕𝟏</m:t>
                    </m:r>
                    <m:r>
                      <a:rPr lang="en-US" altLang="zh-CN" sz="1800" b="1" i="1" smtClean="0">
                        <a:solidFill>
                          <a:srgbClr val="C00000"/>
                        </a:solidFill>
                        <a:latin typeface="Cambria Math" panose="02040503050406030204" pitchFamily="18" charset="0"/>
                        <a:ea typeface="微软雅黑" panose="020B0503020204020204" pitchFamily="34" charset="-122"/>
                      </a:rPr>
                      <m:t>}</m:t>
                    </m:r>
                  </m:oMath>
                </a14:m>
                <a:endParaRPr lang="en-US" altLang="zh-CN" sz="1800" b="1">
                  <a:solidFill>
                    <a:srgbClr val="C00000"/>
                  </a:solidFill>
                  <a:latin typeface="微软雅黑" panose="020B0503020204020204" pitchFamily="34" charset="-122"/>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1800" b="1">
                  <a:latin typeface="微软雅黑" panose="020B0503020204020204" pitchFamily="34" charset="-122"/>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1800" b="1">
                  <a:latin typeface="微软雅黑" panose="020B0503020204020204" pitchFamily="34" charset="-122"/>
                  <a:ea typeface="微软雅黑" panose="020B0503020204020204" pitchFamily="34" charset="-122"/>
                </a:endParaRPr>
              </a:p>
            </p:txBody>
          </p:sp>
        </mc:Choice>
        <mc:Fallback xmlns="">
          <p:sp>
            <p:nvSpPr>
              <p:cNvPr id="5" name="Rectangle 3">
                <a:extLst>
                  <a:ext uri="{FF2B5EF4-FFF2-40B4-BE49-F238E27FC236}">
                    <a16:creationId xmlns:a16="http://schemas.microsoft.com/office/drawing/2014/main" id="{644AE920-6D61-4068-B50E-28FCCD4164C4}"/>
                  </a:ext>
                </a:extLst>
              </p:cNvPr>
              <p:cNvSpPr txBox="1">
                <a:spLocks noRot="1" noChangeAspect="1" noMove="1" noResize="1" noEditPoints="1" noAdjustHandles="1" noChangeArrowheads="1" noChangeShapeType="1" noTextEdit="1"/>
              </p:cNvSpPr>
              <p:nvPr/>
            </p:nvSpPr>
            <p:spPr bwMode="auto">
              <a:xfrm>
                <a:off x="683568" y="1308125"/>
                <a:ext cx="7848872" cy="5433243"/>
              </a:xfrm>
              <a:prstGeom prst="rect">
                <a:avLst/>
              </a:prstGeom>
              <a:blipFill>
                <a:blip r:embed="rId2"/>
                <a:stretch>
                  <a:fillRect t="-673"/>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spTree>
    <p:extLst>
      <p:ext uri="{BB962C8B-B14F-4D97-AF65-F5344CB8AC3E}">
        <p14:creationId xmlns:p14="http://schemas.microsoft.com/office/powerpoint/2010/main" val="349730470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89CE89D4-C46C-421C-8225-3A9FCD52C853}"/>
              </a:ext>
            </a:extLst>
          </p:cNvPr>
          <p:cNvSpPr>
            <a:spLocks noGrp="1" noChangeArrowheads="1"/>
          </p:cNvSpPr>
          <p:nvPr>
            <p:ph type="title"/>
          </p:nvPr>
        </p:nvSpPr>
        <p:spPr>
          <a:xfrm>
            <a:off x="971550" y="406400"/>
            <a:ext cx="7696200" cy="719138"/>
          </a:xfrm>
        </p:spPr>
        <p:txBody>
          <a:bodyPr/>
          <a:lstStyle/>
          <a:p>
            <a:pPr eaLnBrk="1" hangingPunct="1">
              <a:defRPr/>
            </a:pPr>
            <a:r>
              <a:rPr lang="en-US" altLang="zh-CN" sz="2800" dirty="0">
                <a:latin typeface="+mn-lt"/>
              </a:rPr>
              <a:t> </a:t>
            </a:r>
            <a:r>
              <a:rPr lang="zh-CN" altLang="en-US" sz="2800" dirty="0">
                <a:latin typeface="+mn-lt"/>
              </a:rPr>
              <a:t>专家系统实例</a:t>
            </a:r>
          </a:p>
        </p:txBody>
      </p: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464814E4-DB9D-4080-B3CC-5CE6EB9F5BA1}"/>
                  </a:ext>
                </a:extLst>
              </p:cNvPr>
              <p:cNvSpPr txBox="1">
                <a:spLocks noChangeArrowheads="1"/>
              </p:cNvSpPr>
              <p:nvPr/>
            </p:nvSpPr>
            <p:spPr bwMode="auto">
              <a:xfrm>
                <a:off x="683568" y="1308125"/>
                <a:ext cx="7848872" cy="5433243"/>
              </a:xfrm>
              <a:prstGeom prst="rect">
                <a:avLst/>
              </a:prstGeom>
              <a:noFill/>
              <a:ln>
                <a:noFill/>
              </a:ln>
              <a:effectLst/>
              <a:extLst>
                <a:ext uri="{909E8E84-426E-40DD-AFC4-6F175D3DCCD1}">
                  <a14:hiddenFill>
                    <a:solidFill>
                      <a:schemeClr val="accent1"/>
                    </a:solidFill>
                  </a14:hiddenFill>
                </a:ext>
                <a:ext uri="{91240B29-F687-4F45-9708-019B960494DF}">
                  <a14:hiddenLine w="9525">
                    <a:solidFill>
                      <a:srgbClr val="000000"/>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tx1"/>
                  </a:buClr>
                  <a:buSzPct val="70000"/>
                  <a:buFont typeface="Wingdings" panose="05000000000000000000" pitchFamily="2" charset="2"/>
                  <a:buChar char="l"/>
                  <a:defRPr sz="31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70000"/>
                  <a:buFont typeface="Wingdings" panose="05000000000000000000" pitchFamily="2" charset="2"/>
                  <a:buChar char="•"/>
                  <a:defRPr sz="26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1"/>
                  </a:buClr>
                  <a:buSzPct val="70000"/>
                  <a:buFont typeface="Wingdings" panose="05000000000000000000" pitchFamily="2" charset="2"/>
                  <a:buChar char="•"/>
                  <a:defRPr sz="22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1"/>
                  </a:buClr>
                  <a:buSzPct val="70000"/>
                  <a:buFont typeface="Wingdings" panose="05000000000000000000" pitchFamily="2" charset="2"/>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1"/>
                  </a:buClr>
                  <a:buSzPct val="70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buClr>
                    <a:srgbClr val="FF0000"/>
                  </a:buClr>
                  <a:buSzPct val="55000"/>
                  <a:buFont typeface="Wingdings" panose="05000000000000000000" pitchFamily="2" charset="2"/>
                  <a:buChar char="Ø"/>
                </a:pPr>
                <a14:m>
                  <m:oMath xmlns:m="http://schemas.openxmlformats.org/officeDocument/2006/math">
                    <m:r>
                      <a:rPr lang="en-US" altLang="zh-CN" sz="1800" b="1" i="1" smtClean="0">
                        <a:latin typeface="Cambria Math" panose="02040503050406030204" pitchFamily="18" charset="0"/>
                        <a:ea typeface="微软雅黑" panose="020B0503020204020204" pitchFamily="34" charset="-122"/>
                      </a:rPr>
                      <m:t>𝑹𝒖𝒍𝒆</m:t>
                    </m:r>
                    <m:r>
                      <a:rPr lang="en-US" altLang="zh-CN" sz="1800" b="1" i="1" smtClean="0">
                        <a:latin typeface="Cambria Math" panose="02040503050406030204" pitchFamily="18" charset="0"/>
                        <a:ea typeface="微软雅黑" panose="020B0503020204020204" pitchFamily="34" charset="-122"/>
                      </a:rPr>
                      <m:t>:</m:t>
                    </m:r>
                    <m:r>
                      <a:rPr lang="en-US" altLang="zh-CN" sz="1800" b="1" i="1" smtClean="0">
                        <a:latin typeface="Cambria Math" panose="02040503050406030204" pitchFamily="18" charset="0"/>
                        <a:ea typeface="微软雅黑" panose="020B0503020204020204" pitchFamily="34" charset="-122"/>
                      </a:rPr>
                      <m:t>𝟐</m:t>
                    </m:r>
                    <m:r>
                      <a:rPr lang="en-US" altLang="zh-CN" sz="1800" b="1" i="1" smtClean="0">
                        <a:latin typeface="Cambria Math" panose="02040503050406030204" pitchFamily="18" charset="0"/>
                        <a:ea typeface="微软雅黑" panose="020B0503020204020204" pitchFamily="34" charset="-122"/>
                      </a:rPr>
                      <m:t>  </m:t>
                    </m:r>
                  </m:oMath>
                </a14:m>
                <a:endParaRPr lang="en-US" altLang="zh-CN" sz="1800" b="1" i="1">
                  <a:latin typeface="Cambria Math" panose="02040503050406030204" pitchFamily="18" charset="0"/>
                  <a:ea typeface="微软雅黑" panose="020B0503020204020204" pitchFamily="34" charset="-122"/>
                </a:endParaRPr>
              </a:p>
              <a:p>
                <a:pPr eaLnBrk="1" hangingPunct="1">
                  <a:buClr>
                    <a:srgbClr val="FF0000"/>
                  </a:buClr>
                  <a:buSzPct val="55000"/>
                  <a:buFont typeface="Wingdings" panose="05000000000000000000" pitchFamily="2" charset="2"/>
                  <a:buChar char="Ø"/>
                </a:pPr>
                <a14:m>
                  <m:oMath xmlns:m="http://schemas.openxmlformats.org/officeDocument/2006/math">
                    <m:r>
                      <a:rPr lang="en-US" altLang="zh-CN" sz="1800" b="1" i="1" smtClean="0">
                        <a:solidFill>
                          <a:srgbClr val="00B050"/>
                        </a:solidFill>
                        <a:latin typeface="Cambria Math" panose="02040503050406030204" pitchFamily="18" charset="0"/>
                        <a:ea typeface="微软雅黑" panose="020B0503020204020204" pitchFamily="34" charset="-122"/>
                      </a:rPr>
                      <m:t>𝒊𝒇</m:t>
                    </m:r>
                    <m:r>
                      <a:rPr lang="en-US" altLang="zh-CN" sz="1800" b="1" i="1" smtClean="0">
                        <a:solidFill>
                          <a:srgbClr val="00B050"/>
                        </a:solidFill>
                        <a:latin typeface="Cambria Math" panose="02040503050406030204" pitchFamily="18" charset="0"/>
                        <a:ea typeface="微软雅黑" panose="020B0503020204020204" pitchFamily="34" charset="-122"/>
                      </a:rPr>
                      <m:t>               </m:t>
                    </m:r>
                    <m:r>
                      <a:rPr lang="en-US" altLang="zh-CN" sz="1800" b="1" i="1" smtClean="0">
                        <a:solidFill>
                          <a:srgbClr val="00B050"/>
                        </a:solidFill>
                        <a:latin typeface="Cambria Math" panose="02040503050406030204" pitchFamily="18" charset="0"/>
                        <a:ea typeface="微软雅黑" panose="020B0503020204020204" pitchFamily="34" charset="-122"/>
                      </a:rPr>
                      <m:t>𝒕𝒐𝒅𝒂𝒚</m:t>
                    </m:r>
                    <m:r>
                      <a:rPr lang="en-US" altLang="zh-CN" sz="1800" b="1" i="1" smtClean="0">
                        <a:solidFill>
                          <a:srgbClr val="00B050"/>
                        </a:solidFill>
                        <a:latin typeface="Cambria Math" panose="02040503050406030204" pitchFamily="18" charset="0"/>
                        <a:ea typeface="微软雅黑" panose="020B0503020204020204" pitchFamily="34" charset="-122"/>
                      </a:rPr>
                      <m:t>  </m:t>
                    </m:r>
                    <m:r>
                      <a:rPr lang="en-US" altLang="zh-CN" sz="1800" b="1" i="1" smtClean="0">
                        <a:solidFill>
                          <a:srgbClr val="00B050"/>
                        </a:solidFill>
                        <a:latin typeface="Cambria Math" panose="02040503050406030204" pitchFamily="18" charset="0"/>
                        <a:ea typeface="微软雅黑" panose="020B0503020204020204" pitchFamily="34" charset="-122"/>
                      </a:rPr>
                      <m:t>𝒊𝒔</m:t>
                    </m:r>
                    <m:r>
                      <a:rPr lang="en-US" altLang="zh-CN" sz="1800" b="1" i="1" smtClean="0">
                        <a:solidFill>
                          <a:srgbClr val="00B050"/>
                        </a:solidFill>
                        <a:latin typeface="Cambria Math" panose="02040503050406030204" pitchFamily="18" charset="0"/>
                        <a:ea typeface="微软雅黑" panose="020B0503020204020204" pitchFamily="34" charset="-122"/>
                      </a:rPr>
                      <m:t>  </m:t>
                    </m:r>
                    <m:r>
                      <a:rPr lang="en-US" altLang="zh-CN" sz="1800" b="1" i="1" smtClean="0">
                        <a:solidFill>
                          <a:srgbClr val="00B050"/>
                        </a:solidFill>
                        <a:latin typeface="Cambria Math" panose="02040503050406030204" pitchFamily="18" charset="0"/>
                        <a:ea typeface="微软雅黑" panose="020B0503020204020204" pitchFamily="34" charset="-122"/>
                      </a:rPr>
                      <m:t>𝒅𝒓𝒚</m:t>
                    </m:r>
                    <m:r>
                      <a:rPr lang="en-US" altLang="zh-CN" sz="1800" b="1" i="1" smtClean="0">
                        <a:solidFill>
                          <a:srgbClr val="00B050"/>
                        </a:solidFill>
                        <a:latin typeface="Cambria Math" panose="02040503050406030204" pitchFamily="18" charset="0"/>
                        <a:ea typeface="微软雅黑" panose="020B0503020204020204" pitchFamily="34" charset="-122"/>
                      </a:rPr>
                      <m:t> {</m:t>
                    </m:r>
                    <m:r>
                      <a:rPr lang="en-US" altLang="zh-CN" sz="1800" b="1" i="1" smtClean="0">
                        <a:solidFill>
                          <a:srgbClr val="00B050"/>
                        </a:solidFill>
                        <a:latin typeface="Cambria Math" panose="02040503050406030204" pitchFamily="18" charset="0"/>
                        <a:ea typeface="微软雅黑" panose="020B0503020204020204" pitchFamily="34" charset="-122"/>
                      </a:rPr>
                      <m:t>𝑳𝑺</m:t>
                    </m:r>
                    <m:r>
                      <a:rPr lang="en-US" altLang="zh-CN" sz="1800" b="1" i="1" smtClean="0">
                        <a:solidFill>
                          <a:srgbClr val="00B050"/>
                        </a:solidFill>
                        <a:latin typeface="Cambria Math" panose="02040503050406030204" pitchFamily="18" charset="0"/>
                        <a:ea typeface="微软雅黑" panose="020B0503020204020204" pitchFamily="34" charset="-122"/>
                      </a:rPr>
                      <m:t> </m:t>
                    </m:r>
                    <m:r>
                      <a:rPr lang="en-US" altLang="zh-CN" sz="1800" b="1" i="1" smtClean="0">
                        <a:solidFill>
                          <a:srgbClr val="00B050"/>
                        </a:solidFill>
                        <a:latin typeface="Cambria Math" panose="02040503050406030204" pitchFamily="18" charset="0"/>
                        <a:ea typeface="微软雅黑" panose="020B0503020204020204" pitchFamily="34" charset="-122"/>
                      </a:rPr>
                      <m:t>𝟏</m:t>
                    </m:r>
                    <m:r>
                      <a:rPr lang="en-US" altLang="zh-CN" sz="1800" b="1" i="1" smtClean="0">
                        <a:solidFill>
                          <a:srgbClr val="00B050"/>
                        </a:solidFill>
                        <a:latin typeface="Cambria Math" panose="02040503050406030204" pitchFamily="18" charset="0"/>
                        <a:ea typeface="微软雅黑" panose="020B0503020204020204" pitchFamily="34" charset="-122"/>
                      </a:rPr>
                      <m:t>.</m:t>
                    </m:r>
                    <m:r>
                      <a:rPr lang="en-US" altLang="zh-CN" sz="1800" b="1" i="1" smtClean="0">
                        <a:solidFill>
                          <a:srgbClr val="00B050"/>
                        </a:solidFill>
                        <a:latin typeface="Cambria Math" panose="02040503050406030204" pitchFamily="18" charset="0"/>
                        <a:ea typeface="微软雅黑" panose="020B0503020204020204" pitchFamily="34" charset="-122"/>
                      </a:rPr>
                      <m:t>𝟔</m:t>
                    </m:r>
                    <m:r>
                      <a:rPr lang="en-US" altLang="zh-CN" sz="1800" b="1" i="1" smtClean="0">
                        <a:solidFill>
                          <a:srgbClr val="00B050"/>
                        </a:solidFill>
                        <a:latin typeface="Cambria Math" panose="02040503050406030204" pitchFamily="18" charset="0"/>
                        <a:ea typeface="微软雅黑" panose="020B0503020204020204" pitchFamily="34" charset="-122"/>
                      </a:rPr>
                      <m:t>  </m:t>
                    </m:r>
                    <m:r>
                      <a:rPr lang="en-US" altLang="zh-CN" sz="1800" b="1" i="1" smtClean="0">
                        <a:solidFill>
                          <a:srgbClr val="00B050"/>
                        </a:solidFill>
                        <a:latin typeface="Cambria Math" panose="02040503050406030204" pitchFamily="18" charset="0"/>
                        <a:ea typeface="微软雅黑" panose="020B0503020204020204" pitchFamily="34" charset="-122"/>
                      </a:rPr>
                      <m:t>𝑳𝑵</m:t>
                    </m:r>
                    <m:r>
                      <a:rPr lang="en-US" altLang="zh-CN" sz="1800" b="1" i="1" smtClean="0">
                        <a:solidFill>
                          <a:srgbClr val="00B050"/>
                        </a:solidFill>
                        <a:latin typeface="Cambria Math" panose="02040503050406030204" pitchFamily="18" charset="0"/>
                        <a:ea typeface="微软雅黑" panose="020B0503020204020204" pitchFamily="34" charset="-122"/>
                      </a:rPr>
                      <m:t> .</m:t>
                    </m:r>
                    <m:r>
                      <a:rPr lang="en-US" altLang="zh-CN" sz="1800" b="1" i="1" smtClean="0">
                        <a:solidFill>
                          <a:srgbClr val="00B050"/>
                        </a:solidFill>
                        <a:latin typeface="Cambria Math" panose="02040503050406030204" pitchFamily="18" charset="0"/>
                        <a:ea typeface="微软雅黑" panose="020B0503020204020204" pitchFamily="34" charset="-122"/>
                      </a:rPr>
                      <m:t>𝟒</m:t>
                    </m:r>
                    <m:r>
                      <a:rPr lang="en-US" altLang="zh-CN" sz="1800" b="1" i="1" smtClean="0">
                        <a:solidFill>
                          <a:srgbClr val="00B050"/>
                        </a:solidFill>
                        <a:latin typeface="Cambria Math" panose="02040503050406030204" pitchFamily="18" charset="0"/>
                        <a:ea typeface="微软雅黑" panose="020B0503020204020204" pitchFamily="34" charset="-122"/>
                      </a:rPr>
                      <m:t>}</m:t>
                    </m:r>
                  </m:oMath>
                </a14:m>
                <a:endParaRPr lang="en-US" altLang="zh-CN" sz="1800" b="1">
                  <a:solidFill>
                    <a:srgbClr val="00B050"/>
                  </a:solidFill>
                  <a:latin typeface="微软雅黑" panose="020B0503020204020204" pitchFamily="34" charset="-122"/>
                  <a:ea typeface="微软雅黑" panose="020B0503020204020204" pitchFamily="34" charset="-122"/>
                </a:endParaRPr>
              </a:p>
              <a:p>
                <a:pPr eaLnBrk="1" hangingPunct="1">
                  <a:buClr>
                    <a:srgbClr val="FF0000"/>
                  </a:buClr>
                  <a:buSzPct val="55000"/>
                  <a:buFont typeface="Wingdings" panose="05000000000000000000" pitchFamily="2" charset="2"/>
                  <a:buChar char="Ø"/>
                </a:pPr>
                <a14:m>
                  <m:oMath xmlns:m="http://schemas.openxmlformats.org/officeDocument/2006/math">
                    <m:r>
                      <a:rPr lang="en-US" altLang="zh-CN" sz="1800" b="1" i="1" smtClean="0">
                        <a:solidFill>
                          <a:srgbClr val="00B050"/>
                        </a:solidFill>
                        <a:latin typeface="Cambria Math" panose="02040503050406030204" pitchFamily="18" charset="0"/>
                        <a:ea typeface="微软雅黑" panose="020B0503020204020204" pitchFamily="34" charset="-122"/>
                      </a:rPr>
                      <m:t>𝒕𝒉𝒆𝒏</m:t>
                    </m:r>
                    <m:r>
                      <a:rPr lang="en-US" altLang="zh-CN" sz="1800" b="1" i="1">
                        <a:solidFill>
                          <a:srgbClr val="00B050"/>
                        </a:solidFill>
                        <a:latin typeface="Cambria Math" panose="02040503050406030204" pitchFamily="18" charset="0"/>
                        <a:ea typeface="微软雅黑" panose="020B0503020204020204" pitchFamily="34" charset="-122"/>
                      </a:rPr>
                      <m:t>         </m:t>
                    </m:r>
                    <m:r>
                      <a:rPr lang="en-US" altLang="zh-CN" sz="1800" b="1" i="1">
                        <a:solidFill>
                          <a:srgbClr val="00B050"/>
                        </a:solidFill>
                        <a:latin typeface="Cambria Math" panose="02040503050406030204" pitchFamily="18" charset="0"/>
                        <a:ea typeface="微软雅黑" panose="020B0503020204020204" pitchFamily="34" charset="-122"/>
                      </a:rPr>
                      <m:t>𝒕𝒐𝒎𝒐𝒓𝒓𝒐𝒘</m:t>
                    </m:r>
                    <m:r>
                      <a:rPr lang="en-US" altLang="zh-CN" sz="1800" b="1" i="1">
                        <a:solidFill>
                          <a:srgbClr val="00B050"/>
                        </a:solidFill>
                        <a:latin typeface="Cambria Math" panose="02040503050406030204" pitchFamily="18" charset="0"/>
                        <a:ea typeface="微软雅黑" panose="020B0503020204020204" pitchFamily="34" charset="-122"/>
                      </a:rPr>
                      <m:t>  </m:t>
                    </m:r>
                    <m:r>
                      <a:rPr lang="en-US" altLang="zh-CN" sz="1800" b="1" i="1">
                        <a:solidFill>
                          <a:srgbClr val="00B050"/>
                        </a:solidFill>
                        <a:latin typeface="Cambria Math" panose="02040503050406030204" pitchFamily="18" charset="0"/>
                        <a:ea typeface="微软雅黑" panose="020B0503020204020204" pitchFamily="34" charset="-122"/>
                      </a:rPr>
                      <m:t>𝒊𝒔</m:t>
                    </m:r>
                    <m:r>
                      <a:rPr lang="en-US" altLang="zh-CN" sz="1800" b="1" i="1">
                        <a:solidFill>
                          <a:srgbClr val="00B050"/>
                        </a:solidFill>
                        <a:latin typeface="Cambria Math" panose="02040503050406030204" pitchFamily="18" charset="0"/>
                        <a:ea typeface="微软雅黑" panose="020B0503020204020204" pitchFamily="34" charset="-122"/>
                      </a:rPr>
                      <m:t>  </m:t>
                    </m:r>
                    <m:r>
                      <a:rPr lang="en-US" altLang="zh-CN" sz="1800" b="1" i="1" smtClean="0">
                        <a:solidFill>
                          <a:srgbClr val="00B050"/>
                        </a:solidFill>
                        <a:latin typeface="Cambria Math" panose="02040503050406030204" pitchFamily="18" charset="0"/>
                        <a:ea typeface="微软雅黑" panose="020B0503020204020204" pitchFamily="34" charset="-122"/>
                      </a:rPr>
                      <m:t>𝒅𝒓𝒚</m:t>
                    </m:r>
                    <m:r>
                      <a:rPr lang="en-US" altLang="zh-CN" sz="1800" b="1" i="1" smtClean="0">
                        <a:solidFill>
                          <a:srgbClr val="00B050"/>
                        </a:solidFill>
                        <a:latin typeface="Cambria Math" panose="02040503050406030204" pitchFamily="18" charset="0"/>
                        <a:ea typeface="微软雅黑" panose="020B0503020204020204" pitchFamily="34" charset="-122"/>
                      </a:rPr>
                      <m:t> {</m:t>
                    </m:r>
                    <m:r>
                      <a:rPr lang="en-US" altLang="zh-CN" sz="1800" b="1" i="1" smtClean="0">
                        <a:solidFill>
                          <a:srgbClr val="00B050"/>
                        </a:solidFill>
                        <a:latin typeface="Cambria Math" panose="02040503050406030204" pitchFamily="18" charset="0"/>
                        <a:ea typeface="微软雅黑" panose="020B0503020204020204" pitchFamily="34" charset="-122"/>
                      </a:rPr>
                      <m:t>𝒑𝒓𝒊𝒐𝒓</m:t>
                    </m:r>
                    <m:r>
                      <a:rPr lang="en-US" altLang="zh-CN" sz="1800" b="1" i="1" smtClean="0">
                        <a:solidFill>
                          <a:srgbClr val="00B050"/>
                        </a:solidFill>
                        <a:latin typeface="Cambria Math" panose="02040503050406030204" pitchFamily="18" charset="0"/>
                        <a:ea typeface="微软雅黑" panose="020B0503020204020204" pitchFamily="34" charset="-122"/>
                      </a:rPr>
                      <m:t> </m:t>
                    </m:r>
                    <m:r>
                      <a:rPr lang="en-US" altLang="zh-CN" sz="1800" b="1" i="1" smtClean="0">
                        <a:solidFill>
                          <a:srgbClr val="00B050"/>
                        </a:solidFill>
                        <a:latin typeface="Cambria Math" panose="02040503050406030204" pitchFamily="18" charset="0"/>
                        <a:ea typeface="微软雅黑" panose="020B0503020204020204" pitchFamily="34" charset="-122"/>
                      </a:rPr>
                      <m:t>𝟎</m:t>
                    </m:r>
                    <m:r>
                      <a:rPr lang="en-US" altLang="zh-CN" sz="1800" b="1" i="1" smtClean="0">
                        <a:solidFill>
                          <a:srgbClr val="00B050"/>
                        </a:solidFill>
                        <a:latin typeface="Cambria Math" panose="02040503050406030204" pitchFamily="18" charset="0"/>
                        <a:ea typeface="微软雅黑" panose="020B0503020204020204" pitchFamily="34" charset="-122"/>
                      </a:rPr>
                      <m:t>.</m:t>
                    </m:r>
                    <m:r>
                      <a:rPr lang="en-US" altLang="zh-CN" sz="1800" b="1" i="1" smtClean="0">
                        <a:solidFill>
                          <a:srgbClr val="00B050"/>
                        </a:solidFill>
                        <a:latin typeface="Cambria Math" panose="02040503050406030204" pitchFamily="18" charset="0"/>
                        <a:ea typeface="微软雅黑" panose="020B0503020204020204" pitchFamily="34" charset="-122"/>
                      </a:rPr>
                      <m:t>𝟓</m:t>
                    </m:r>
                    <m:r>
                      <a:rPr lang="en-US" altLang="zh-CN" sz="1800" b="1" i="1" smtClean="0">
                        <a:solidFill>
                          <a:srgbClr val="00B050"/>
                        </a:solidFill>
                        <a:latin typeface="Cambria Math" panose="02040503050406030204" pitchFamily="18" charset="0"/>
                        <a:ea typeface="微软雅黑" panose="020B0503020204020204" pitchFamily="34" charset="-122"/>
                      </a:rPr>
                      <m:t>}</m:t>
                    </m:r>
                  </m:oMath>
                </a14:m>
                <a:endParaRPr lang="en-US" altLang="zh-CN" sz="1800" b="1">
                  <a:solidFill>
                    <a:srgbClr val="00B050"/>
                  </a:solidFill>
                  <a:latin typeface="微软雅黑" panose="020B0503020204020204" pitchFamily="34" charset="-122"/>
                  <a:ea typeface="微软雅黑" panose="020B0503020204020204" pitchFamily="34" charset="-122"/>
                </a:endParaRPr>
              </a:p>
              <a:p>
                <a:pPr eaLnBrk="1" hangingPunct="1">
                  <a:buClr>
                    <a:srgbClr val="FF0000"/>
                  </a:buClr>
                  <a:buSzPct val="55000"/>
                  <a:buFont typeface="Wingdings" panose="05000000000000000000" pitchFamily="2" charset="2"/>
                  <a:buChar char="Ø"/>
                </a:pPr>
                <a:endParaRPr lang="en-US" altLang="zh-CN" sz="800" b="1">
                  <a:latin typeface="微软雅黑" panose="020B0503020204020204" pitchFamily="34" charset="-122"/>
                  <a:ea typeface="微软雅黑" panose="020B0503020204020204" pitchFamily="34" charset="-122"/>
                </a:endParaRPr>
              </a:p>
              <a:p>
                <a:pPr eaLnBrk="1" hangingPunct="1">
                  <a:buClr>
                    <a:srgbClr val="FF0000"/>
                  </a:buClr>
                  <a:buSzPct val="55000"/>
                  <a:buFont typeface="Wingdings" panose="05000000000000000000" pitchFamily="2" charset="2"/>
                  <a:buChar char="Ø"/>
                </a:pPr>
                <a14:m>
                  <m:oMath xmlns:m="http://schemas.openxmlformats.org/officeDocument/2006/math">
                    <m:r>
                      <a:rPr lang="en-US" altLang="zh-CN" sz="1800" b="1" i="1" smtClean="0">
                        <a:solidFill>
                          <a:srgbClr val="00B0F0"/>
                        </a:solidFill>
                        <a:latin typeface="Cambria Math" panose="02040503050406030204" pitchFamily="18" charset="0"/>
                        <a:ea typeface="微软雅黑" panose="020B0503020204020204" pitchFamily="34" charset="-122"/>
                      </a:rPr>
                      <m:t>𝑶</m:t>
                    </m:r>
                    <m:d>
                      <m:dPr>
                        <m:ctrlPr>
                          <a:rPr lang="en-US" altLang="zh-CN" sz="1800" b="1" i="1" smtClean="0">
                            <a:solidFill>
                              <a:srgbClr val="00B0F0"/>
                            </a:solidFill>
                            <a:latin typeface="Cambria Math" panose="02040503050406030204" pitchFamily="18" charset="0"/>
                            <a:ea typeface="微软雅黑" panose="020B0503020204020204" pitchFamily="34" charset="-122"/>
                          </a:rPr>
                        </m:ctrlPr>
                      </m:dPr>
                      <m:e>
                        <m:r>
                          <a:rPr lang="en-US" altLang="zh-CN" sz="1800" b="1" i="1" smtClean="0">
                            <a:solidFill>
                              <a:srgbClr val="00B0F0"/>
                            </a:solidFill>
                            <a:latin typeface="Cambria Math" panose="02040503050406030204" pitchFamily="18" charset="0"/>
                            <a:ea typeface="微软雅黑" panose="020B0503020204020204" pitchFamily="34" charset="-122"/>
                          </a:rPr>
                          <m:t>𝒕𝒐𝒎𝒐𝒓𝒓𝒐𝒘</m:t>
                        </m:r>
                        <m:r>
                          <a:rPr lang="en-US" altLang="zh-CN" sz="1800" b="1" i="1" smtClean="0">
                            <a:solidFill>
                              <a:srgbClr val="00B0F0"/>
                            </a:solidFill>
                            <a:latin typeface="Cambria Math" panose="02040503050406030204" pitchFamily="18" charset="0"/>
                            <a:ea typeface="微软雅黑" panose="020B0503020204020204" pitchFamily="34" charset="-122"/>
                          </a:rPr>
                          <m:t>  </m:t>
                        </m:r>
                        <m:r>
                          <a:rPr lang="en-US" altLang="zh-CN" sz="1800" b="1" i="1" smtClean="0">
                            <a:solidFill>
                              <a:srgbClr val="00B0F0"/>
                            </a:solidFill>
                            <a:latin typeface="Cambria Math" panose="02040503050406030204" pitchFamily="18" charset="0"/>
                            <a:ea typeface="微软雅黑" panose="020B0503020204020204" pitchFamily="34" charset="-122"/>
                          </a:rPr>
                          <m:t>𝒊𝒔</m:t>
                        </m:r>
                        <m:r>
                          <a:rPr lang="en-US" altLang="zh-CN" sz="1800" b="1" i="1" smtClean="0">
                            <a:solidFill>
                              <a:srgbClr val="00B0F0"/>
                            </a:solidFill>
                            <a:latin typeface="Cambria Math" panose="02040503050406030204" pitchFamily="18" charset="0"/>
                            <a:ea typeface="微软雅黑" panose="020B0503020204020204" pitchFamily="34" charset="-122"/>
                          </a:rPr>
                          <m:t>  </m:t>
                        </m:r>
                        <m:r>
                          <a:rPr lang="en-US" altLang="zh-CN" sz="1800" b="1" i="1" smtClean="0">
                            <a:solidFill>
                              <a:srgbClr val="00B0F0"/>
                            </a:solidFill>
                            <a:latin typeface="Cambria Math" panose="02040503050406030204" pitchFamily="18" charset="0"/>
                            <a:ea typeface="微软雅黑" panose="020B0503020204020204" pitchFamily="34" charset="-122"/>
                          </a:rPr>
                          <m:t>𝒅𝒓𝒚</m:t>
                        </m:r>
                      </m:e>
                    </m:d>
                    <m:r>
                      <a:rPr lang="en-US" altLang="zh-CN" sz="1800" b="1" i="1" smtClean="0">
                        <a:solidFill>
                          <a:srgbClr val="00B0F0"/>
                        </a:solidFill>
                        <a:latin typeface="Cambria Math" panose="02040503050406030204" pitchFamily="18" charset="0"/>
                        <a:ea typeface="微软雅黑" panose="020B0503020204020204" pitchFamily="34" charset="-122"/>
                      </a:rPr>
                      <m:t>=</m:t>
                    </m:r>
                    <m:f>
                      <m:fPr>
                        <m:ctrlPr>
                          <a:rPr lang="en-US" altLang="zh-CN" sz="1800" b="1" i="1" smtClean="0">
                            <a:solidFill>
                              <a:srgbClr val="00B0F0"/>
                            </a:solidFill>
                            <a:latin typeface="Cambria Math" panose="02040503050406030204" pitchFamily="18" charset="0"/>
                            <a:ea typeface="微软雅黑" panose="020B0503020204020204" pitchFamily="34" charset="-122"/>
                          </a:rPr>
                        </m:ctrlPr>
                      </m:fPr>
                      <m:num>
                        <m:r>
                          <a:rPr lang="en-US" altLang="zh-CN" sz="1800" b="1" i="1" smtClean="0">
                            <a:solidFill>
                              <a:srgbClr val="00B0F0"/>
                            </a:solidFill>
                            <a:latin typeface="Cambria Math" panose="02040503050406030204" pitchFamily="18" charset="0"/>
                            <a:ea typeface="微软雅黑" panose="020B0503020204020204" pitchFamily="34" charset="-122"/>
                          </a:rPr>
                          <m:t>𝟎</m:t>
                        </m:r>
                        <m:r>
                          <a:rPr lang="en-US" altLang="zh-CN" sz="1800" b="1" i="1" smtClean="0">
                            <a:solidFill>
                              <a:srgbClr val="00B0F0"/>
                            </a:solidFill>
                            <a:latin typeface="Cambria Math" panose="02040503050406030204" pitchFamily="18" charset="0"/>
                            <a:ea typeface="微软雅黑" panose="020B0503020204020204" pitchFamily="34" charset="-122"/>
                          </a:rPr>
                          <m:t>.</m:t>
                        </m:r>
                        <m:r>
                          <a:rPr lang="en-US" altLang="zh-CN" sz="1800" b="1" i="1" smtClean="0">
                            <a:solidFill>
                              <a:srgbClr val="00B0F0"/>
                            </a:solidFill>
                            <a:latin typeface="Cambria Math" panose="02040503050406030204" pitchFamily="18" charset="0"/>
                            <a:ea typeface="微软雅黑" panose="020B0503020204020204" pitchFamily="34" charset="-122"/>
                          </a:rPr>
                          <m:t>𝟓</m:t>
                        </m:r>
                      </m:num>
                      <m:den>
                        <m:r>
                          <a:rPr lang="en-US" altLang="zh-CN" sz="1800" b="1" i="1" smtClean="0">
                            <a:solidFill>
                              <a:srgbClr val="00B0F0"/>
                            </a:solidFill>
                            <a:latin typeface="Cambria Math" panose="02040503050406030204" pitchFamily="18" charset="0"/>
                            <a:ea typeface="微软雅黑" panose="020B0503020204020204" pitchFamily="34" charset="-122"/>
                          </a:rPr>
                          <m:t>𝟏</m:t>
                        </m:r>
                        <m:r>
                          <a:rPr lang="en-US" altLang="zh-CN" sz="1800" b="1" i="1" smtClean="0">
                            <a:solidFill>
                              <a:srgbClr val="00B0F0"/>
                            </a:solidFill>
                            <a:latin typeface="Cambria Math" panose="02040503050406030204" pitchFamily="18" charset="0"/>
                            <a:ea typeface="微软雅黑" panose="020B0503020204020204" pitchFamily="34" charset="-122"/>
                          </a:rPr>
                          <m:t>−</m:t>
                        </m:r>
                        <m:r>
                          <a:rPr lang="en-US" altLang="zh-CN" sz="1800" b="1" i="1" smtClean="0">
                            <a:solidFill>
                              <a:srgbClr val="00B0F0"/>
                            </a:solidFill>
                            <a:latin typeface="Cambria Math" panose="02040503050406030204" pitchFamily="18" charset="0"/>
                            <a:ea typeface="微软雅黑" panose="020B0503020204020204" pitchFamily="34" charset="-122"/>
                          </a:rPr>
                          <m:t>𝟎</m:t>
                        </m:r>
                        <m:r>
                          <a:rPr lang="en-US" altLang="zh-CN" sz="1800" b="1" i="1" smtClean="0">
                            <a:solidFill>
                              <a:srgbClr val="00B0F0"/>
                            </a:solidFill>
                            <a:latin typeface="Cambria Math" panose="02040503050406030204" pitchFamily="18" charset="0"/>
                            <a:ea typeface="微软雅黑" panose="020B0503020204020204" pitchFamily="34" charset="-122"/>
                          </a:rPr>
                          <m:t>.</m:t>
                        </m:r>
                        <m:r>
                          <a:rPr lang="en-US" altLang="zh-CN" sz="1800" b="1" i="1" smtClean="0">
                            <a:solidFill>
                              <a:srgbClr val="00B0F0"/>
                            </a:solidFill>
                            <a:latin typeface="Cambria Math" panose="02040503050406030204" pitchFamily="18" charset="0"/>
                            <a:ea typeface="微软雅黑" panose="020B0503020204020204" pitchFamily="34" charset="-122"/>
                          </a:rPr>
                          <m:t>𝟓</m:t>
                        </m:r>
                      </m:den>
                    </m:f>
                    <m:r>
                      <a:rPr lang="en-US" altLang="zh-CN" sz="1800" b="1" i="1" smtClean="0">
                        <a:solidFill>
                          <a:srgbClr val="00B0F0"/>
                        </a:solidFill>
                        <a:latin typeface="Cambria Math" panose="02040503050406030204" pitchFamily="18" charset="0"/>
                        <a:ea typeface="微软雅黑" panose="020B0503020204020204" pitchFamily="34" charset="-122"/>
                      </a:rPr>
                      <m:t>=</m:t>
                    </m:r>
                    <m:r>
                      <a:rPr lang="en-US" altLang="zh-CN" sz="1800" b="1" i="1" smtClean="0">
                        <a:solidFill>
                          <a:srgbClr val="00B0F0"/>
                        </a:solidFill>
                        <a:latin typeface="Cambria Math" panose="02040503050406030204" pitchFamily="18" charset="0"/>
                        <a:ea typeface="微软雅黑" panose="020B0503020204020204" pitchFamily="34" charset="-122"/>
                      </a:rPr>
                      <m:t>𝟏</m:t>
                    </m:r>
                    <m:r>
                      <a:rPr lang="en-US" altLang="zh-CN" sz="1800" b="1" i="1" smtClean="0">
                        <a:solidFill>
                          <a:srgbClr val="00B0F0"/>
                        </a:solidFill>
                        <a:latin typeface="Cambria Math" panose="02040503050406030204" pitchFamily="18" charset="0"/>
                        <a:ea typeface="微软雅黑" panose="020B0503020204020204" pitchFamily="34" charset="-122"/>
                      </a:rPr>
                      <m:t>.</m:t>
                    </m:r>
                    <m:r>
                      <a:rPr lang="en-US" altLang="zh-CN" sz="1800" b="1" i="1" smtClean="0">
                        <a:solidFill>
                          <a:srgbClr val="00B0F0"/>
                        </a:solidFill>
                        <a:latin typeface="Cambria Math" panose="02040503050406030204" pitchFamily="18" charset="0"/>
                        <a:ea typeface="微软雅黑" panose="020B0503020204020204" pitchFamily="34" charset="-122"/>
                      </a:rPr>
                      <m:t>𝟎</m:t>
                    </m:r>
                    <m:r>
                      <a:rPr lang="en-US" altLang="zh-CN" sz="1800" b="1" i="1" smtClean="0">
                        <a:solidFill>
                          <a:srgbClr val="00B0F0"/>
                        </a:solidFill>
                        <a:latin typeface="Cambria Math" panose="02040503050406030204" pitchFamily="18" charset="0"/>
                        <a:ea typeface="微软雅黑" panose="020B0503020204020204" pitchFamily="34" charset="-122"/>
                      </a:rPr>
                      <m:t> </m:t>
                    </m:r>
                  </m:oMath>
                </a14:m>
                <a:endParaRPr lang="en-US" altLang="zh-CN" sz="1800" b="1" i="1">
                  <a:solidFill>
                    <a:srgbClr val="00B0F0"/>
                  </a:solidFill>
                  <a:latin typeface="Cambria Math" panose="02040503050406030204" pitchFamily="18" charset="0"/>
                  <a:ea typeface="Cambria Math" panose="02040503050406030204" pitchFamily="18" charset="0"/>
                </a:endParaRPr>
              </a:p>
              <a:p>
                <a:pPr eaLnBrk="1" hangingPunct="1">
                  <a:buClr>
                    <a:srgbClr val="FF0000"/>
                  </a:buClr>
                  <a:buSzPct val="55000"/>
                  <a:buFont typeface="Wingdings" panose="05000000000000000000" pitchFamily="2" charset="2"/>
                  <a:buChar char="Ø"/>
                </a:pPr>
                <a14:m>
                  <m:oMath xmlns:m="http://schemas.openxmlformats.org/officeDocument/2006/math">
                    <m:r>
                      <a:rPr lang="en-US" altLang="zh-CN" sz="1800" b="1" i="1">
                        <a:solidFill>
                          <a:srgbClr val="00B0F0"/>
                        </a:solidFill>
                        <a:latin typeface="Cambria Math" panose="02040503050406030204" pitchFamily="18" charset="0"/>
                        <a:ea typeface="微软雅黑" panose="020B0503020204020204" pitchFamily="34" charset="-122"/>
                      </a:rPr>
                      <m:t>𝑶</m:t>
                    </m:r>
                    <m:d>
                      <m:dPr>
                        <m:ctrlPr>
                          <a:rPr lang="en-US" altLang="zh-CN" sz="1800" b="1" i="1">
                            <a:solidFill>
                              <a:srgbClr val="00B0F0"/>
                            </a:solidFill>
                            <a:latin typeface="Cambria Math" panose="02040503050406030204" pitchFamily="18" charset="0"/>
                            <a:ea typeface="微软雅黑" panose="020B0503020204020204" pitchFamily="34" charset="-122"/>
                          </a:rPr>
                        </m:ctrlPr>
                      </m:dPr>
                      <m:e>
                        <m:r>
                          <a:rPr lang="en-US" altLang="zh-CN" sz="1800" b="1" i="1">
                            <a:solidFill>
                              <a:srgbClr val="00B0F0"/>
                            </a:solidFill>
                            <a:latin typeface="Cambria Math" panose="02040503050406030204" pitchFamily="18" charset="0"/>
                            <a:ea typeface="微软雅黑" panose="020B0503020204020204" pitchFamily="34" charset="-122"/>
                          </a:rPr>
                          <m:t>𝒕𝒐𝒎𝒐𝒓𝒓𝒐𝒘</m:t>
                        </m:r>
                        <m:r>
                          <a:rPr lang="en-US" altLang="zh-CN" sz="1800" b="1" i="1">
                            <a:solidFill>
                              <a:srgbClr val="00B0F0"/>
                            </a:solidFill>
                            <a:latin typeface="Cambria Math" panose="02040503050406030204" pitchFamily="18" charset="0"/>
                            <a:ea typeface="微软雅黑" panose="020B0503020204020204" pitchFamily="34" charset="-122"/>
                          </a:rPr>
                          <m:t>  </m:t>
                        </m:r>
                        <m:r>
                          <a:rPr lang="en-US" altLang="zh-CN" sz="1800" b="1" i="1">
                            <a:solidFill>
                              <a:srgbClr val="00B0F0"/>
                            </a:solidFill>
                            <a:latin typeface="Cambria Math" panose="02040503050406030204" pitchFamily="18" charset="0"/>
                            <a:ea typeface="微软雅黑" panose="020B0503020204020204" pitchFamily="34" charset="-122"/>
                          </a:rPr>
                          <m:t>𝒊𝒔</m:t>
                        </m:r>
                        <m:r>
                          <a:rPr lang="en-US" altLang="zh-CN" sz="1800" b="1" i="1">
                            <a:solidFill>
                              <a:srgbClr val="00B0F0"/>
                            </a:solidFill>
                            <a:latin typeface="Cambria Math" panose="02040503050406030204" pitchFamily="18" charset="0"/>
                            <a:ea typeface="微软雅黑" panose="020B0503020204020204" pitchFamily="34" charset="-122"/>
                          </a:rPr>
                          <m:t>  </m:t>
                        </m:r>
                        <m:r>
                          <a:rPr lang="en-US" altLang="zh-CN" sz="1800" b="1" i="1" smtClean="0">
                            <a:solidFill>
                              <a:srgbClr val="00B0F0"/>
                            </a:solidFill>
                            <a:latin typeface="Cambria Math" panose="02040503050406030204" pitchFamily="18" charset="0"/>
                            <a:ea typeface="微软雅黑" panose="020B0503020204020204" pitchFamily="34" charset="-122"/>
                          </a:rPr>
                          <m:t>𝒅𝒓𝒚</m:t>
                        </m:r>
                        <m:r>
                          <a:rPr lang="en-US" altLang="zh-CN" sz="1800" b="1" i="1" smtClean="0">
                            <a:solidFill>
                              <a:srgbClr val="00B0F0"/>
                            </a:solidFill>
                            <a:latin typeface="Cambria Math" panose="02040503050406030204" pitchFamily="18" charset="0"/>
                            <a:ea typeface="微软雅黑" panose="020B0503020204020204" pitchFamily="34" charset="-122"/>
                          </a:rPr>
                          <m:t> | </m:t>
                        </m:r>
                        <m:r>
                          <a:rPr lang="en-US" altLang="zh-CN" sz="1800" b="1" i="1" smtClean="0">
                            <a:solidFill>
                              <a:srgbClr val="00B0F0"/>
                            </a:solidFill>
                            <a:latin typeface="Cambria Math" panose="02040503050406030204" pitchFamily="18" charset="0"/>
                            <a:ea typeface="微软雅黑" panose="020B0503020204020204" pitchFamily="34" charset="-122"/>
                          </a:rPr>
                          <m:t>𝒕𝒐𝒅𝒂𝒚</m:t>
                        </m:r>
                        <m:r>
                          <a:rPr lang="en-US" altLang="zh-CN" sz="1800" b="1" i="1" smtClean="0">
                            <a:solidFill>
                              <a:srgbClr val="00B0F0"/>
                            </a:solidFill>
                            <a:latin typeface="Cambria Math" panose="02040503050406030204" pitchFamily="18" charset="0"/>
                            <a:ea typeface="微软雅黑" panose="020B0503020204020204" pitchFamily="34" charset="-122"/>
                          </a:rPr>
                          <m:t>  </m:t>
                        </m:r>
                        <m:r>
                          <a:rPr lang="en-US" altLang="zh-CN" sz="1800" b="1" i="1" smtClean="0">
                            <a:solidFill>
                              <a:srgbClr val="00B0F0"/>
                            </a:solidFill>
                            <a:latin typeface="Cambria Math" panose="02040503050406030204" pitchFamily="18" charset="0"/>
                            <a:ea typeface="微软雅黑" panose="020B0503020204020204" pitchFamily="34" charset="-122"/>
                          </a:rPr>
                          <m:t>𝒊𝒔</m:t>
                        </m:r>
                        <m:r>
                          <a:rPr lang="en-US" altLang="zh-CN" sz="1800" b="1" i="1" smtClean="0">
                            <a:solidFill>
                              <a:srgbClr val="00B0F0"/>
                            </a:solidFill>
                            <a:latin typeface="Cambria Math" panose="02040503050406030204" pitchFamily="18" charset="0"/>
                            <a:ea typeface="微软雅黑" panose="020B0503020204020204" pitchFamily="34" charset="-122"/>
                          </a:rPr>
                          <m:t>  </m:t>
                        </m:r>
                        <m:r>
                          <a:rPr lang="en-US" altLang="zh-CN" sz="1800" b="1" i="1" smtClean="0">
                            <a:solidFill>
                              <a:srgbClr val="00B0F0"/>
                            </a:solidFill>
                            <a:latin typeface="Cambria Math" panose="02040503050406030204" pitchFamily="18" charset="0"/>
                            <a:ea typeface="微软雅黑" panose="020B0503020204020204" pitchFamily="34" charset="-122"/>
                          </a:rPr>
                          <m:t>𝒓𝒂𝒊𝒏</m:t>
                        </m:r>
                      </m:e>
                    </m:d>
                    <m:r>
                      <a:rPr lang="en-US" altLang="zh-CN" sz="1800" b="1" i="1">
                        <a:solidFill>
                          <a:srgbClr val="00B0F0"/>
                        </a:solidFill>
                        <a:latin typeface="Cambria Math" panose="02040503050406030204" pitchFamily="18" charset="0"/>
                        <a:ea typeface="微软雅黑" panose="020B0503020204020204" pitchFamily="34" charset="-122"/>
                      </a:rPr>
                      <m:t>=</m:t>
                    </m:r>
                    <m:r>
                      <a:rPr lang="en-US" altLang="zh-CN" sz="1800" b="1" i="1" smtClean="0">
                        <a:solidFill>
                          <a:srgbClr val="00B0F0"/>
                        </a:solidFill>
                        <a:latin typeface="Cambria Math" panose="02040503050406030204" pitchFamily="18" charset="0"/>
                        <a:ea typeface="微软雅黑" panose="020B0503020204020204" pitchFamily="34" charset="-122"/>
                      </a:rPr>
                      <m:t>𝟎</m:t>
                    </m:r>
                    <m:r>
                      <a:rPr lang="en-US" altLang="zh-CN" sz="1800" b="1" i="1" smtClean="0">
                        <a:solidFill>
                          <a:srgbClr val="00B0F0"/>
                        </a:solidFill>
                        <a:latin typeface="Cambria Math" panose="02040503050406030204" pitchFamily="18" charset="0"/>
                        <a:ea typeface="微软雅黑" panose="020B0503020204020204" pitchFamily="34" charset="-122"/>
                      </a:rPr>
                      <m:t>.</m:t>
                    </m:r>
                    <m:r>
                      <a:rPr lang="en-US" altLang="zh-CN" sz="1800" b="1" i="1" smtClean="0">
                        <a:solidFill>
                          <a:srgbClr val="00B0F0"/>
                        </a:solidFill>
                        <a:latin typeface="Cambria Math" panose="02040503050406030204" pitchFamily="18" charset="0"/>
                        <a:ea typeface="微软雅黑" panose="020B0503020204020204" pitchFamily="34" charset="-122"/>
                      </a:rPr>
                      <m:t>𝟒</m:t>
                    </m:r>
                    <m:r>
                      <a:rPr lang="en-US" altLang="zh-CN" sz="1800" b="1" i="1" smtClean="0">
                        <a:solidFill>
                          <a:srgbClr val="00B0F0"/>
                        </a:solidFill>
                        <a:latin typeface="Cambria Math" panose="02040503050406030204" pitchFamily="18" charset="0"/>
                        <a:ea typeface="Cambria Math" panose="02040503050406030204" pitchFamily="18" charset="0"/>
                      </a:rPr>
                      <m:t>×</m:t>
                    </m:r>
                    <m:r>
                      <a:rPr lang="en-US" altLang="zh-CN" sz="1800" b="1" i="1" smtClean="0">
                        <a:solidFill>
                          <a:srgbClr val="00B0F0"/>
                        </a:solidFill>
                        <a:latin typeface="Cambria Math" panose="02040503050406030204" pitchFamily="18" charset="0"/>
                        <a:ea typeface="Cambria Math" panose="02040503050406030204" pitchFamily="18" charset="0"/>
                      </a:rPr>
                      <m:t>𝟏</m:t>
                    </m:r>
                    <m:r>
                      <a:rPr lang="en-US" altLang="zh-CN" sz="1800" b="1" i="1" smtClean="0">
                        <a:solidFill>
                          <a:srgbClr val="00B0F0"/>
                        </a:solidFill>
                        <a:latin typeface="Cambria Math" panose="02040503050406030204" pitchFamily="18" charset="0"/>
                        <a:ea typeface="Cambria Math" panose="02040503050406030204" pitchFamily="18" charset="0"/>
                      </a:rPr>
                      <m:t>.</m:t>
                    </m:r>
                    <m:r>
                      <a:rPr lang="en-US" altLang="zh-CN" sz="1800" b="1" i="1" smtClean="0">
                        <a:solidFill>
                          <a:srgbClr val="00B0F0"/>
                        </a:solidFill>
                        <a:latin typeface="Cambria Math" panose="02040503050406030204" pitchFamily="18" charset="0"/>
                        <a:ea typeface="Cambria Math" panose="02040503050406030204" pitchFamily="18" charset="0"/>
                      </a:rPr>
                      <m:t>𝟎</m:t>
                    </m:r>
                    <m:r>
                      <a:rPr lang="en-US" altLang="zh-CN" sz="1800" b="1" i="1">
                        <a:solidFill>
                          <a:srgbClr val="00B0F0"/>
                        </a:solidFill>
                        <a:latin typeface="Cambria Math" panose="02040503050406030204" pitchFamily="18" charset="0"/>
                        <a:ea typeface="微软雅黑" panose="020B0503020204020204" pitchFamily="34" charset="-122"/>
                      </a:rPr>
                      <m:t>=</m:t>
                    </m:r>
                    <m:r>
                      <a:rPr lang="en-US" altLang="zh-CN" sz="1800" b="1" i="1" smtClean="0">
                        <a:solidFill>
                          <a:srgbClr val="00B0F0"/>
                        </a:solidFill>
                        <a:latin typeface="Cambria Math" panose="02040503050406030204" pitchFamily="18" charset="0"/>
                        <a:ea typeface="微软雅黑" panose="020B0503020204020204" pitchFamily="34" charset="-122"/>
                      </a:rPr>
                      <m:t>𝟐</m:t>
                    </m:r>
                    <m:r>
                      <a:rPr lang="en-US" altLang="zh-CN" sz="1800" b="1" i="1">
                        <a:solidFill>
                          <a:srgbClr val="00B0F0"/>
                        </a:solidFill>
                        <a:latin typeface="Cambria Math" panose="02040503050406030204" pitchFamily="18" charset="0"/>
                        <a:ea typeface="微软雅黑" panose="020B0503020204020204" pitchFamily="34" charset="-122"/>
                      </a:rPr>
                      <m:t>.</m:t>
                    </m:r>
                    <m:r>
                      <a:rPr lang="en-US" altLang="zh-CN" sz="1800" b="1" i="1" smtClean="0">
                        <a:solidFill>
                          <a:srgbClr val="00B0F0"/>
                        </a:solidFill>
                        <a:latin typeface="Cambria Math" panose="02040503050406030204" pitchFamily="18" charset="0"/>
                        <a:ea typeface="微软雅黑" panose="020B0503020204020204" pitchFamily="34" charset="-122"/>
                      </a:rPr>
                      <m:t>𝟓</m:t>
                    </m:r>
                    <m:r>
                      <a:rPr lang="en-US" altLang="zh-CN" sz="1800" b="1" i="1">
                        <a:solidFill>
                          <a:srgbClr val="00B0F0"/>
                        </a:solidFill>
                        <a:latin typeface="Cambria Math" panose="02040503050406030204" pitchFamily="18" charset="0"/>
                        <a:ea typeface="微软雅黑" panose="020B0503020204020204" pitchFamily="34" charset="-122"/>
                      </a:rPr>
                      <m:t> </m:t>
                    </m:r>
                  </m:oMath>
                </a14:m>
                <a:endParaRPr lang="en-US" altLang="zh-CN" sz="1800" b="1" i="1">
                  <a:solidFill>
                    <a:srgbClr val="00B0F0"/>
                  </a:solidFill>
                  <a:latin typeface="Cambria Math" panose="02040503050406030204" pitchFamily="18" charset="0"/>
                  <a:ea typeface="Cambria Math" panose="02040503050406030204" pitchFamily="18" charset="0"/>
                </a:endParaRPr>
              </a:p>
              <a:p>
                <a:pPr eaLnBrk="1" hangingPunct="1">
                  <a:buClr>
                    <a:srgbClr val="FF0000"/>
                  </a:buClr>
                  <a:buSzPct val="55000"/>
                  <a:buFont typeface="Wingdings" panose="05000000000000000000" pitchFamily="2" charset="2"/>
                  <a:buChar char="Ø"/>
                </a:pPr>
                <a14:m>
                  <m:oMath xmlns:m="http://schemas.openxmlformats.org/officeDocument/2006/math">
                    <m:r>
                      <a:rPr lang="en-US" altLang="zh-CN" sz="1800" b="1" i="1" smtClean="0">
                        <a:solidFill>
                          <a:srgbClr val="00B0F0"/>
                        </a:solidFill>
                        <a:latin typeface="Cambria Math" panose="02040503050406030204" pitchFamily="18" charset="0"/>
                        <a:ea typeface="微软雅黑" panose="020B0503020204020204" pitchFamily="34" charset="-122"/>
                      </a:rPr>
                      <m:t>𝒑</m:t>
                    </m:r>
                    <m:d>
                      <m:dPr>
                        <m:ctrlPr>
                          <a:rPr lang="en-US" altLang="zh-CN" sz="1800" b="1" i="1">
                            <a:solidFill>
                              <a:srgbClr val="00B0F0"/>
                            </a:solidFill>
                            <a:latin typeface="Cambria Math" panose="02040503050406030204" pitchFamily="18" charset="0"/>
                            <a:ea typeface="微软雅黑" panose="020B0503020204020204" pitchFamily="34" charset="-122"/>
                          </a:rPr>
                        </m:ctrlPr>
                      </m:dPr>
                      <m:e>
                        <m:r>
                          <a:rPr lang="en-US" altLang="zh-CN" sz="1800" b="1" i="1">
                            <a:solidFill>
                              <a:srgbClr val="00B0F0"/>
                            </a:solidFill>
                            <a:latin typeface="Cambria Math" panose="02040503050406030204" pitchFamily="18" charset="0"/>
                            <a:ea typeface="微软雅黑" panose="020B0503020204020204" pitchFamily="34" charset="-122"/>
                          </a:rPr>
                          <m:t>𝒕𝒐𝒎𝒐𝒓𝒓𝒐𝒘</m:t>
                        </m:r>
                        <m:r>
                          <a:rPr lang="en-US" altLang="zh-CN" sz="1800" b="1" i="1">
                            <a:solidFill>
                              <a:srgbClr val="00B0F0"/>
                            </a:solidFill>
                            <a:latin typeface="Cambria Math" panose="02040503050406030204" pitchFamily="18" charset="0"/>
                            <a:ea typeface="微软雅黑" panose="020B0503020204020204" pitchFamily="34" charset="-122"/>
                          </a:rPr>
                          <m:t>  </m:t>
                        </m:r>
                        <m:r>
                          <a:rPr lang="en-US" altLang="zh-CN" sz="1800" b="1" i="1">
                            <a:solidFill>
                              <a:srgbClr val="00B0F0"/>
                            </a:solidFill>
                            <a:latin typeface="Cambria Math" panose="02040503050406030204" pitchFamily="18" charset="0"/>
                            <a:ea typeface="微软雅黑" panose="020B0503020204020204" pitchFamily="34" charset="-122"/>
                          </a:rPr>
                          <m:t>𝒊𝒔</m:t>
                        </m:r>
                        <m:r>
                          <a:rPr lang="en-US" altLang="zh-CN" sz="1800" b="1" i="1">
                            <a:solidFill>
                              <a:srgbClr val="00B0F0"/>
                            </a:solidFill>
                            <a:latin typeface="Cambria Math" panose="02040503050406030204" pitchFamily="18" charset="0"/>
                            <a:ea typeface="微软雅黑" panose="020B0503020204020204" pitchFamily="34" charset="-122"/>
                          </a:rPr>
                          <m:t>  </m:t>
                        </m:r>
                        <m:r>
                          <a:rPr lang="en-US" altLang="zh-CN" sz="1800" b="1" i="1" smtClean="0">
                            <a:solidFill>
                              <a:srgbClr val="00B0F0"/>
                            </a:solidFill>
                            <a:latin typeface="Cambria Math" panose="02040503050406030204" pitchFamily="18" charset="0"/>
                            <a:ea typeface="微软雅黑" panose="020B0503020204020204" pitchFamily="34" charset="-122"/>
                          </a:rPr>
                          <m:t>𝒅𝒓𝒚</m:t>
                        </m:r>
                        <m:r>
                          <a:rPr lang="en-US" altLang="zh-CN" sz="1800" b="1" i="1" smtClean="0">
                            <a:solidFill>
                              <a:srgbClr val="00B0F0"/>
                            </a:solidFill>
                            <a:latin typeface="Cambria Math" panose="02040503050406030204" pitchFamily="18" charset="0"/>
                            <a:ea typeface="微软雅黑" panose="020B0503020204020204" pitchFamily="34" charset="-122"/>
                          </a:rPr>
                          <m:t> | </m:t>
                        </m:r>
                        <m:r>
                          <a:rPr lang="en-US" altLang="zh-CN" sz="1800" b="1" i="1" smtClean="0">
                            <a:solidFill>
                              <a:srgbClr val="00B0F0"/>
                            </a:solidFill>
                            <a:latin typeface="Cambria Math" panose="02040503050406030204" pitchFamily="18" charset="0"/>
                            <a:ea typeface="微软雅黑" panose="020B0503020204020204" pitchFamily="34" charset="-122"/>
                          </a:rPr>
                          <m:t>𝒕𝒐𝒅𝒂𝒚</m:t>
                        </m:r>
                        <m:r>
                          <a:rPr lang="en-US" altLang="zh-CN" sz="1800" b="1" i="1" smtClean="0">
                            <a:solidFill>
                              <a:srgbClr val="00B0F0"/>
                            </a:solidFill>
                            <a:latin typeface="Cambria Math" panose="02040503050406030204" pitchFamily="18" charset="0"/>
                            <a:ea typeface="微软雅黑" panose="020B0503020204020204" pitchFamily="34" charset="-122"/>
                          </a:rPr>
                          <m:t>  </m:t>
                        </m:r>
                        <m:r>
                          <a:rPr lang="en-US" altLang="zh-CN" sz="1800" b="1" i="1" smtClean="0">
                            <a:solidFill>
                              <a:srgbClr val="00B0F0"/>
                            </a:solidFill>
                            <a:latin typeface="Cambria Math" panose="02040503050406030204" pitchFamily="18" charset="0"/>
                            <a:ea typeface="微软雅黑" panose="020B0503020204020204" pitchFamily="34" charset="-122"/>
                          </a:rPr>
                          <m:t>𝒊𝒔</m:t>
                        </m:r>
                        <m:r>
                          <a:rPr lang="en-US" altLang="zh-CN" sz="1800" b="1" i="1" smtClean="0">
                            <a:solidFill>
                              <a:srgbClr val="00B0F0"/>
                            </a:solidFill>
                            <a:latin typeface="Cambria Math" panose="02040503050406030204" pitchFamily="18" charset="0"/>
                            <a:ea typeface="微软雅黑" panose="020B0503020204020204" pitchFamily="34" charset="-122"/>
                          </a:rPr>
                          <m:t>  </m:t>
                        </m:r>
                        <m:r>
                          <a:rPr lang="en-US" altLang="zh-CN" sz="1800" b="1" i="1" smtClean="0">
                            <a:solidFill>
                              <a:srgbClr val="00B0F0"/>
                            </a:solidFill>
                            <a:latin typeface="Cambria Math" panose="02040503050406030204" pitchFamily="18" charset="0"/>
                            <a:ea typeface="微软雅黑" panose="020B0503020204020204" pitchFamily="34" charset="-122"/>
                          </a:rPr>
                          <m:t>𝒓𝒂𝒊𝒏</m:t>
                        </m:r>
                      </m:e>
                    </m:d>
                    <m:r>
                      <a:rPr lang="en-US" altLang="zh-CN" sz="1800" b="1" i="1">
                        <a:solidFill>
                          <a:srgbClr val="00B0F0"/>
                        </a:solidFill>
                        <a:latin typeface="Cambria Math" panose="02040503050406030204" pitchFamily="18" charset="0"/>
                        <a:ea typeface="微软雅黑" panose="020B0503020204020204" pitchFamily="34" charset="-122"/>
                      </a:rPr>
                      <m:t>=</m:t>
                    </m:r>
                    <m:f>
                      <m:fPr>
                        <m:ctrlPr>
                          <a:rPr lang="en-US" altLang="zh-CN" sz="1800" b="1" i="1">
                            <a:solidFill>
                              <a:srgbClr val="00B0F0"/>
                            </a:solidFill>
                            <a:latin typeface="Cambria Math" panose="02040503050406030204" pitchFamily="18" charset="0"/>
                            <a:ea typeface="微软雅黑" panose="020B0503020204020204" pitchFamily="34" charset="-122"/>
                          </a:rPr>
                        </m:ctrlPr>
                      </m:fPr>
                      <m:num>
                        <m:r>
                          <a:rPr lang="en-US" altLang="zh-CN" sz="1800" b="1" i="1" smtClean="0">
                            <a:solidFill>
                              <a:srgbClr val="00B0F0"/>
                            </a:solidFill>
                            <a:latin typeface="Cambria Math" panose="02040503050406030204" pitchFamily="18" charset="0"/>
                            <a:ea typeface="微软雅黑" panose="020B0503020204020204" pitchFamily="34" charset="-122"/>
                          </a:rPr>
                          <m:t>𝟎</m:t>
                        </m:r>
                        <m:r>
                          <a:rPr lang="en-US" altLang="zh-CN" sz="1800" b="1" i="1" smtClean="0">
                            <a:solidFill>
                              <a:srgbClr val="00B0F0"/>
                            </a:solidFill>
                            <a:latin typeface="Cambria Math" panose="02040503050406030204" pitchFamily="18" charset="0"/>
                            <a:ea typeface="微软雅黑" panose="020B0503020204020204" pitchFamily="34" charset="-122"/>
                          </a:rPr>
                          <m:t>.</m:t>
                        </m:r>
                        <m:r>
                          <a:rPr lang="en-US" altLang="zh-CN" sz="1800" b="1" i="1" smtClean="0">
                            <a:solidFill>
                              <a:srgbClr val="00B0F0"/>
                            </a:solidFill>
                            <a:latin typeface="Cambria Math" panose="02040503050406030204" pitchFamily="18" charset="0"/>
                            <a:ea typeface="微软雅黑" panose="020B0503020204020204" pitchFamily="34" charset="-122"/>
                          </a:rPr>
                          <m:t>𝟒</m:t>
                        </m:r>
                      </m:num>
                      <m:den>
                        <m:r>
                          <a:rPr lang="en-US" altLang="zh-CN" sz="1800" b="1" i="1">
                            <a:solidFill>
                              <a:srgbClr val="00B0F0"/>
                            </a:solidFill>
                            <a:latin typeface="Cambria Math" panose="02040503050406030204" pitchFamily="18" charset="0"/>
                            <a:ea typeface="微软雅黑" panose="020B0503020204020204" pitchFamily="34" charset="-122"/>
                          </a:rPr>
                          <m:t>𝟏</m:t>
                        </m:r>
                        <m:r>
                          <a:rPr lang="en-US" altLang="zh-CN" sz="1800" b="1" i="1" smtClean="0">
                            <a:solidFill>
                              <a:srgbClr val="00B0F0"/>
                            </a:solidFill>
                            <a:latin typeface="Cambria Math" panose="02040503050406030204" pitchFamily="18" charset="0"/>
                            <a:ea typeface="微软雅黑" panose="020B0503020204020204" pitchFamily="34" charset="-122"/>
                          </a:rPr>
                          <m:t>+</m:t>
                        </m:r>
                        <m:r>
                          <a:rPr lang="en-US" altLang="zh-CN" sz="1800" b="1" i="1" smtClean="0">
                            <a:solidFill>
                              <a:srgbClr val="00B0F0"/>
                            </a:solidFill>
                            <a:latin typeface="Cambria Math" panose="02040503050406030204" pitchFamily="18" charset="0"/>
                            <a:ea typeface="微软雅黑" panose="020B0503020204020204" pitchFamily="34" charset="-122"/>
                          </a:rPr>
                          <m:t>𝟎</m:t>
                        </m:r>
                        <m:r>
                          <a:rPr lang="en-US" altLang="zh-CN" sz="1800" b="1" i="1">
                            <a:solidFill>
                              <a:srgbClr val="00B0F0"/>
                            </a:solidFill>
                            <a:latin typeface="Cambria Math" panose="02040503050406030204" pitchFamily="18" charset="0"/>
                            <a:ea typeface="微软雅黑" panose="020B0503020204020204" pitchFamily="34" charset="-122"/>
                          </a:rPr>
                          <m:t>.</m:t>
                        </m:r>
                        <m:r>
                          <a:rPr lang="en-US" altLang="zh-CN" sz="1800" b="1" i="1" smtClean="0">
                            <a:solidFill>
                              <a:srgbClr val="00B0F0"/>
                            </a:solidFill>
                            <a:latin typeface="Cambria Math" panose="02040503050406030204" pitchFamily="18" charset="0"/>
                            <a:ea typeface="微软雅黑" panose="020B0503020204020204" pitchFamily="34" charset="-122"/>
                          </a:rPr>
                          <m:t>𝟒</m:t>
                        </m:r>
                      </m:den>
                    </m:f>
                    <m:r>
                      <a:rPr lang="en-US" altLang="zh-CN" sz="1800" b="1" i="1">
                        <a:solidFill>
                          <a:srgbClr val="00B0F0"/>
                        </a:solidFill>
                        <a:latin typeface="Cambria Math" panose="02040503050406030204" pitchFamily="18" charset="0"/>
                        <a:ea typeface="微软雅黑" panose="020B0503020204020204" pitchFamily="34" charset="-122"/>
                      </a:rPr>
                      <m:t>=</m:t>
                    </m:r>
                    <m:r>
                      <a:rPr lang="en-US" altLang="zh-CN" sz="1800" b="1" i="1" smtClean="0">
                        <a:solidFill>
                          <a:srgbClr val="00B0F0"/>
                        </a:solidFill>
                        <a:latin typeface="Cambria Math" panose="02040503050406030204" pitchFamily="18" charset="0"/>
                        <a:ea typeface="微软雅黑" panose="020B0503020204020204" pitchFamily="34" charset="-122"/>
                      </a:rPr>
                      <m:t>𝟎</m:t>
                    </m:r>
                    <m:r>
                      <a:rPr lang="en-US" altLang="zh-CN" sz="1800" b="1" i="1" smtClean="0">
                        <a:solidFill>
                          <a:srgbClr val="00B0F0"/>
                        </a:solidFill>
                        <a:latin typeface="Cambria Math" panose="02040503050406030204" pitchFamily="18" charset="0"/>
                        <a:ea typeface="微软雅黑" panose="020B0503020204020204" pitchFamily="34" charset="-122"/>
                      </a:rPr>
                      <m:t>.</m:t>
                    </m:r>
                    <m:r>
                      <a:rPr lang="en-US" altLang="zh-CN" sz="1800" b="1" i="1" smtClean="0">
                        <a:solidFill>
                          <a:srgbClr val="00B0F0"/>
                        </a:solidFill>
                        <a:latin typeface="Cambria Math" panose="02040503050406030204" pitchFamily="18" charset="0"/>
                        <a:ea typeface="微软雅黑" panose="020B0503020204020204" pitchFamily="34" charset="-122"/>
                      </a:rPr>
                      <m:t>𝟐𝟗</m:t>
                    </m:r>
                    <m:r>
                      <a:rPr lang="en-US" altLang="zh-CN" sz="1800" b="1" i="1">
                        <a:solidFill>
                          <a:srgbClr val="00B0F0"/>
                        </a:solidFill>
                        <a:latin typeface="Cambria Math" panose="02040503050406030204" pitchFamily="18" charset="0"/>
                        <a:ea typeface="微软雅黑" panose="020B0503020204020204" pitchFamily="34" charset="-122"/>
                      </a:rPr>
                      <m:t> </m:t>
                    </m:r>
                  </m:oMath>
                </a14:m>
                <a:endParaRPr lang="en-US" altLang="zh-CN" sz="1800" b="1" i="1">
                  <a:solidFill>
                    <a:srgbClr val="00B0F0"/>
                  </a:solidFill>
                  <a:latin typeface="Cambria Math" panose="02040503050406030204" pitchFamily="18" charset="0"/>
                  <a:ea typeface="Cambria Math" panose="02040503050406030204" pitchFamily="18" charset="0"/>
                </a:endParaRPr>
              </a:p>
              <a:p>
                <a:pPr eaLnBrk="1" hangingPunct="1">
                  <a:buClr>
                    <a:srgbClr val="FF0000"/>
                  </a:buClr>
                  <a:buSzPct val="55000"/>
                  <a:buFont typeface="Wingdings" panose="05000000000000000000" pitchFamily="2" charset="2"/>
                  <a:buChar char="Ø"/>
                </a:pPr>
                <a:endParaRPr lang="en-US" altLang="zh-CN" sz="800" b="1">
                  <a:latin typeface="微软雅黑" panose="020B0503020204020204" pitchFamily="34" charset="-122"/>
                  <a:ea typeface="微软雅黑" panose="020B0503020204020204" pitchFamily="34" charset="-122"/>
                </a:endParaRPr>
              </a:p>
              <a:p>
                <a:pPr eaLnBrk="1" hangingPunct="1">
                  <a:buClr>
                    <a:srgbClr val="FF0000"/>
                  </a:buClr>
                  <a:buSzPct val="55000"/>
                  <a:buFont typeface="Wingdings" panose="05000000000000000000" pitchFamily="2" charset="2"/>
                  <a:buChar char="Ø"/>
                </a:pPr>
                <a14:m>
                  <m:oMath xmlns:m="http://schemas.openxmlformats.org/officeDocument/2006/math">
                    <m:r>
                      <a:rPr lang="en-US" altLang="zh-CN" sz="1800" b="1" i="1" smtClean="0">
                        <a:solidFill>
                          <a:srgbClr val="C00000"/>
                        </a:solidFill>
                        <a:latin typeface="Cambria Math" panose="02040503050406030204" pitchFamily="18" charset="0"/>
                        <a:ea typeface="微软雅黑" panose="020B0503020204020204" pitchFamily="34" charset="-122"/>
                      </a:rPr>
                      <m:t>𝒕𝒐𝒎𝒐𝒓𝒓𝒐𝒘</m:t>
                    </m:r>
                    <m:r>
                      <a:rPr lang="en-US" altLang="zh-CN" sz="1800" b="1" i="1" smtClean="0">
                        <a:solidFill>
                          <a:srgbClr val="C00000"/>
                        </a:solidFill>
                        <a:latin typeface="Cambria Math" panose="02040503050406030204" pitchFamily="18" charset="0"/>
                        <a:ea typeface="微软雅黑" panose="020B0503020204020204" pitchFamily="34" charset="-122"/>
                      </a:rPr>
                      <m:t>  </m:t>
                    </m:r>
                    <m:r>
                      <a:rPr lang="en-US" altLang="zh-CN" sz="1800" b="1" i="1" smtClean="0">
                        <a:solidFill>
                          <a:srgbClr val="C00000"/>
                        </a:solidFill>
                        <a:latin typeface="Cambria Math" panose="02040503050406030204" pitchFamily="18" charset="0"/>
                        <a:ea typeface="微软雅黑" panose="020B0503020204020204" pitchFamily="34" charset="-122"/>
                      </a:rPr>
                      <m:t>𝒊𝒔</m:t>
                    </m:r>
                    <m:r>
                      <a:rPr lang="en-US" altLang="zh-CN" sz="1800" b="1" i="1" smtClean="0">
                        <a:solidFill>
                          <a:srgbClr val="C00000"/>
                        </a:solidFill>
                        <a:latin typeface="Cambria Math" panose="02040503050406030204" pitchFamily="18" charset="0"/>
                        <a:ea typeface="微软雅黑" panose="020B0503020204020204" pitchFamily="34" charset="-122"/>
                      </a:rPr>
                      <m:t>  </m:t>
                    </m:r>
                    <m:r>
                      <a:rPr lang="en-US" altLang="zh-CN" sz="1800" b="1" i="1" smtClean="0">
                        <a:solidFill>
                          <a:srgbClr val="C00000"/>
                        </a:solidFill>
                        <a:latin typeface="Cambria Math" panose="02040503050406030204" pitchFamily="18" charset="0"/>
                        <a:ea typeface="微软雅黑" panose="020B0503020204020204" pitchFamily="34" charset="-122"/>
                      </a:rPr>
                      <m:t>𝒓𝒂𝒊𝒏</m:t>
                    </m:r>
                    <m:r>
                      <a:rPr lang="en-US" altLang="zh-CN" sz="1800" b="1" i="1" smtClean="0">
                        <a:solidFill>
                          <a:srgbClr val="C00000"/>
                        </a:solidFill>
                        <a:latin typeface="Cambria Math" panose="02040503050406030204" pitchFamily="18" charset="0"/>
                        <a:ea typeface="微软雅黑" panose="020B0503020204020204" pitchFamily="34" charset="-122"/>
                      </a:rPr>
                      <m:t>    </m:t>
                    </m:r>
                    <m:d>
                      <m:dPr>
                        <m:begChr m:val="{"/>
                        <m:endChr m:val="}"/>
                        <m:ctrlPr>
                          <a:rPr lang="en-US" altLang="zh-CN" sz="1800" b="1" i="1" smtClean="0">
                            <a:solidFill>
                              <a:srgbClr val="C00000"/>
                            </a:solidFill>
                            <a:latin typeface="Cambria Math" panose="02040503050406030204" pitchFamily="18" charset="0"/>
                            <a:ea typeface="微软雅黑" panose="020B0503020204020204" pitchFamily="34" charset="-122"/>
                          </a:rPr>
                        </m:ctrlPr>
                      </m:dPr>
                      <m:e>
                        <m:r>
                          <a:rPr lang="en-US" altLang="zh-CN" sz="1800" b="1" i="1" smtClean="0">
                            <a:solidFill>
                              <a:srgbClr val="C00000"/>
                            </a:solidFill>
                            <a:latin typeface="Cambria Math" panose="02040503050406030204" pitchFamily="18" charset="0"/>
                            <a:ea typeface="微软雅黑" panose="020B0503020204020204" pitchFamily="34" charset="-122"/>
                          </a:rPr>
                          <m:t>𝟎</m:t>
                        </m:r>
                        <m:r>
                          <a:rPr lang="en-US" altLang="zh-CN" sz="1800" b="1" i="1" smtClean="0">
                            <a:solidFill>
                              <a:srgbClr val="C00000"/>
                            </a:solidFill>
                            <a:latin typeface="Cambria Math" panose="02040503050406030204" pitchFamily="18" charset="0"/>
                            <a:ea typeface="微软雅黑" panose="020B0503020204020204" pitchFamily="34" charset="-122"/>
                          </a:rPr>
                          <m:t>.</m:t>
                        </m:r>
                        <m:r>
                          <a:rPr lang="en-US" altLang="zh-CN" sz="1800" b="1" i="1" smtClean="0">
                            <a:solidFill>
                              <a:srgbClr val="C00000"/>
                            </a:solidFill>
                            <a:latin typeface="Cambria Math" panose="02040503050406030204" pitchFamily="18" charset="0"/>
                            <a:ea typeface="微软雅黑" panose="020B0503020204020204" pitchFamily="34" charset="-122"/>
                          </a:rPr>
                          <m:t>𝟕𝟏</m:t>
                        </m:r>
                      </m:e>
                    </m:d>
                  </m:oMath>
                </a14:m>
                <a:endParaRPr lang="en-US" altLang="zh-CN" sz="1800" b="1">
                  <a:solidFill>
                    <a:srgbClr val="C00000"/>
                  </a:solidFill>
                  <a:latin typeface="微软雅黑" panose="020B0503020204020204" pitchFamily="34" charset="-122"/>
                  <a:ea typeface="微软雅黑" panose="020B0503020204020204" pitchFamily="34" charset="-122"/>
                </a:endParaRPr>
              </a:p>
              <a:p>
                <a:pPr eaLnBrk="1" hangingPunct="1">
                  <a:buClr>
                    <a:srgbClr val="FF0000"/>
                  </a:buClr>
                  <a:buSzPct val="55000"/>
                  <a:buFont typeface="Wingdings" panose="05000000000000000000" pitchFamily="2" charset="2"/>
                  <a:buChar char="Ø"/>
                </a:pPr>
                <a:r>
                  <a:rPr lang="en-US" altLang="zh-CN" sz="1800" b="1">
                    <a:solidFill>
                      <a:srgbClr val="C00000"/>
                    </a:solidFill>
                    <a:ea typeface="微软雅黑" panose="020B0503020204020204" pitchFamily="34" charset="-122"/>
                  </a:rPr>
                  <a:t> 		</a:t>
                </a:r>
                <a14:m>
                  <m:oMath xmlns:m="http://schemas.openxmlformats.org/officeDocument/2006/math">
                    <m:r>
                      <a:rPr lang="en-US" altLang="zh-CN" sz="1800" b="1" i="1" smtClean="0">
                        <a:solidFill>
                          <a:srgbClr val="C00000"/>
                        </a:solidFill>
                        <a:latin typeface="Cambria Math" panose="02040503050406030204" pitchFamily="18" charset="0"/>
                        <a:ea typeface="微软雅黑" panose="020B0503020204020204" pitchFamily="34" charset="-122"/>
                      </a:rPr>
                      <m:t> </m:t>
                    </m:r>
                    <m:r>
                      <a:rPr lang="en-US" altLang="zh-CN" sz="1800" b="1" i="1" smtClean="0">
                        <a:solidFill>
                          <a:srgbClr val="C00000"/>
                        </a:solidFill>
                        <a:latin typeface="Cambria Math" panose="02040503050406030204" pitchFamily="18" charset="0"/>
                        <a:ea typeface="微软雅黑" panose="020B0503020204020204" pitchFamily="34" charset="-122"/>
                      </a:rPr>
                      <m:t>𝒅𝒓𝒚</m:t>
                    </m:r>
                    <m:r>
                      <a:rPr lang="en-US" altLang="zh-CN" sz="1800" b="1" i="1">
                        <a:solidFill>
                          <a:srgbClr val="C00000"/>
                        </a:solidFill>
                        <a:latin typeface="Cambria Math" panose="02040503050406030204" pitchFamily="18" charset="0"/>
                        <a:ea typeface="微软雅黑" panose="020B0503020204020204" pitchFamily="34" charset="-122"/>
                      </a:rPr>
                      <m:t>    </m:t>
                    </m:r>
                    <m:r>
                      <a:rPr lang="en-US" altLang="zh-CN" sz="1800" b="1" i="1" smtClean="0">
                        <a:solidFill>
                          <a:srgbClr val="C00000"/>
                        </a:solidFill>
                        <a:latin typeface="Cambria Math" panose="02040503050406030204" pitchFamily="18" charset="0"/>
                        <a:ea typeface="微软雅黑" panose="020B0503020204020204" pitchFamily="34" charset="-122"/>
                      </a:rPr>
                      <m:t>  </m:t>
                    </m:r>
                    <m:r>
                      <a:rPr lang="en-US" altLang="zh-CN" sz="1800" b="1" i="1">
                        <a:solidFill>
                          <a:srgbClr val="C00000"/>
                        </a:solidFill>
                        <a:latin typeface="Cambria Math" panose="02040503050406030204" pitchFamily="18" charset="0"/>
                        <a:ea typeface="微软雅黑" panose="020B0503020204020204" pitchFamily="34" charset="-122"/>
                      </a:rPr>
                      <m:t>{</m:t>
                    </m:r>
                    <m:r>
                      <a:rPr lang="en-US" altLang="zh-CN" sz="1800" b="1" i="1">
                        <a:solidFill>
                          <a:srgbClr val="C00000"/>
                        </a:solidFill>
                        <a:latin typeface="Cambria Math" panose="02040503050406030204" pitchFamily="18" charset="0"/>
                        <a:ea typeface="微软雅黑" panose="020B0503020204020204" pitchFamily="34" charset="-122"/>
                      </a:rPr>
                      <m:t>𝟎</m:t>
                    </m:r>
                    <m:r>
                      <a:rPr lang="en-US" altLang="zh-CN" sz="1800" b="1" i="1">
                        <a:solidFill>
                          <a:srgbClr val="C00000"/>
                        </a:solidFill>
                        <a:latin typeface="Cambria Math" panose="02040503050406030204" pitchFamily="18" charset="0"/>
                        <a:ea typeface="微软雅黑" panose="020B0503020204020204" pitchFamily="34" charset="-122"/>
                      </a:rPr>
                      <m:t>.</m:t>
                    </m:r>
                    <m:r>
                      <a:rPr lang="en-US" altLang="zh-CN" sz="1800" b="1" i="1" smtClean="0">
                        <a:solidFill>
                          <a:srgbClr val="C00000"/>
                        </a:solidFill>
                        <a:latin typeface="Cambria Math" panose="02040503050406030204" pitchFamily="18" charset="0"/>
                        <a:ea typeface="微软雅黑" panose="020B0503020204020204" pitchFamily="34" charset="-122"/>
                      </a:rPr>
                      <m:t>𝟐𝟗</m:t>
                    </m:r>
                    <m:r>
                      <a:rPr lang="en-US" altLang="zh-CN" sz="1800" b="1" i="1">
                        <a:solidFill>
                          <a:srgbClr val="C00000"/>
                        </a:solidFill>
                        <a:latin typeface="Cambria Math" panose="02040503050406030204" pitchFamily="18" charset="0"/>
                        <a:ea typeface="微软雅黑" panose="020B0503020204020204" pitchFamily="34" charset="-122"/>
                      </a:rPr>
                      <m:t>}</m:t>
                    </m:r>
                  </m:oMath>
                </a14:m>
                <a:endParaRPr lang="en-US" altLang="zh-CN" sz="1800" b="1">
                  <a:solidFill>
                    <a:srgbClr val="C00000"/>
                  </a:solidFill>
                  <a:latin typeface="微软雅黑" panose="020B0503020204020204" pitchFamily="34" charset="-122"/>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1800" b="1">
                  <a:latin typeface="微软雅黑" panose="020B0503020204020204" pitchFamily="34" charset="-122"/>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1800" b="1">
                  <a:latin typeface="微软雅黑" panose="020B0503020204020204" pitchFamily="34" charset="-122"/>
                  <a:ea typeface="微软雅黑" panose="020B0503020204020204" pitchFamily="34" charset="-122"/>
                </a:endParaRPr>
              </a:p>
            </p:txBody>
          </p:sp>
        </mc:Choice>
        <mc:Fallback xmlns="">
          <p:sp>
            <p:nvSpPr>
              <p:cNvPr id="4" name="Rectangle 3">
                <a:extLst>
                  <a:ext uri="{FF2B5EF4-FFF2-40B4-BE49-F238E27FC236}">
                    <a16:creationId xmlns:a16="http://schemas.microsoft.com/office/drawing/2014/main" id="{464814E4-DB9D-4080-B3CC-5CE6EB9F5BA1}"/>
                  </a:ext>
                </a:extLst>
              </p:cNvPr>
              <p:cNvSpPr txBox="1">
                <a:spLocks noRot="1" noChangeAspect="1" noMove="1" noResize="1" noEditPoints="1" noAdjustHandles="1" noChangeArrowheads="1" noChangeShapeType="1" noTextEdit="1"/>
              </p:cNvSpPr>
              <p:nvPr/>
            </p:nvSpPr>
            <p:spPr bwMode="auto">
              <a:xfrm>
                <a:off x="683568" y="1308125"/>
                <a:ext cx="7848872" cy="5433243"/>
              </a:xfrm>
              <a:prstGeom prst="rect">
                <a:avLst/>
              </a:prstGeom>
              <a:blipFill>
                <a:blip r:embed="rId2"/>
                <a:stretch>
                  <a:fillRect/>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spTree>
    <p:extLst>
      <p:ext uri="{BB962C8B-B14F-4D97-AF65-F5344CB8AC3E}">
        <p14:creationId xmlns:p14="http://schemas.microsoft.com/office/powerpoint/2010/main" val="50353608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89CE89D4-C46C-421C-8225-3A9FCD52C853}"/>
              </a:ext>
            </a:extLst>
          </p:cNvPr>
          <p:cNvSpPr>
            <a:spLocks noGrp="1" noChangeArrowheads="1"/>
          </p:cNvSpPr>
          <p:nvPr>
            <p:ph type="title"/>
          </p:nvPr>
        </p:nvSpPr>
        <p:spPr>
          <a:xfrm>
            <a:off x="971550" y="406400"/>
            <a:ext cx="7696200" cy="719138"/>
          </a:xfrm>
        </p:spPr>
        <p:txBody>
          <a:bodyPr/>
          <a:lstStyle/>
          <a:p>
            <a:pPr eaLnBrk="1" hangingPunct="1">
              <a:defRPr/>
            </a:pPr>
            <a:r>
              <a:rPr lang="en-US" altLang="zh-CN" sz="2800" dirty="0">
                <a:latin typeface="+mn-lt"/>
              </a:rPr>
              <a:t> </a:t>
            </a:r>
            <a:r>
              <a:rPr lang="zh-CN" altLang="en-US" sz="2800" dirty="0">
                <a:latin typeface="+mn-lt"/>
              </a:rPr>
              <a:t>专家系统实例</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520EC209-3087-4614-B058-AE53DA5A8803}"/>
                  </a:ext>
                </a:extLst>
              </p:cNvPr>
              <p:cNvSpPr txBox="1">
                <a:spLocks noChangeArrowheads="1"/>
              </p:cNvSpPr>
              <p:nvPr/>
            </p:nvSpPr>
            <p:spPr bwMode="auto">
              <a:xfrm>
                <a:off x="539552" y="1268760"/>
                <a:ext cx="9289032" cy="5433243"/>
              </a:xfrm>
              <a:prstGeom prst="rect">
                <a:avLst/>
              </a:prstGeom>
              <a:noFill/>
              <a:ln>
                <a:noFill/>
              </a:ln>
              <a:effectLst/>
              <a:extLst>
                <a:ext uri="{909E8E84-426E-40DD-AFC4-6F175D3DCCD1}">
                  <a14:hiddenFill>
                    <a:solidFill>
                      <a:schemeClr val="accent1"/>
                    </a:solidFill>
                  </a14:hiddenFill>
                </a:ext>
                <a:ext uri="{91240B29-F687-4F45-9708-019B960494DF}">
                  <a14:hiddenLine w="9525">
                    <a:solidFill>
                      <a:srgbClr val="000000"/>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tx1"/>
                  </a:buClr>
                  <a:buSzPct val="70000"/>
                  <a:buFont typeface="Wingdings" panose="05000000000000000000" pitchFamily="2" charset="2"/>
                  <a:buChar char="l"/>
                  <a:defRPr sz="31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70000"/>
                  <a:buFont typeface="Wingdings" panose="05000000000000000000" pitchFamily="2" charset="2"/>
                  <a:buChar char="•"/>
                  <a:defRPr sz="26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1"/>
                  </a:buClr>
                  <a:buSzPct val="70000"/>
                  <a:buFont typeface="Wingdings" panose="05000000000000000000" pitchFamily="2" charset="2"/>
                  <a:buChar char="•"/>
                  <a:defRPr sz="22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1"/>
                  </a:buClr>
                  <a:buSzPct val="70000"/>
                  <a:buFont typeface="Wingdings" panose="05000000000000000000" pitchFamily="2" charset="2"/>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1"/>
                  </a:buClr>
                  <a:buSzPct val="70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buClr>
                    <a:srgbClr val="FF0000"/>
                  </a:buClr>
                  <a:buSzPct val="55000"/>
                  <a:buFont typeface="Wingdings" panose="05000000000000000000" pitchFamily="2" charset="2"/>
                  <a:buChar char="Ø"/>
                </a:pPr>
                <a14:m>
                  <m:oMath xmlns:m="http://schemas.openxmlformats.org/officeDocument/2006/math">
                    <m:r>
                      <a:rPr lang="en-US" altLang="zh-CN" sz="1800" b="1" i="1" smtClean="0">
                        <a:latin typeface="Cambria Math" panose="02040503050406030204" pitchFamily="18" charset="0"/>
                        <a:ea typeface="微软雅黑" panose="020B0503020204020204" pitchFamily="34" charset="-122"/>
                      </a:rPr>
                      <m:t>𝑾𝒉𝒂𝒕</m:t>
                    </m:r>
                    <m:r>
                      <a:rPr lang="en-US" altLang="zh-CN" sz="1800" b="1" i="1" smtClean="0">
                        <a:latin typeface="Cambria Math" panose="02040503050406030204" pitchFamily="18" charset="0"/>
                        <a:ea typeface="微软雅黑" panose="020B0503020204020204" pitchFamily="34" charset="-122"/>
                      </a:rPr>
                      <m:t>  </m:t>
                    </m:r>
                    <m:r>
                      <a:rPr lang="en-US" altLang="zh-CN" sz="1800" b="1" i="1" smtClean="0">
                        <a:latin typeface="Cambria Math" panose="02040503050406030204" pitchFamily="18" charset="0"/>
                        <a:ea typeface="微软雅黑" panose="020B0503020204020204" pitchFamily="34" charset="-122"/>
                      </a:rPr>
                      <m:t>𝒊𝒔</m:t>
                    </m:r>
                    <m:r>
                      <a:rPr lang="en-US" altLang="zh-CN" sz="1800" b="1" i="1" smtClean="0">
                        <a:latin typeface="Cambria Math" panose="02040503050406030204" pitchFamily="18" charset="0"/>
                        <a:ea typeface="微软雅黑" panose="020B0503020204020204" pitchFamily="34" charset="-122"/>
                      </a:rPr>
                      <m:t>  </m:t>
                    </m:r>
                    <m:r>
                      <a:rPr lang="en-US" altLang="zh-CN" sz="1800" b="1" i="1" smtClean="0">
                        <a:latin typeface="Cambria Math" panose="02040503050406030204" pitchFamily="18" charset="0"/>
                        <a:ea typeface="微软雅黑" panose="020B0503020204020204" pitchFamily="34" charset="-122"/>
                      </a:rPr>
                      <m:t>𝒕𝒉𝒆</m:t>
                    </m:r>
                    <m:r>
                      <a:rPr lang="en-US" altLang="zh-CN" sz="1800" b="1" i="1" smtClean="0">
                        <a:latin typeface="Cambria Math" panose="02040503050406030204" pitchFamily="18" charset="0"/>
                        <a:ea typeface="微软雅黑" panose="020B0503020204020204" pitchFamily="34" charset="-122"/>
                      </a:rPr>
                      <m:t>  </m:t>
                    </m:r>
                    <m:r>
                      <a:rPr lang="en-US" altLang="zh-CN" sz="1800" b="1" i="1" smtClean="0">
                        <a:latin typeface="Cambria Math" panose="02040503050406030204" pitchFamily="18" charset="0"/>
                        <a:ea typeface="微软雅黑" panose="020B0503020204020204" pitchFamily="34" charset="-122"/>
                      </a:rPr>
                      <m:t>𝒓𝒂𝒊𝒏𝒇𝒂𝒍𝒍</m:t>
                    </m:r>
                    <m:r>
                      <a:rPr lang="en-US" altLang="zh-CN" sz="1800" b="1" i="1" smtClean="0">
                        <a:latin typeface="Cambria Math" panose="02040503050406030204" pitchFamily="18" charset="0"/>
                        <a:ea typeface="微软雅黑" panose="020B0503020204020204" pitchFamily="34" charset="-122"/>
                      </a:rPr>
                      <m:t>  </m:t>
                    </m:r>
                    <m:r>
                      <a:rPr lang="en-US" altLang="zh-CN" sz="1800" b="1" i="1" smtClean="0">
                        <a:latin typeface="Cambria Math" panose="02040503050406030204" pitchFamily="18" charset="0"/>
                        <a:ea typeface="微软雅黑" panose="020B0503020204020204" pitchFamily="34" charset="-122"/>
                      </a:rPr>
                      <m:t>𝒕𝒂𝒅𝒂𝒚</m:t>
                    </m:r>
                    <m:r>
                      <a:rPr lang="en-US" altLang="zh-CN" sz="1800" b="1" i="1" smtClean="0">
                        <a:latin typeface="Cambria Math" panose="02040503050406030204" pitchFamily="18" charset="0"/>
                        <a:ea typeface="微软雅黑" panose="020B0503020204020204" pitchFamily="34" charset="-122"/>
                      </a:rPr>
                      <m:t> ?</m:t>
                    </m:r>
                  </m:oMath>
                </a14:m>
                <a:endParaRPr lang="en-US" altLang="zh-CN" sz="1800" b="1">
                  <a:latin typeface="微软雅黑" panose="020B0503020204020204" pitchFamily="34" charset="-122"/>
                  <a:ea typeface="微软雅黑" panose="020B0503020204020204" pitchFamily="34" charset="-122"/>
                </a:endParaRPr>
              </a:p>
              <a:p>
                <a:pPr eaLnBrk="1" hangingPunct="1">
                  <a:buClr>
                    <a:srgbClr val="FF0000"/>
                  </a:buClr>
                  <a:buSzPct val="55000"/>
                  <a:buFont typeface="Wingdings" panose="05000000000000000000" pitchFamily="2" charset="2"/>
                  <a:buChar char="Ø"/>
                </a:pPr>
                <a14:m>
                  <m:oMath xmlns:m="http://schemas.openxmlformats.org/officeDocument/2006/math">
                    <m:r>
                      <a:rPr lang="en-US" altLang="zh-CN" sz="1800" b="1" i="1" smtClean="0">
                        <a:latin typeface="Cambria Math" panose="02040503050406030204" pitchFamily="18" charset="0"/>
                        <a:ea typeface="Cambria Math" panose="02040503050406030204" pitchFamily="18" charset="0"/>
                      </a:rPr>
                      <m:t>⇒</m:t>
                    </m:r>
                    <m:r>
                      <a:rPr lang="en-US" altLang="zh-CN" sz="1800" b="1" i="1" smtClean="0">
                        <a:solidFill>
                          <a:srgbClr val="0000FF"/>
                        </a:solidFill>
                        <a:latin typeface="Cambria Math" panose="02040503050406030204" pitchFamily="18" charset="0"/>
                        <a:ea typeface="Cambria Math" panose="02040503050406030204" pitchFamily="18" charset="0"/>
                      </a:rPr>
                      <m:t>𝒍𝒐𝒘</m:t>
                    </m:r>
                  </m:oMath>
                </a14:m>
                <a:endParaRPr lang="en-US" altLang="zh-CN" sz="1800" b="1">
                  <a:solidFill>
                    <a:srgbClr val="0000FF"/>
                  </a:solidFill>
                  <a:latin typeface="微软雅黑" panose="020B0503020204020204" pitchFamily="34" charset="-122"/>
                  <a:ea typeface="微软雅黑" panose="020B0503020204020204" pitchFamily="34" charset="-122"/>
                </a:endParaRPr>
              </a:p>
              <a:p>
                <a:pPr eaLnBrk="1" hangingPunct="1">
                  <a:buClr>
                    <a:srgbClr val="FF0000"/>
                  </a:buClr>
                  <a:buSzPct val="55000"/>
                  <a:buFont typeface="Wingdings" panose="05000000000000000000" pitchFamily="2" charset="2"/>
                  <a:buChar char="Ø"/>
                </a:pPr>
                <a:endParaRPr lang="en-US" altLang="zh-CN" sz="800" b="1">
                  <a:latin typeface="微软雅黑" panose="020B0503020204020204" pitchFamily="34" charset="-122"/>
                  <a:ea typeface="微软雅黑" panose="020B0503020204020204" pitchFamily="34" charset="-122"/>
                </a:endParaRPr>
              </a:p>
              <a:p>
                <a:pPr eaLnBrk="1" hangingPunct="1">
                  <a:buClr>
                    <a:srgbClr val="FF0000"/>
                  </a:buClr>
                  <a:buSzPct val="55000"/>
                  <a:buFont typeface="Wingdings" panose="05000000000000000000" pitchFamily="2" charset="2"/>
                  <a:buChar char="Ø"/>
                </a:pPr>
                <a14:m>
                  <m:oMath xmlns:m="http://schemas.openxmlformats.org/officeDocument/2006/math">
                    <m:r>
                      <a:rPr lang="en-US" altLang="zh-CN" sz="1800" b="1" i="1" smtClean="0">
                        <a:latin typeface="Cambria Math" panose="02040503050406030204" pitchFamily="18" charset="0"/>
                        <a:ea typeface="微软雅黑" panose="020B0503020204020204" pitchFamily="34" charset="-122"/>
                      </a:rPr>
                      <m:t>𝑹𝒖𝒍𝒆</m:t>
                    </m:r>
                    <m:r>
                      <a:rPr lang="en-US" altLang="zh-CN" sz="1800" b="1" i="1" smtClean="0">
                        <a:latin typeface="Cambria Math" panose="02040503050406030204" pitchFamily="18" charset="0"/>
                        <a:ea typeface="微软雅黑" panose="020B0503020204020204" pitchFamily="34" charset="-122"/>
                      </a:rPr>
                      <m:t>:</m:t>
                    </m:r>
                    <m:r>
                      <a:rPr lang="en-US" altLang="zh-CN" sz="1800" b="1" i="1" smtClean="0">
                        <a:latin typeface="Cambria Math" panose="02040503050406030204" pitchFamily="18" charset="0"/>
                        <a:ea typeface="微软雅黑" panose="020B0503020204020204" pitchFamily="34" charset="-122"/>
                      </a:rPr>
                      <m:t>𝟑</m:t>
                    </m:r>
                    <m:r>
                      <a:rPr lang="en-US" altLang="zh-CN" sz="1800" b="1" i="1" smtClean="0">
                        <a:latin typeface="Cambria Math" panose="02040503050406030204" pitchFamily="18" charset="0"/>
                        <a:ea typeface="微软雅黑" panose="020B0503020204020204" pitchFamily="34" charset="-122"/>
                      </a:rPr>
                      <m:t>  </m:t>
                    </m:r>
                  </m:oMath>
                </a14:m>
                <a:endParaRPr lang="en-US" altLang="zh-CN" sz="1800" b="1" i="1">
                  <a:latin typeface="Cambria Math" panose="02040503050406030204" pitchFamily="18" charset="0"/>
                  <a:ea typeface="微软雅黑" panose="020B0503020204020204" pitchFamily="34" charset="-122"/>
                </a:endParaRPr>
              </a:p>
              <a:p>
                <a:pPr eaLnBrk="1" hangingPunct="1">
                  <a:buClr>
                    <a:srgbClr val="FF0000"/>
                  </a:buClr>
                  <a:buSzPct val="55000"/>
                  <a:buFont typeface="Wingdings" panose="05000000000000000000" pitchFamily="2" charset="2"/>
                  <a:buChar char="Ø"/>
                </a:pPr>
                <a14:m>
                  <m:oMath xmlns:m="http://schemas.openxmlformats.org/officeDocument/2006/math">
                    <m:r>
                      <a:rPr lang="en-US" altLang="zh-CN" sz="1800" b="1" i="1" smtClean="0">
                        <a:solidFill>
                          <a:srgbClr val="00B050"/>
                        </a:solidFill>
                        <a:latin typeface="Cambria Math" panose="02040503050406030204" pitchFamily="18" charset="0"/>
                        <a:ea typeface="微软雅黑" panose="020B0503020204020204" pitchFamily="34" charset="-122"/>
                      </a:rPr>
                      <m:t>𝒊𝒇</m:t>
                    </m:r>
                    <m:r>
                      <a:rPr lang="en-US" altLang="zh-CN" sz="1800" b="1" i="1" smtClean="0">
                        <a:solidFill>
                          <a:srgbClr val="00B050"/>
                        </a:solidFill>
                        <a:latin typeface="Cambria Math" panose="02040503050406030204" pitchFamily="18" charset="0"/>
                        <a:ea typeface="微软雅黑" panose="020B0503020204020204" pitchFamily="34" charset="-122"/>
                      </a:rPr>
                      <m:t>               </m:t>
                    </m:r>
                    <m:r>
                      <a:rPr lang="en-US" altLang="zh-CN" sz="1800" b="1" i="1" smtClean="0">
                        <a:solidFill>
                          <a:srgbClr val="00B050"/>
                        </a:solidFill>
                        <a:latin typeface="Cambria Math" panose="02040503050406030204" pitchFamily="18" charset="0"/>
                        <a:ea typeface="微软雅黑" panose="020B0503020204020204" pitchFamily="34" charset="-122"/>
                      </a:rPr>
                      <m:t>𝒕𝒐𝒅𝒂𝒚</m:t>
                    </m:r>
                    <m:r>
                      <a:rPr lang="en-US" altLang="zh-CN" sz="1800" b="1" i="1" smtClean="0">
                        <a:solidFill>
                          <a:srgbClr val="00B050"/>
                        </a:solidFill>
                        <a:latin typeface="Cambria Math" panose="02040503050406030204" pitchFamily="18" charset="0"/>
                        <a:ea typeface="微软雅黑" panose="020B0503020204020204" pitchFamily="34" charset="-122"/>
                      </a:rPr>
                      <m:t>  </m:t>
                    </m:r>
                    <m:r>
                      <a:rPr lang="en-US" altLang="zh-CN" sz="1800" b="1" i="1" smtClean="0">
                        <a:solidFill>
                          <a:srgbClr val="00B050"/>
                        </a:solidFill>
                        <a:latin typeface="Cambria Math" panose="02040503050406030204" pitchFamily="18" charset="0"/>
                        <a:ea typeface="微软雅黑" panose="020B0503020204020204" pitchFamily="34" charset="-122"/>
                      </a:rPr>
                      <m:t>𝒊𝒔</m:t>
                    </m:r>
                    <m:r>
                      <a:rPr lang="en-US" altLang="zh-CN" sz="1800" b="1" i="1" smtClean="0">
                        <a:solidFill>
                          <a:srgbClr val="00B050"/>
                        </a:solidFill>
                        <a:latin typeface="Cambria Math" panose="02040503050406030204" pitchFamily="18" charset="0"/>
                        <a:ea typeface="微软雅黑" panose="020B0503020204020204" pitchFamily="34" charset="-122"/>
                      </a:rPr>
                      <m:t>  </m:t>
                    </m:r>
                    <m:r>
                      <a:rPr lang="en-US" altLang="zh-CN" sz="1800" b="1" i="1" smtClean="0">
                        <a:solidFill>
                          <a:srgbClr val="00B050"/>
                        </a:solidFill>
                        <a:latin typeface="Cambria Math" panose="02040503050406030204" pitchFamily="18" charset="0"/>
                        <a:ea typeface="微软雅黑" panose="020B0503020204020204" pitchFamily="34" charset="-122"/>
                      </a:rPr>
                      <m:t>𝒓𝒂𝒊𝒏</m:t>
                    </m:r>
                  </m:oMath>
                </a14:m>
                <a:endParaRPr lang="en-US" altLang="zh-CN" sz="1800" b="1">
                  <a:solidFill>
                    <a:srgbClr val="00B050"/>
                  </a:solidFill>
                  <a:latin typeface="微软雅黑" panose="020B0503020204020204" pitchFamily="34" charset="-122"/>
                  <a:ea typeface="微软雅黑" panose="020B0503020204020204" pitchFamily="34" charset="-122"/>
                </a:endParaRPr>
              </a:p>
              <a:p>
                <a:pPr eaLnBrk="1" hangingPunct="1">
                  <a:buClr>
                    <a:srgbClr val="FF0000"/>
                  </a:buClr>
                  <a:buSzPct val="55000"/>
                  <a:buFont typeface="Wingdings" panose="05000000000000000000" pitchFamily="2" charset="2"/>
                  <a:buChar char="Ø"/>
                </a:pPr>
                <a14:m>
                  <m:oMath xmlns:m="http://schemas.openxmlformats.org/officeDocument/2006/math">
                    <m:r>
                      <a:rPr lang="en-US" altLang="zh-CN" sz="1800" b="1" i="1" smtClean="0">
                        <a:solidFill>
                          <a:srgbClr val="00B050"/>
                        </a:solidFill>
                        <a:latin typeface="Cambria Math" panose="02040503050406030204" pitchFamily="18" charset="0"/>
                        <a:ea typeface="微软雅黑" panose="020B0503020204020204" pitchFamily="34" charset="-122"/>
                      </a:rPr>
                      <m:t>𝒂𝒏𝒅</m:t>
                    </m:r>
                    <m:r>
                      <a:rPr lang="en-US" altLang="zh-CN" sz="1800" b="1" i="1">
                        <a:solidFill>
                          <a:srgbClr val="00B050"/>
                        </a:solidFill>
                        <a:latin typeface="Cambria Math" panose="02040503050406030204" pitchFamily="18" charset="0"/>
                        <a:ea typeface="微软雅黑" panose="020B0503020204020204" pitchFamily="34" charset="-122"/>
                      </a:rPr>
                      <m:t>          </m:t>
                    </m:r>
                    <m:r>
                      <a:rPr lang="en-US" altLang="zh-CN" sz="1800" b="1" i="1" smtClean="0">
                        <a:solidFill>
                          <a:srgbClr val="00B050"/>
                        </a:solidFill>
                        <a:latin typeface="Cambria Math" panose="02040503050406030204" pitchFamily="18" charset="0"/>
                        <a:ea typeface="微软雅黑" panose="020B0503020204020204" pitchFamily="34" charset="-122"/>
                      </a:rPr>
                      <m:t> </m:t>
                    </m:r>
                    <m:r>
                      <a:rPr lang="en-US" altLang="zh-CN" sz="1800" b="1" i="1" smtClean="0">
                        <a:solidFill>
                          <a:srgbClr val="00B050"/>
                        </a:solidFill>
                        <a:latin typeface="Cambria Math" panose="02040503050406030204" pitchFamily="18" charset="0"/>
                        <a:ea typeface="微软雅黑" panose="020B0503020204020204" pitchFamily="34" charset="-122"/>
                      </a:rPr>
                      <m:t>𝒓𝒂𝒊𝒏𝒇𝒂𝒍𝒍</m:t>
                    </m:r>
                    <m:r>
                      <a:rPr lang="en-US" altLang="zh-CN" sz="1800" b="1" i="1" smtClean="0">
                        <a:solidFill>
                          <a:srgbClr val="00B050"/>
                        </a:solidFill>
                        <a:latin typeface="Cambria Math" panose="02040503050406030204" pitchFamily="18" charset="0"/>
                        <a:ea typeface="微软雅黑" panose="020B0503020204020204" pitchFamily="34" charset="-122"/>
                      </a:rPr>
                      <m:t>  </m:t>
                    </m:r>
                    <m:r>
                      <a:rPr lang="en-US" altLang="zh-CN" sz="1800" b="1" i="1">
                        <a:solidFill>
                          <a:srgbClr val="00B050"/>
                        </a:solidFill>
                        <a:latin typeface="Cambria Math" panose="02040503050406030204" pitchFamily="18" charset="0"/>
                        <a:ea typeface="微软雅黑" panose="020B0503020204020204" pitchFamily="34" charset="-122"/>
                      </a:rPr>
                      <m:t>𝒊𝒔</m:t>
                    </m:r>
                    <m:r>
                      <a:rPr lang="en-US" altLang="zh-CN" sz="1800" b="1" i="1">
                        <a:solidFill>
                          <a:srgbClr val="00B050"/>
                        </a:solidFill>
                        <a:latin typeface="Cambria Math" panose="02040503050406030204" pitchFamily="18" charset="0"/>
                        <a:ea typeface="微软雅黑" panose="020B0503020204020204" pitchFamily="34" charset="-122"/>
                      </a:rPr>
                      <m:t>  </m:t>
                    </m:r>
                    <m:r>
                      <a:rPr lang="en-US" altLang="zh-CN" sz="1800" b="1" i="1" smtClean="0">
                        <a:solidFill>
                          <a:srgbClr val="00B050"/>
                        </a:solidFill>
                        <a:latin typeface="Cambria Math" panose="02040503050406030204" pitchFamily="18" charset="0"/>
                        <a:ea typeface="微软雅黑" panose="020B0503020204020204" pitchFamily="34" charset="-122"/>
                      </a:rPr>
                      <m:t>𝒍𝒐𝒘</m:t>
                    </m:r>
                    <m:r>
                      <a:rPr lang="en-US" altLang="zh-CN" sz="1800" b="1" i="1" smtClean="0">
                        <a:solidFill>
                          <a:srgbClr val="00B050"/>
                        </a:solidFill>
                        <a:latin typeface="Cambria Math" panose="02040503050406030204" pitchFamily="18" charset="0"/>
                        <a:ea typeface="微软雅黑" panose="020B0503020204020204" pitchFamily="34" charset="-122"/>
                      </a:rPr>
                      <m:t> {</m:t>
                    </m:r>
                    <m:r>
                      <a:rPr lang="en-US" altLang="zh-CN" sz="1800" b="1" i="1" smtClean="0">
                        <a:solidFill>
                          <a:srgbClr val="00B050"/>
                        </a:solidFill>
                        <a:latin typeface="Cambria Math" panose="02040503050406030204" pitchFamily="18" charset="0"/>
                        <a:ea typeface="微软雅黑" panose="020B0503020204020204" pitchFamily="34" charset="-122"/>
                      </a:rPr>
                      <m:t>𝑳𝑺</m:t>
                    </m:r>
                    <m:r>
                      <a:rPr lang="en-US" altLang="zh-CN" sz="1800" b="1" i="1" smtClean="0">
                        <a:solidFill>
                          <a:srgbClr val="00B050"/>
                        </a:solidFill>
                        <a:latin typeface="Cambria Math" panose="02040503050406030204" pitchFamily="18" charset="0"/>
                        <a:ea typeface="微软雅黑" panose="020B0503020204020204" pitchFamily="34" charset="-122"/>
                      </a:rPr>
                      <m:t> </m:t>
                    </m:r>
                    <m:r>
                      <a:rPr lang="en-US" altLang="zh-CN" sz="1800" b="1" i="1" smtClean="0">
                        <a:solidFill>
                          <a:srgbClr val="00B050"/>
                        </a:solidFill>
                        <a:latin typeface="Cambria Math" panose="02040503050406030204" pitchFamily="18" charset="0"/>
                        <a:ea typeface="微软雅黑" panose="020B0503020204020204" pitchFamily="34" charset="-122"/>
                      </a:rPr>
                      <m:t>𝟏𝟎</m:t>
                    </m:r>
                    <m:r>
                      <a:rPr lang="en-US" altLang="zh-CN" sz="1800" b="1" i="1" smtClean="0">
                        <a:solidFill>
                          <a:srgbClr val="00B050"/>
                        </a:solidFill>
                        <a:latin typeface="Cambria Math" panose="02040503050406030204" pitchFamily="18" charset="0"/>
                        <a:ea typeface="微软雅黑" panose="020B0503020204020204" pitchFamily="34" charset="-122"/>
                      </a:rPr>
                      <m:t>  </m:t>
                    </m:r>
                    <m:r>
                      <a:rPr lang="en-US" altLang="zh-CN" sz="1800" b="1" i="1" smtClean="0">
                        <a:solidFill>
                          <a:srgbClr val="00B050"/>
                        </a:solidFill>
                        <a:latin typeface="Cambria Math" panose="02040503050406030204" pitchFamily="18" charset="0"/>
                        <a:ea typeface="微软雅黑" panose="020B0503020204020204" pitchFamily="34" charset="-122"/>
                      </a:rPr>
                      <m:t>𝑳𝑵</m:t>
                    </m:r>
                    <m:r>
                      <a:rPr lang="en-US" altLang="zh-CN" sz="1800" b="1" i="1" smtClean="0">
                        <a:solidFill>
                          <a:srgbClr val="00B050"/>
                        </a:solidFill>
                        <a:latin typeface="Cambria Math" panose="02040503050406030204" pitchFamily="18" charset="0"/>
                        <a:ea typeface="微软雅黑" panose="020B0503020204020204" pitchFamily="34" charset="-122"/>
                      </a:rPr>
                      <m:t> </m:t>
                    </m:r>
                    <m:r>
                      <a:rPr lang="en-US" altLang="zh-CN" sz="1800" b="1" i="1" smtClean="0">
                        <a:solidFill>
                          <a:srgbClr val="00B050"/>
                        </a:solidFill>
                        <a:latin typeface="Cambria Math" panose="02040503050406030204" pitchFamily="18" charset="0"/>
                        <a:ea typeface="微软雅黑" panose="020B0503020204020204" pitchFamily="34" charset="-122"/>
                      </a:rPr>
                      <m:t>𝟏</m:t>
                    </m:r>
                    <m:r>
                      <a:rPr lang="en-US" altLang="zh-CN" sz="1800" b="1" i="1" smtClean="0">
                        <a:solidFill>
                          <a:srgbClr val="00B050"/>
                        </a:solidFill>
                        <a:latin typeface="Cambria Math" panose="02040503050406030204" pitchFamily="18" charset="0"/>
                        <a:ea typeface="微软雅黑" panose="020B0503020204020204" pitchFamily="34" charset="-122"/>
                      </a:rPr>
                      <m:t>}</m:t>
                    </m:r>
                  </m:oMath>
                </a14:m>
                <a:endParaRPr lang="en-US" altLang="zh-CN" sz="1800" b="1">
                  <a:solidFill>
                    <a:srgbClr val="00B050"/>
                  </a:solidFill>
                  <a:latin typeface="微软雅黑" panose="020B0503020204020204" pitchFamily="34" charset="-122"/>
                  <a:ea typeface="微软雅黑" panose="020B0503020204020204" pitchFamily="34" charset="-122"/>
                </a:endParaRPr>
              </a:p>
              <a:p>
                <a:pPr eaLnBrk="1" hangingPunct="1">
                  <a:buClr>
                    <a:srgbClr val="FF0000"/>
                  </a:buClr>
                  <a:buSzPct val="55000"/>
                  <a:buFont typeface="Wingdings" panose="05000000000000000000" pitchFamily="2" charset="2"/>
                  <a:buChar char="Ø"/>
                </a:pPr>
                <a14:m>
                  <m:oMath xmlns:m="http://schemas.openxmlformats.org/officeDocument/2006/math">
                    <m:r>
                      <a:rPr lang="en-US" altLang="zh-CN" sz="1800" b="1" i="1" smtClean="0">
                        <a:solidFill>
                          <a:srgbClr val="00B050"/>
                        </a:solidFill>
                        <a:latin typeface="Cambria Math" panose="02040503050406030204" pitchFamily="18" charset="0"/>
                        <a:ea typeface="微软雅黑" panose="020B0503020204020204" pitchFamily="34" charset="-122"/>
                      </a:rPr>
                      <m:t>𝒕𝒉𝒆𝒏</m:t>
                    </m:r>
                    <m:r>
                      <a:rPr lang="en-US" altLang="zh-CN" sz="1800" b="1" i="1">
                        <a:solidFill>
                          <a:srgbClr val="00B050"/>
                        </a:solidFill>
                        <a:latin typeface="Cambria Math" panose="02040503050406030204" pitchFamily="18" charset="0"/>
                        <a:ea typeface="微软雅黑" panose="020B0503020204020204" pitchFamily="34" charset="-122"/>
                      </a:rPr>
                      <m:t>         </m:t>
                    </m:r>
                    <m:r>
                      <a:rPr lang="en-US" altLang="zh-CN" sz="1800" b="1" i="1">
                        <a:solidFill>
                          <a:srgbClr val="00B050"/>
                        </a:solidFill>
                        <a:latin typeface="Cambria Math" panose="02040503050406030204" pitchFamily="18" charset="0"/>
                        <a:ea typeface="微软雅黑" panose="020B0503020204020204" pitchFamily="34" charset="-122"/>
                      </a:rPr>
                      <m:t>𝒕𝒐𝒎𝒐𝒓𝒓𝒐𝒘</m:t>
                    </m:r>
                    <m:r>
                      <a:rPr lang="en-US" altLang="zh-CN" sz="1800" b="1" i="1">
                        <a:solidFill>
                          <a:srgbClr val="00B050"/>
                        </a:solidFill>
                        <a:latin typeface="Cambria Math" panose="02040503050406030204" pitchFamily="18" charset="0"/>
                        <a:ea typeface="微软雅黑" panose="020B0503020204020204" pitchFamily="34" charset="-122"/>
                      </a:rPr>
                      <m:t>  </m:t>
                    </m:r>
                    <m:r>
                      <a:rPr lang="en-US" altLang="zh-CN" sz="1800" b="1" i="1">
                        <a:solidFill>
                          <a:srgbClr val="00B050"/>
                        </a:solidFill>
                        <a:latin typeface="Cambria Math" panose="02040503050406030204" pitchFamily="18" charset="0"/>
                        <a:ea typeface="微软雅黑" panose="020B0503020204020204" pitchFamily="34" charset="-122"/>
                      </a:rPr>
                      <m:t>𝒊𝒔</m:t>
                    </m:r>
                    <m:r>
                      <a:rPr lang="en-US" altLang="zh-CN" sz="1800" b="1" i="1">
                        <a:solidFill>
                          <a:srgbClr val="00B050"/>
                        </a:solidFill>
                        <a:latin typeface="Cambria Math" panose="02040503050406030204" pitchFamily="18" charset="0"/>
                        <a:ea typeface="微软雅黑" panose="020B0503020204020204" pitchFamily="34" charset="-122"/>
                      </a:rPr>
                      <m:t>  </m:t>
                    </m:r>
                    <m:r>
                      <a:rPr lang="en-US" altLang="zh-CN" sz="1800" b="1" i="1" smtClean="0">
                        <a:solidFill>
                          <a:srgbClr val="00B050"/>
                        </a:solidFill>
                        <a:latin typeface="Cambria Math" panose="02040503050406030204" pitchFamily="18" charset="0"/>
                        <a:ea typeface="微软雅黑" panose="020B0503020204020204" pitchFamily="34" charset="-122"/>
                      </a:rPr>
                      <m:t>𝒅𝒓𝒚</m:t>
                    </m:r>
                    <m:r>
                      <a:rPr lang="en-US" altLang="zh-CN" sz="1800" b="1" i="1" smtClean="0">
                        <a:solidFill>
                          <a:srgbClr val="00B050"/>
                        </a:solidFill>
                        <a:latin typeface="Cambria Math" panose="02040503050406030204" pitchFamily="18" charset="0"/>
                        <a:ea typeface="微软雅黑" panose="020B0503020204020204" pitchFamily="34" charset="-122"/>
                      </a:rPr>
                      <m:t> {</m:t>
                    </m:r>
                    <m:r>
                      <a:rPr lang="en-US" altLang="zh-CN" sz="1800" b="1" i="1" smtClean="0">
                        <a:solidFill>
                          <a:srgbClr val="00B050"/>
                        </a:solidFill>
                        <a:latin typeface="Cambria Math" panose="02040503050406030204" pitchFamily="18" charset="0"/>
                        <a:ea typeface="微软雅黑" panose="020B0503020204020204" pitchFamily="34" charset="-122"/>
                      </a:rPr>
                      <m:t>𝒑𝒓𝒊𝒐𝒓</m:t>
                    </m:r>
                    <m:r>
                      <a:rPr lang="en-US" altLang="zh-CN" sz="1800" b="1" i="1" smtClean="0">
                        <a:solidFill>
                          <a:srgbClr val="00B050"/>
                        </a:solidFill>
                        <a:latin typeface="Cambria Math" panose="02040503050406030204" pitchFamily="18" charset="0"/>
                        <a:ea typeface="微软雅黑" panose="020B0503020204020204" pitchFamily="34" charset="-122"/>
                      </a:rPr>
                      <m:t> .</m:t>
                    </m:r>
                    <m:r>
                      <a:rPr lang="en-US" altLang="zh-CN" sz="1800" b="1" i="1" smtClean="0">
                        <a:solidFill>
                          <a:srgbClr val="00B050"/>
                        </a:solidFill>
                        <a:latin typeface="Cambria Math" panose="02040503050406030204" pitchFamily="18" charset="0"/>
                        <a:ea typeface="微软雅黑" panose="020B0503020204020204" pitchFamily="34" charset="-122"/>
                      </a:rPr>
                      <m:t>𝟓</m:t>
                    </m:r>
                    <m:r>
                      <a:rPr lang="en-US" altLang="zh-CN" sz="1800" b="1" i="1" smtClean="0">
                        <a:solidFill>
                          <a:srgbClr val="00B050"/>
                        </a:solidFill>
                        <a:latin typeface="Cambria Math" panose="02040503050406030204" pitchFamily="18" charset="0"/>
                        <a:ea typeface="微软雅黑" panose="020B0503020204020204" pitchFamily="34" charset="-122"/>
                      </a:rPr>
                      <m:t>}</m:t>
                    </m:r>
                  </m:oMath>
                </a14:m>
                <a:endParaRPr lang="en-US" altLang="zh-CN" sz="1800" b="1">
                  <a:solidFill>
                    <a:srgbClr val="00B050"/>
                  </a:solidFill>
                  <a:latin typeface="微软雅黑" panose="020B0503020204020204" pitchFamily="34" charset="-122"/>
                  <a:ea typeface="微软雅黑" panose="020B0503020204020204" pitchFamily="34" charset="-122"/>
                </a:endParaRPr>
              </a:p>
              <a:p>
                <a:pPr eaLnBrk="1" hangingPunct="1">
                  <a:buClr>
                    <a:srgbClr val="FF0000"/>
                  </a:buClr>
                  <a:buSzPct val="55000"/>
                  <a:buFont typeface="Wingdings" panose="05000000000000000000" pitchFamily="2" charset="2"/>
                  <a:buChar char="Ø"/>
                </a:pPr>
                <a:endParaRPr lang="en-US" altLang="zh-CN" sz="800" b="1">
                  <a:latin typeface="微软雅黑" panose="020B0503020204020204" pitchFamily="34" charset="-122"/>
                  <a:ea typeface="微软雅黑" panose="020B0503020204020204" pitchFamily="34" charset="-122"/>
                </a:endParaRPr>
              </a:p>
              <a:p>
                <a:pPr eaLnBrk="1" hangingPunct="1">
                  <a:buClr>
                    <a:srgbClr val="FF0000"/>
                  </a:buClr>
                  <a:buSzPct val="55000"/>
                  <a:buFont typeface="Wingdings" panose="05000000000000000000" pitchFamily="2" charset="2"/>
                  <a:buChar char="Ø"/>
                </a:pPr>
                <a14:m>
                  <m:oMath xmlns:m="http://schemas.openxmlformats.org/officeDocument/2006/math">
                    <m:r>
                      <a:rPr lang="en-US" altLang="zh-CN" sz="1800" b="1" i="1" smtClean="0">
                        <a:solidFill>
                          <a:srgbClr val="00B0F0"/>
                        </a:solidFill>
                        <a:latin typeface="Cambria Math" panose="02040503050406030204" pitchFamily="18" charset="0"/>
                        <a:ea typeface="微软雅黑" panose="020B0503020204020204" pitchFamily="34" charset="-122"/>
                      </a:rPr>
                      <m:t>𝑶</m:t>
                    </m:r>
                    <m:d>
                      <m:dPr>
                        <m:ctrlPr>
                          <a:rPr lang="en-US" altLang="zh-CN" sz="1800" b="1" i="1" smtClean="0">
                            <a:solidFill>
                              <a:srgbClr val="00B0F0"/>
                            </a:solidFill>
                            <a:latin typeface="Cambria Math" panose="02040503050406030204" pitchFamily="18" charset="0"/>
                            <a:ea typeface="微软雅黑" panose="020B0503020204020204" pitchFamily="34" charset="-122"/>
                          </a:rPr>
                        </m:ctrlPr>
                      </m:dPr>
                      <m:e>
                        <m:r>
                          <a:rPr lang="en-US" altLang="zh-CN" sz="1800" b="1" i="1">
                            <a:solidFill>
                              <a:srgbClr val="00B0F0"/>
                            </a:solidFill>
                            <a:latin typeface="Cambria Math" panose="02040503050406030204" pitchFamily="18" charset="0"/>
                            <a:ea typeface="微软雅黑" panose="020B0503020204020204" pitchFamily="34" charset="-122"/>
                          </a:rPr>
                          <m:t>𝒕𝒐𝒎𝒐𝒓𝒓𝒐𝒘</m:t>
                        </m:r>
                        <m:r>
                          <a:rPr lang="en-US" altLang="zh-CN" sz="1800" b="1" i="1">
                            <a:solidFill>
                              <a:srgbClr val="00B0F0"/>
                            </a:solidFill>
                            <a:latin typeface="Cambria Math" panose="02040503050406030204" pitchFamily="18" charset="0"/>
                            <a:ea typeface="微软雅黑" panose="020B0503020204020204" pitchFamily="34" charset="-122"/>
                          </a:rPr>
                          <m:t>  </m:t>
                        </m:r>
                        <m:r>
                          <a:rPr lang="en-US" altLang="zh-CN" sz="1800" b="1" i="1">
                            <a:solidFill>
                              <a:srgbClr val="00B0F0"/>
                            </a:solidFill>
                            <a:latin typeface="Cambria Math" panose="02040503050406030204" pitchFamily="18" charset="0"/>
                            <a:ea typeface="微软雅黑" panose="020B0503020204020204" pitchFamily="34" charset="-122"/>
                          </a:rPr>
                          <m:t>𝒊𝒔</m:t>
                        </m:r>
                        <m:r>
                          <a:rPr lang="en-US" altLang="zh-CN" sz="1800" b="1" i="1">
                            <a:solidFill>
                              <a:srgbClr val="00B0F0"/>
                            </a:solidFill>
                            <a:latin typeface="Cambria Math" panose="02040503050406030204" pitchFamily="18" charset="0"/>
                            <a:ea typeface="微软雅黑" panose="020B0503020204020204" pitchFamily="34" charset="-122"/>
                          </a:rPr>
                          <m:t>  </m:t>
                        </m:r>
                        <m:r>
                          <a:rPr lang="en-US" altLang="zh-CN" sz="1800" b="1" i="1">
                            <a:solidFill>
                              <a:srgbClr val="00B0F0"/>
                            </a:solidFill>
                            <a:latin typeface="Cambria Math" panose="02040503050406030204" pitchFamily="18" charset="0"/>
                            <a:ea typeface="微软雅黑" panose="020B0503020204020204" pitchFamily="34" charset="-122"/>
                          </a:rPr>
                          <m:t>𝒅𝒓𝒚</m:t>
                        </m:r>
                      </m:e>
                    </m:d>
                    <m:r>
                      <a:rPr lang="en-US" altLang="zh-CN" sz="1800" b="1" i="1" smtClean="0">
                        <a:solidFill>
                          <a:srgbClr val="00B0F0"/>
                        </a:solidFill>
                        <a:latin typeface="Cambria Math" panose="02040503050406030204" pitchFamily="18" charset="0"/>
                        <a:ea typeface="微软雅黑" panose="020B0503020204020204" pitchFamily="34" charset="-122"/>
                      </a:rPr>
                      <m:t>=</m:t>
                    </m:r>
                    <m:f>
                      <m:fPr>
                        <m:ctrlPr>
                          <a:rPr lang="en-US" altLang="zh-CN" sz="1800" b="1" i="1" smtClean="0">
                            <a:solidFill>
                              <a:srgbClr val="00B0F0"/>
                            </a:solidFill>
                            <a:latin typeface="Cambria Math" panose="02040503050406030204" pitchFamily="18" charset="0"/>
                            <a:ea typeface="微软雅黑" panose="020B0503020204020204" pitchFamily="34" charset="-122"/>
                          </a:rPr>
                        </m:ctrlPr>
                      </m:fPr>
                      <m:num>
                        <m:r>
                          <a:rPr lang="en-US" altLang="zh-CN" sz="1800" b="1" i="1" smtClean="0">
                            <a:solidFill>
                              <a:srgbClr val="00B0F0"/>
                            </a:solidFill>
                            <a:latin typeface="Cambria Math" panose="02040503050406030204" pitchFamily="18" charset="0"/>
                            <a:ea typeface="微软雅黑" panose="020B0503020204020204" pitchFamily="34" charset="-122"/>
                          </a:rPr>
                          <m:t>𝟎</m:t>
                        </m:r>
                        <m:r>
                          <a:rPr lang="en-US" altLang="zh-CN" sz="1800" b="1" i="1" smtClean="0">
                            <a:solidFill>
                              <a:srgbClr val="00B0F0"/>
                            </a:solidFill>
                            <a:latin typeface="Cambria Math" panose="02040503050406030204" pitchFamily="18" charset="0"/>
                            <a:ea typeface="微软雅黑" panose="020B0503020204020204" pitchFamily="34" charset="-122"/>
                          </a:rPr>
                          <m:t>.</m:t>
                        </m:r>
                        <m:r>
                          <a:rPr lang="en-US" altLang="zh-CN" sz="1800" b="1" i="1" smtClean="0">
                            <a:solidFill>
                              <a:srgbClr val="00B0F0"/>
                            </a:solidFill>
                            <a:latin typeface="Cambria Math" panose="02040503050406030204" pitchFamily="18" charset="0"/>
                            <a:ea typeface="微软雅黑" panose="020B0503020204020204" pitchFamily="34" charset="-122"/>
                          </a:rPr>
                          <m:t>𝟐𝟗</m:t>
                        </m:r>
                      </m:num>
                      <m:den>
                        <m:r>
                          <a:rPr lang="en-US" altLang="zh-CN" sz="1800" b="1" i="1" smtClean="0">
                            <a:solidFill>
                              <a:srgbClr val="00B0F0"/>
                            </a:solidFill>
                            <a:latin typeface="Cambria Math" panose="02040503050406030204" pitchFamily="18" charset="0"/>
                            <a:ea typeface="微软雅黑" panose="020B0503020204020204" pitchFamily="34" charset="-122"/>
                          </a:rPr>
                          <m:t>𝟏</m:t>
                        </m:r>
                        <m:r>
                          <a:rPr lang="en-US" altLang="zh-CN" sz="1800" b="1" i="1" smtClean="0">
                            <a:solidFill>
                              <a:srgbClr val="00B0F0"/>
                            </a:solidFill>
                            <a:latin typeface="Cambria Math" panose="02040503050406030204" pitchFamily="18" charset="0"/>
                            <a:ea typeface="微软雅黑" panose="020B0503020204020204" pitchFamily="34" charset="-122"/>
                          </a:rPr>
                          <m:t>−</m:t>
                        </m:r>
                        <m:r>
                          <a:rPr lang="en-US" altLang="zh-CN" sz="1800" b="1" i="1" smtClean="0">
                            <a:solidFill>
                              <a:srgbClr val="00B0F0"/>
                            </a:solidFill>
                            <a:latin typeface="Cambria Math" panose="02040503050406030204" pitchFamily="18" charset="0"/>
                            <a:ea typeface="微软雅黑" panose="020B0503020204020204" pitchFamily="34" charset="-122"/>
                          </a:rPr>
                          <m:t>𝟎</m:t>
                        </m:r>
                        <m:r>
                          <a:rPr lang="en-US" altLang="zh-CN" sz="1800" b="1" i="1" smtClean="0">
                            <a:solidFill>
                              <a:srgbClr val="00B0F0"/>
                            </a:solidFill>
                            <a:latin typeface="Cambria Math" panose="02040503050406030204" pitchFamily="18" charset="0"/>
                            <a:ea typeface="微软雅黑" panose="020B0503020204020204" pitchFamily="34" charset="-122"/>
                          </a:rPr>
                          <m:t>.</m:t>
                        </m:r>
                        <m:r>
                          <a:rPr lang="en-US" altLang="zh-CN" sz="1800" b="1" i="1" smtClean="0">
                            <a:solidFill>
                              <a:srgbClr val="00B0F0"/>
                            </a:solidFill>
                            <a:latin typeface="Cambria Math" panose="02040503050406030204" pitchFamily="18" charset="0"/>
                            <a:ea typeface="微软雅黑" panose="020B0503020204020204" pitchFamily="34" charset="-122"/>
                          </a:rPr>
                          <m:t>𝟐𝟗</m:t>
                        </m:r>
                      </m:den>
                    </m:f>
                    <m:r>
                      <a:rPr lang="en-US" altLang="zh-CN" sz="1800" b="1" i="1" smtClean="0">
                        <a:solidFill>
                          <a:srgbClr val="00B0F0"/>
                        </a:solidFill>
                        <a:latin typeface="Cambria Math" panose="02040503050406030204" pitchFamily="18" charset="0"/>
                        <a:ea typeface="微软雅黑" panose="020B0503020204020204" pitchFamily="34" charset="-122"/>
                      </a:rPr>
                      <m:t>=</m:t>
                    </m:r>
                    <m:r>
                      <a:rPr lang="en-US" altLang="zh-CN" sz="1800" b="1" i="1" smtClean="0">
                        <a:solidFill>
                          <a:srgbClr val="00B0F0"/>
                        </a:solidFill>
                        <a:latin typeface="Cambria Math" panose="02040503050406030204" pitchFamily="18" charset="0"/>
                        <a:ea typeface="微软雅黑" panose="020B0503020204020204" pitchFamily="34" charset="-122"/>
                      </a:rPr>
                      <m:t>𝟎</m:t>
                    </m:r>
                    <m:r>
                      <a:rPr lang="en-US" altLang="zh-CN" sz="1800" b="1" i="1" smtClean="0">
                        <a:solidFill>
                          <a:srgbClr val="00B0F0"/>
                        </a:solidFill>
                        <a:latin typeface="Cambria Math" panose="02040503050406030204" pitchFamily="18" charset="0"/>
                        <a:ea typeface="微软雅黑" panose="020B0503020204020204" pitchFamily="34" charset="-122"/>
                      </a:rPr>
                      <m:t>.</m:t>
                    </m:r>
                    <m:r>
                      <a:rPr lang="en-US" altLang="zh-CN" sz="1800" b="1" i="1" smtClean="0">
                        <a:solidFill>
                          <a:srgbClr val="00B0F0"/>
                        </a:solidFill>
                        <a:latin typeface="Cambria Math" panose="02040503050406030204" pitchFamily="18" charset="0"/>
                        <a:ea typeface="微软雅黑" panose="020B0503020204020204" pitchFamily="34" charset="-122"/>
                      </a:rPr>
                      <m:t>𝟒𝟏</m:t>
                    </m:r>
                  </m:oMath>
                </a14:m>
                <a:endParaRPr lang="en-US" altLang="zh-CN" sz="1800" b="1">
                  <a:solidFill>
                    <a:srgbClr val="00B0F0"/>
                  </a:solidFill>
                  <a:ea typeface="微软雅黑" panose="020B0503020204020204" pitchFamily="34" charset="-122"/>
                </a:endParaRPr>
              </a:p>
              <a:p>
                <a:pPr eaLnBrk="1" hangingPunct="1">
                  <a:buClr>
                    <a:srgbClr val="FF0000"/>
                  </a:buClr>
                  <a:buSzPct val="55000"/>
                  <a:buFont typeface="Wingdings" panose="05000000000000000000" pitchFamily="2" charset="2"/>
                  <a:buChar char="Ø"/>
                </a:pPr>
                <a14:m>
                  <m:oMath xmlns:m="http://schemas.openxmlformats.org/officeDocument/2006/math">
                    <m:r>
                      <a:rPr lang="en-US" altLang="zh-CN" sz="1800" b="1" i="1" smtClean="0">
                        <a:solidFill>
                          <a:srgbClr val="00B0F0"/>
                        </a:solidFill>
                        <a:latin typeface="Cambria Math" panose="02040503050406030204" pitchFamily="18" charset="0"/>
                        <a:ea typeface="微软雅黑" panose="020B0503020204020204" pitchFamily="34" charset="-122"/>
                      </a:rPr>
                      <m:t>𝑶</m:t>
                    </m:r>
                    <m:d>
                      <m:dPr>
                        <m:ctrlPr>
                          <a:rPr lang="en-US" altLang="zh-CN" sz="1800" b="1" i="1" smtClean="0">
                            <a:solidFill>
                              <a:srgbClr val="00B0F0"/>
                            </a:solidFill>
                            <a:latin typeface="Cambria Math" panose="02040503050406030204" pitchFamily="18" charset="0"/>
                            <a:ea typeface="微软雅黑" panose="020B0503020204020204" pitchFamily="34" charset="-122"/>
                          </a:rPr>
                        </m:ctrlPr>
                      </m:dPr>
                      <m:e>
                        <m:r>
                          <a:rPr lang="en-US" altLang="zh-CN" sz="1800" b="1" i="1" smtClean="0">
                            <a:solidFill>
                              <a:srgbClr val="00B0F0"/>
                            </a:solidFill>
                            <a:latin typeface="Cambria Math" panose="02040503050406030204" pitchFamily="18" charset="0"/>
                            <a:ea typeface="微软雅黑" panose="020B0503020204020204" pitchFamily="34" charset="-122"/>
                          </a:rPr>
                          <m:t>𝒕𝒐𝒎𝒐𝒓𝒓𝒐𝒘</m:t>
                        </m:r>
                        <m:r>
                          <a:rPr lang="en-US" altLang="zh-CN" sz="1800" b="1" i="1" smtClean="0">
                            <a:solidFill>
                              <a:srgbClr val="00B0F0"/>
                            </a:solidFill>
                            <a:latin typeface="Cambria Math" panose="02040503050406030204" pitchFamily="18" charset="0"/>
                            <a:ea typeface="微软雅黑" panose="020B0503020204020204" pitchFamily="34" charset="-122"/>
                          </a:rPr>
                          <m:t>  </m:t>
                        </m:r>
                        <m:r>
                          <a:rPr lang="en-US" altLang="zh-CN" sz="1800" b="1" i="1" smtClean="0">
                            <a:solidFill>
                              <a:srgbClr val="00B0F0"/>
                            </a:solidFill>
                            <a:latin typeface="Cambria Math" panose="02040503050406030204" pitchFamily="18" charset="0"/>
                            <a:ea typeface="微软雅黑" panose="020B0503020204020204" pitchFamily="34" charset="-122"/>
                          </a:rPr>
                          <m:t>𝒊𝒔</m:t>
                        </m:r>
                        <m:r>
                          <a:rPr lang="en-US" altLang="zh-CN" sz="1800" b="1" i="1" smtClean="0">
                            <a:solidFill>
                              <a:srgbClr val="00B0F0"/>
                            </a:solidFill>
                            <a:latin typeface="Cambria Math" panose="02040503050406030204" pitchFamily="18" charset="0"/>
                            <a:ea typeface="微软雅黑" panose="020B0503020204020204" pitchFamily="34" charset="-122"/>
                          </a:rPr>
                          <m:t>  </m:t>
                        </m:r>
                        <m:r>
                          <a:rPr lang="en-US" altLang="zh-CN" sz="1800" b="1" i="1" smtClean="0">
                            <a:solidFill>
                              <a:srgbClr val="00B0F0"/>
                            </a:solidFill>
                            <a:latin typeface="Cambria Math" panose="02040503050406030204" pitchFamily="18" charset="0"/>
                            <a:ea typeface="微软雅黑" panose="020B0503020204020204" pitchFamily="34" charset="-122"/>
                          </a:rPr>
                          <m:t>𝒅𝒓𝒚</m:t>
                        </m:r>
                        <m:r>
                          <a:rPr lang="en-US" altLang="zh-CN" sz="1800" b="1" i="1" smtClean="0">
                            <a:solidFill>
                              <a:srgbClr val="00B0F0"/>
                            </a:solidFill>
                            <a:latin typeface="Cambria Math" panose="02040503050406030204" pitchFamily="18" charset="0"/>
                            <a:ea typeface="微软雅黑" panose="020B0503020204020204" pitchFamily="34" charset="-122"/>
                          </a:rPr>
                          <m:t> | </m:t>
                        </m:r>
                        <m:r>
                          <a:rPr lang="en-US" altLang="zh-CN" sz="1800" b="1" i="1" smtClean="0">
                            <a:solidFill>
                              <a:srgbClr val="00B0F0"/>
                            </a:solidFill>
                            <a:latin typeface="Cambria Math" panose="02040503050406030204" pitchFamily="18" charset="0"/>
                            <a:ea typeface="微软雅黑" panose="020B0503020204020204" pitchFamily="34" charset="-122"/>
                          </a:rPr>
                          <m:t>𝒕𝒐𝒅𝒂𝒚</m:t>
                        </m:r>
                        <m:r>
                          <a:rPr lang="en-US" altLang="zh-CN" sz="1800" b="1" i="1" smtClean="0">
                            <a:solidFill>
                              <a:srgbClr val="00B0F0"/>
                            </a:solidFill>
                            <a:latin typeface="Cambria Math" panose="02040503050406030204" pitchFamily="18" charset="0"/>
                            <a:ea typeface="微软雅黑" panose="020B0503020204020204" pitchFamily="34" charset="-122"/>
                          </a:rPr>
                          <m:t>  </m:t>
                        </m:r>
                        <m:r>
                          <a:rPr lang="en-US" altLang="zh-CN" sz="1800" b="1" i="1" smtClean="0">
                            <a:solidFill>
                              <a:srgbClr val="00B0F0"/>
                            </a:solidFill>
                            <a:latin typeface="Cambria Math" panose="02040503050406030204" pitchFamily="18" charset="0"/>
                            <a:ea typeface="微软雅黑" panose="020B0503020204020204" pitchFamily="34" charset="-122"/>
                          </a:rPr>
                          <m:t>𝒊𝒔</m:t>
                        </m:r>
                        <m:r>
                          <a:rPr lang="en-US" altLang="zh-CN" sz="1800" b="1" i="1" smtClean="0">
                            <a:solidFill>
                              <a:srgbClr val="00B0F0"/>
                            </a:solidFill>
                            <a:latin typeface="Cambria Math" panose="02040503050406030204" pitchFamily="18" charset="0"/>
                            <a:ea typeface="微软雅黑" panose="020B0503020204020204" pitchFamily="34" charset="-122"/>
                          </a:rPr>
                          <m:t>  </m:t>
                        </m:r>
                        <m:r>
                          <a:rPr lang="en-US" altLang="zh-CN" sz="1800" b="1" i="1" smtClean="0">
                            <a:solidFill>
                              <a:srgbClr val="00B0F0"/>
                            </a:solidFill>
                            <a:latin typeface="Cambria Math" panose="02040503050406030204" pitchFamily="18" charset="0"/>
                            <a:ea typeface="微软雅黑" panose="020B0503020204020204" pitchFamily="34" charset="-122"/>
                          </a:rPr>
                          <m:t>𝒓𝒂𝒊𝒏</m:t>
                        </m:r>
                        <m:r>
                          <a:rPr lang="en-US" altLang="zh-CN" sz="1800" b="1" i="1" smtClean="0">
                            <a:solidFill>
                              <a:srgbClr val="00B0F0"/>
                            </a:solidFill>
                            <a:latin typeface="Cambria Math" panose="02040503050406030204" pitchFamily="18" charset="0"/>
                            <a:ea typeface="Cambria Math" panose="02040503050406030204" pitchFamily="18" charset="0"/>
                          </a:rPr>
                          <m:t>∩</m:t>
                        </m:r>
                        <m:r>
                          <a:rPr lang="en-US" altLang="zh-CN" sz="1800" b="1" i="1" smtClean="0">
                            <a:solidFill>
                              <a:srgbClr val="00B0F0"/>
                            </a:solidFill>
                            <a:latin typeface="Cambria Math" panose="02040503050406030204" pitchFamily="18" charset="0"/>
                            <a:ea typeface="Cambria Math" panose="02040503050406030204" pitchFamily="18" charset="0"/>
                          </a:rPr>
                          <m:t>𝒓𝒂𝒊𝒏𝒇𝒂𝒍𝒍</m:t>
                        </m:r>
                        <m:r>
                          <a:rPr lang="en-US" altLang="zh-CN" sz="1800" b="1" i="1" smtClean="0">
                            <a:solidFill>
                              <a:srgbClr val="00B0F0"/>
                            </a:solidFill>
                            <a:latin typeface="Cambria Math" panose="02040503050406030204" pitchFamily="18" charset="0"/>
                            <a:ea typeface="Cambria Math" panose="02040503050406030204" pitchFamily="18" charset="0"/>
                          </a:rPr>
                          <m:t>  </m:t>
                        </m:r>
                        <m:r>
                          <a:rPr lang="en-US" altLang="zh-CN" sz="1800" b="1" i="1" smtClean="0">
                            <a:solidFill>
                              <a:srgbClr val="00B0F0"/>
                            </a:solidFill>
                            <a:latin typeface="Cambria Math" panose="02040503050406030204" pitchFamily="18" charset="0"/>
                            <a:ea typeface="Cambria Math" panose="02040503050406030204" pitchFamily="18" charset="0"/>
                          </a:rPr>
                          <m:t>𝒊𝒔</m:t>
                        </m:r>
                        <m:r>
                          <a:rPr lang="en-US" altLang="zh-CN" sz="1800" b="1" i="1" smtClean="0">
                            <a:solidFill>
                              <a:srgbClr val="00B0F0"/>
                            </a:solidFill>
                            <a:latin typeface="Cambria Math" panose="02040503050406030204" pitchFamily="18" charset="0"/>
                            <a:ea typeface="Cambria Math" panose="02040503050406030204" pitchFamily="18" charset="0"/>
                          </a:rPr>
                          <m:t>  </m:t>
                        </m:r>
                        <m:r>
                          <a:rPr lang="en-US" altLang="zh-CN" sz="1800" b="1" i="1" smtClean="0">
                            <a:solidFill>
                              <a:srgbClr val="00B0F0"/>
                            </a:solidFill>
                            <a:latin typeface="Cambria Math" panose="02040503050406030204" pitchFamily="18" charset="0"/>
                            <a:ea typeface="Cambria Math" panose="02040503050406030204" pitchFamily="18" charset="0"/>
                          </a:rPr>
                          <m:t>𝒍𝒐𝒘</m:t>
                        </m:r>
                      </m:e>
                    </m:d>
                    <m:r>
                      <a:rPr lang="en-US" altLang="zh-CN" sz="1800" b="1" i="1" smtClean="0">
                        <a:solidFill>
                          <a:srgbClr val="00B0F0"/>
                        </a:solidFill>
                        <a:latin typeface="Cambria Math" panose="02040503050406030204" pitchFamily="18" charset="0"/>
                        <a:ea typeface="微软雅黑" panose="020B0503020204020204" pitchFamily="34" charset="-122"/>
                      </a:rPr>
                      <m:t>=</m:t>
                    </m:r>
                    <m:r>
                      <a:rPr lang="en-US" altLang="zh-CN" sz="1800" b="1" i="1" smtClean="0">
                        <a:solidFill>
                          <a:srgbClr val="00B0F0"/>
                        </a:solidFill>
                        <a:latin typeface="Cambria Math" panose="02040503050406030204" pitchFamily="18" charset="0"/>
                        <a:ea typeface="微软雅黑" panose="020B0503020204020204" pitchFamily="34" charset="-122"/>
                      </a:rPr>
                      <m:t>𝟏𝟎</m:t>
                    </m:r>
                    <m:r>
                      <a:rPr lang="en-US" altLang="zh-CN" sz="1800" b="1" i="1" smtClean="0">
                        <a:solidFill>
                          <a:srgbClr val="00B0F0"/>
                        </a:solidFill>
                        <a:latin typeface="Cambria Math" panose="02040503050406030204" pitchFamily="18" charset="0"/>
                        <a:ea typeface="Cambria Math" panose="02040503050406030204" pitchFamily="18" charset="0"/>
                      </a:rPr>
                      <m:t>×</m:t>
                    </m:r>
                    <m:r>
                      <a:rPr lang="en-US" altLang="zh-CN" sz="1800" b="1" i="1" smtClean="0">
                        <a:solidFill>
                          <a:srgbClr val="00B0F0"/>
                        </a:solidFill>
                        <a:latin typeface="Cambria Math" panose="02040503050406030204" pitchFamily="18" charset="0"/>
                        <a:ea typeface="Cambria Math" panose="02040503050406030204" pitchFamily="18" charset="0"/>
                      </a:rPr>
                      <m:t>𝟎</m:t>
                    </m:r>
                    <m:r>
                      <a:rPr lang="en-US" altLang="zh-CN" sz="1800" b="1" i="1" smtClean="0">
                        <a:solidFill>
                          <a:srgbClr val="00B0F0"/>
                        </a:solidFill>
                        <a:latin typeface="Cambria Math" panose="02040503050406030204" pitchFamily="18" charset="0"/>
                        <a:ea typeface="Cambria Math" panose="02040503050406030204" pitchFamily="18" charset="0"/>
                      </a:rPr>
                      <m:t>.</m:t>
                    </m:r>
                    <m:r>
                      <a:rPr lang="en-US" altLang="zh-CN" sz="1800" b="1" i="1" smtClean="0">
                        <a:solidFill>
                          <a:srgbClr val="00B0F0"/>
                        </a:solidFill>
                        <a:latin typeface="Cambria Math" panose="02040503050406030204" pitchFamily="18" charset="0"/>
                        <a:ea typeface="Cambria Math" panose="02040503050406030204" pitchFamily="18" charset="0"/>
                      </a:rPr>
                      <m:t>𝟒𝟏</m:t>
                    </m:r>
                    <m:r>
                      <a:rPr lang="en-US" altLang="zh-CN" sz="1800" b="1" i="1" smtClean="0">
                        <a:solidFill>
                          <a:srgbClr val="00B0F0"/>
                        </a:solidFill>
                        <a:latin typeface="Cambria Math" panose="02040503050406030204" pitchFamily="18" charset="0"/>
                        <a:ea typeface="Cambria Math" panose="02040503050406030204" pitchFamily="18" charset="0"/>
                      </a:rPr>
                      <m:t>=</m:t>
                    </m:r>
                    <m:r>
                      <a:rPr lang="en-US" altLang="zh-CN" sz="1800" b="1" i="1" smtClean="0">
                        <a:solidFill>
                          <a:srgbClr val="00B0F0"/>
                        </a:solidFill>
                        <a:latin typeface="Cambria Math" panose="02040503050406030204" pitchFamily="18" charset="0"/>
                        <a:ea typeface="Cambria Math" panose="02040503050406030204" pitchFamily="18" charset="0"/>
                      </a:rPr>
                      <m:t>𝟒</m:t>
                    </m:r>
                    <m:r>
                      <a:rPr lang="en-US" altLang="zh-CN" sz="1800" b="1" i="1" smtClean="0">
                        <a:solidFill>
                          <a:srgbClr val="00B0F0"/>
                        </a:solidFill>
                        <a:latin typeface="Cambria Math" panose="02040503050406030204" pitchFamily="18" charset="0"/>
                        <a:ea typeface="Cambria Math" panose="02040503050406030204" pitchFamily="18" charset="0"/>
                      </a:rPr>
                      <m:t>.</m:t>
                    </m:r>
                    <m:r>
                      <a:rPr lang="en-US" altLang="zh-CN" sz="1800" b="1" i="1" smtClean="0">
                        <a:solidFill>
                          <a:srgbClr val="00B0F0"/>
                        </a:solidFill>
                        <a:latin typeface="Cambria Math" panose="02040503050406030204" pitchFamily="18" charset="0"/>
                        <a:ea typeface="Cambria Math" panose="02040503050406030204" pitchFamily="18" charset="0"/>
                      </a:rPr>
                      <m:t>𝟏</m:t>
                    </m:r>
                  </m:oMath>
                </a14:m>
                <a:endParaRPr lang="en-US" altLang="zh-CN" sz="1800" b="1" i="1">
                  <a:solidFill>
                    <a:srgbClr val="00B0F0"/>
                  </a:solidFill>
                  <a:latin typeface="Cambria Math" panose="02040503050406030204" pitchFamily="18" charset="0"/>
                  <a:ea typeface="Cambria Math" panose="02040503050406030204" pitchFamily="18" charset="0"/>
                </a:endParaRPr>
              </a:p>
              <a:p>
                <a:pPr eaLnBrk="1" hangingPunct="1">
                  <a:buClr>
                    <a:srgbClr val="FF0000"/>
                  </a:buClr>
                  <a:buSzPct val="55000"/>
                  <a:buFont typeface="Wingdings" panose="05000000000000000000" pitchFamily="2" charset="2"/>
                  <a:buChar char="Ø"/>
                </a:pPr>
                <a14:m>
                  <m:oMath xmlns:m="http://schemas.openxmlformats.org/officeDocument/2006/math">
                    <m:r>
                      <a:rPr lang="en-US" altLang="zh-CN" sz="1800" b="1" i="1" smtClean="0">
                        <a:solidFill>
                          <a:srgbClr val="00B0F0"/>
                        </a:solidFill>
                        <a:latin typeface="Cambria Math" panose="02040503050406030204" pitchFamily="18" charset="0"/>
                        <a:ea typeface="微软雅黑" panose="020B0503020204020204" pitchFamily="34" charset="-122"/>
                      </a:rPr>
                      <m:t>𝒑</m:t>
                    </m:r>
                    <m:d>
                      <m:dPr>
                        <m:ctrlPr>
                          <a:rPr lang="en-US" altLang="zh-CN" sz="1800" b="1" i="1">
                            <a:solidFill>
                              <a:srgbClr val="00B0F0"/>
                            </a:solidFill>
                            <a:latin typeface="Cambria Math" panose="02040503050406030204" pitchFamily="18" charset="0"/>
                            <a:ea typeface="微软雅黑" panose="020B0503020204020204" pitchFamily="34" charset="-122"/>
                          </a:rPr>
                        </m:ctrlPr>
                      </m:dPr>
                      <m:e>
                        <m:r>
                          <a:rPr lang="en-US" altLang="zh-CN" sz="1800" b="1" i="1">
                            <a:solidFill>
                              <a:srgbClr val="00B0F0"/>
                            </a:solidFill>
                            <a:latin typeface="Cambria Math" panose="02040503050406030204" pitchFamily="18" charset="0"/>
                            <a:ea typeface="微软雅黑" panose="020B0503020204020204" pitchFamily="34" charset="-122"/>
                          </a:rPr>
                          <m:t>𝒕𝒐𝒎𝒐𝒓𝒓𝒐𝒘</m:t>
                        </m:r>
                        <m:r>
                          <a:rPr lang="en-US" altLang="zh-CN" sz="1800" b="1" i="1">
                            <a:solidFill>
                              <a:srgbClr val="00B0F0"/>
                            </a:solidFill>
                            <a:latin typeface="Cambria Math" panose="02040503050406030204" pitchFamily="18" charset="0"/>
                            <a:ea typeface="微软雅黑" panose="020B0503020204020204" pitchFamily="34" charset="-122"/>
                          </a:rPr>
                          <m:t>  </m:t>
                        </m:r>
                        <m:r>
                          <a:rPr lang="en-US" altLang="zh-CN" sz="1800" b="1" i="1">
                            <a:solidFill>
                              <a:srgbClr val="00B0F0"/>
                            </a:solidFill>
                            <a:latin typeface="Cambria Math" panose="02040503050406030204" pitchFamily="18" charset="0"/>
                            <a:ea typeface="微软雅黑" panose="020B0503020204020204" pitchFamily="34" charset="-122"/>
                          </a:rPr>
                          <m:t>𝒊𝒔</m:t>
                        </m:r>
                        <m:r>
                          <a:rPr lang="en-US" altLang="zh-CN" sz="1800" b="1" i="1">
                            <a:solidFill>
                              <a:srgbClr val="00B0F0"/>
                            </a:solidFill>
                            <a:latin typeface="Cambria Math" panose="02040503050406030204" pitchFamily="18" charset="0"/>
                            <a:ea typeface="微软雅黑" panose="020B0503020204020204" pitchFamily="34" charset="-122"/>
                          </a:rPr>
                          <m:t>  </m:t>
                        </m:r>
                        <m:r>
                          <a:rPr lang="en-US" altLang="zh-CN" sz="1800" b="1" i="1">
                            <a:solidFill>
                              <a:srgbClr val="00B0F0"/>
                            </a:solidFill>
                            <a:latin typeface="Cambria Math" panose="02040503050406030204" pitchFamily="18" charset="0"/>
                            <a:ea typeface="微软雅黑" panose="020B0503020204020204" pitchFamily="34" charset="-122"/>
                          </a:rPr>
                          <m:t>𝒅𝒓𝒚</m:t>
                        </m:r>
                        <m:r>
                          <a:rPr lang="en-US" altLang="zh-CN" sz="1800" b="1" i="1">
                            <a:solidFill>
                              <a:srgbClr val="00B0F0"/>
                            </a:solidFill>
                            <a:latin typeface="Cambria Math" panose="02040503050406030204" pitchFamily="18" charset="0"/>
                            <a:ea typeface="微软雅黑" panose="020B0503020204020204" pitchFamily="34" charset="-122"/>
                          </a:rPr>
                          <m:t> | </m:t>
                        </m:r>
                        <m:r>
                          <a:rPr lang="en-US" altLang="zh-CN" sz="1800" b="1" i="1">
                            <a:solidFill>
                              <a:srgbClr val="00B0F0"/>
                            </a:solidFill>
                            <a:latin typeface="Cambria Math" panose="02040503050406030204" pitchFamily="18" charset="0"/>
                            <a:ea typeface="微软雅黑" panose="020B0503020204020204" pitchFamily="34" charset="-122"/>
                          </a:rPr>
                          <m:t>𝒕𝒐𝒅𝒂𝒚</m:t>
                        </m:r>
                        <m:r>
                          <a:rPr lang="en-US" altLang="zh-CN" sz="1800" b="1" i="1">
                            <a:solidFill>
                              <a:srgbClr val="00B0F0"/>
                            </a:solidFill>
                            <a:latin typeface="Cambria Math" panose="02040503050406030204" pitchFamily="18" charset="0"/>
                            <a:ea typeface="微软雅黑" panose="020B0503020204020204" pitchFamily="34" charset="-122"/>
                          </a:rPr>
                          <m:t>  </m:t>
                        </m:r>
                        <m:r>
                          <a:rPr lang="en-US" altLang="zh-CN" sz="1800" b="1" i="1">
                            <a:solidFill>
                              <a:srgbClr val="00B0F0"/>
                            </a:solidFill>
                            <a:latin typeface="Cambria Math" panose="02040503050406030204" pitchFamily="18" charset="0"/>
                            <a:ea typeface="微软雅黑" panose="020B0503020204020204" pitchFamily="34" charset="-122"/>
                          </a:rPr>
                          <m:t>𝒊𝒔</m:t>
                        </m:r>
                        <m:r>
                          <a:rPr lang="en-US" altLang="zh-CN" sz="1800" b="1" i="1">
                            <a:solidFill>
                              <a:srgbClr val="00B0F0"/>
                            </a:solidFill>
                            <a:latin typeface="Cambria Math" panose="02040503050406030204" pitchFamily="18" charset="0"/>
                            <a:ea typeface="微软雅黑" panose="020B0503020204020204" pitchFamily="34" charset="-122"/>
                          </a:rPr>
                          <m:t>  </m:t>
                        </m:r>
                        <m:r>
                          <a:rPr lang="en-US" altLang="zh-CN" sz="1800" b="1" i="1">
                            <a:solidFill>
                              <a:srgbClr val="00B0F0"/>
                            </a:solidFill>
                            <a:latin typeface="Cambria Math" panose="02040503050406030204" pitchFamily="18" charset="0"/>
                            <a:ea typeface="微软雅黑" panose="020B0503020204020204" pitchFamily="34" charset="-122"/>
                          </a:rPr>
                          <m:t>𝒓𝒂𝒊𝒏</m:t>
                        </m:r>
                        <m:r>
                          <a:rPr lang="en-US" altLang="zh-CN" sz="1800" b="1" i="1">
                            <a:solidFill>
                              <a:srgbClr val="00B0F0"/>
                            </a:solidFill>
                            <a:latin typeface="Cambria Math" panose="02040503050406030204" pitchFamily="18" charset="0"/>
                            <a:ea typeface="Cambria Math" panose="02040503050406030204" pitchFamily="18" charset="0"/>
                          </a:rPr>
                          <m:t>∩</m:t>
                        </m:r>
                        <m:r>
                          <a:rPr lang="en-US" altLang="zh-CN" sz="1800" b="1" i="1">
                            <a:solidFill>
                              <a:srgbClr val="00B0F0"/>
                            </a:solidFill>
                            <a:latin typeface="Cambria Math" panose="02040503050406030204" pitchFamily="18" charset="0"/>
                            <a:ea typeface="Cambria Math" panose="02040503050406030204" pitchFamily="18" charset="0"/>
                          </a:rPr>
                          <m:t>𝒓𝒂𝒊𝒏𝒇𝒂𝒍𝒍</m:t>
                        </m:r>
                        <m:r>
                          <a:rPr lang="en-US" altLang="zh-CN" sz="1800" b="1" i="1">
                            <a:solidFill>
                              <a:srgbClr val="00B0F0"/>
                            </a:solidFill>
                            <a:latin typeface="Cambria Math" panose="02040503050406030204" pitchFamily="18" charset="0"/>
                            <a:ea typeface="Cambria Math" panose="02040503050406030204" pitchFamily="18" charset="0"/>
                          </a:rPr>
                          <m:t>  </m:t>
                        </m:r>
                        <m:r>
                          <a:rPr lang="en-US" altLang="zh-CN" sz="1800" b="1" i="1">
                            <a:solidFill>
                              <a:srgbClr val="00B0F0"/>
                            </a:solidFill>
                            <a:latin typeface="Cambria Math" panose="02040503050406030204" pitchFamily="18" charset="0"/>
                            <a:ea typeface="Cambria Math" panose="02040503050406030204" pitchFamily="18" charset="0"/>
                          </a:rPr>
                          <m:t>𝒊𝒔</m:t>
                        </m:r>
                        <m:r>
                          <a:rPr lang="en-US" altLang="zh-CN" sz="1800" b="1" i="1">
                            <a:solidFill>
                              <a:srgbClr val="00B0F0"/>
                            </a:solidFill>
                            <a:latin typeface="Cambria Math" panose="02040503050406030204" pitchFamily="18" charset="0"/>
                            <a:ea typeface="Cambria Math" panose="02040503050406030204" pitchFamily="18" charset="0"/>
                          </a:rPr>
                          <m:t>  </m:t>
                        </m:r>
                        <m:r>
                          <a:rPr lang="en-US" altLang="zh-CN" sz="1800" b="1" i="1">
                            <a:solidFill>
                              <a:srgbClr val="00B0F0"/>
                            </a:solidFill>
                            <a:latin typeface="Cambria Math" panose="02040503050406030204" pitchFamily="18" charset="0"/>
                            <a:ea typeface="Cambria Math" panose="02040503050406030204" pitchFamily="18" charset="0"/>
                          </a:rPr>
                          <m:t>𝒍𝒐𝒘</m:t>
                        </m:r>
                      </m:e>
                    </m:d>
                    <m:r>
                      <a:rPr lang="en-US" altLang="zh-CN" sz="1800" b="1" i="1">
                        <a:solidFill>
                          <a:srgbClr val="00B0F0"/>
                        </a:solidFill>
                        <a:latin typeface="Cambria Math" panose="02040503050406030204" pitchFamily="18" charset="0"/>
                        <a:ea typeface="微软雅黑" panose="020B0503020204020204" pitchFamily="34" charset="-122"/>
                      </a:rPr>
                      <m:t>=</m:t>
                    </m:r>
                    <m:f>
                      <m:fPr>
                        <m:ctrlPr>
                          <a:rPr lang="en-US" altLang="zh-CN" sz="1800" b="1" i="1" smtClean="0">
                            <a:solidFill>
                              <a:srgbClr val="00B0F0"/>
                            </a:solidFill>
                            <a:latin typeface="Cambria Math" panose="02040503050406030204" pitchFamily="18" charset="0"/>
                            <a:ea typeface="微软雅黑" panose="020B0503020204020204" pitchFamily="34" charset="-122"/>
                          </a:rPr>
                        </m:ctrlPr>
                      </m:fPr>
                      <m:num>
                        <m:r>
                          <a:rPr lang="en-US" altLang="zh-CN" sz="1800" b="1" i="1" smtClean="0">
                            <a:solidFill>
                              <a:srgbClr val="00B0F0"/>
                            </a:solidFill>
                            <a:latin typeface="Cambria Math" panose="02040503050406030204" pitchFamily="18" charset="0"/>
                            <a:ea typeface="微软雅黑" panose="020B0503020204020204" pitchFamily="34" charset="-122"/>
                          </a:rPr>
                          <m:t>𝟒</m:t>
                        </m:r>
                        <m:r>
                          <a:rPr lang="en-US" altLang="zh-CN" sz="1800" b="1" i="1" smtClean="0">
                            <a:solidFill>
                              <a:srgbClr val="00B0F0"/>
                            </a:solidFill>
                            <a:latin typeface="Cambria Math" panose="02040503050406030204" pitchFamily="18" charset="0"/>
                            <a:ea typeface="微软雅黑" panose="020B0503020204020204" pitchFamily="34" charset="-122"/>
                          </a:rPr>
                          <m:t>.</m:t>
                        </m:r>
                        <m:r>
                          <a:rPr lang="en-US" altLang="zh-CN" sz="1800" b="1" i="1" smtClean="0">
                            <a:solidFill>
                              <a:srgbClr val="00B0F0"/>
                            </a:solidFill>
                            <a:latin typeface="Cambria Math" panose="02040503050406030204" pitchFamily="18" charset="0"/>
                            <a:ea typeface="微软雅黑" panose="020B0503020204020204" pitchFamily="34" charset="-122"/>
                          </a:rPr>
                          <m:t>𝟏</m:t>
                        </m:r>
                      </m:num>
                      <m:den>
                        <m:r>
                          <a:rPr lang="en-US" altLang="zh-CN" sz="1800" b="1" i="1" smtClean="0">
                            <a:solidFill>
                              <a:srgbClr val="00B0F0"/>
                            </a:solidFill>
                            <a:latin typeface="Cambria Math" panose="02040503050406030204" pitchFamily="18" charset="0"/>
                            <a:ea typeface="微软雅黑" panose="020B0503020204020204" pitchFamily="34" charset="-122"/>
                          </a:rPr>
                          <m:t>𝟏</m:t>
                        </m:r>
                        <m:r>
                          <a:rPr lang="en-US" altLang="zh-CN" sz="1800" b="1" i="1" smtClean="0">
                            <a:solidFill>
                              <a:srgbClr val="00B0F0"/>
                            </a:solidFill>
                            <a:latin typeface="Cambria Math" panose="02040503050406030204" pitchFamily="18" charset="0"/>
                            <a:ea typeface="微软雅黑" panose="020B0503020204020204" pitchFamily="34" charset="-122"/>
                          </a:rPr>
                          <m:t>+</m:t>
                        </m:r>
                        <m:r>
                          <a:rPr lang="en-US" altLang="zh-CN" sz="1800" b="1" i="1" smtClean="0">
                            <a:solidFill>
                              <a:srgbClr val="00B0F0"/>
                            </a:solidFill>
                            <a:latin typeface="Cambria Math" panose="02040503050406030204" pitchFamily="18" charset="0"/>
                            <a:ea typeface="微软雅黑" panose="020B0503020204020204" pitchFamily="34" charset="-122"/>
                          </a:rPr>
                          <m:t>𝟒</m:t>
                        </m:r>
                        <m:r>
                          <a:rPr lang="en-US" altLang="zh-CN" sz="1800" b="1" i="1" smtClean="0">
                            <a:solidFill>
                              <a:srgbClr val="00B0F0"/>
                            </a:solidFill>
                            <a:latin typeface="Cambria Math" panose="02040503050406030204" pitchFamily="18" charset="0"/>
                            <a:ea typeface="微软雅黑" panose="020B0503020204020204" pitchFamily="34" charset="-122"/>
                          </a:rPr>
                          <m:t>.</m:t>
                        </m:r>
                        <m:r>
                          <a:rPr lang="en-US" altLang="zh-CN" sz="1800" b="1" i="1" smtClean="0">
                            <a:solidFill>
                              <a:srgbClr val="00B0F0"/>
                            </a:solidFill>
                            <a:latin typeface="Cambria Math" panose="02040503050406030204" pitchFamily="18" charset="0"/>
                            <a:ea typeface="微软雅黑" panose="020B0503020204020204" pitchFamily="34" charset="-122"/>
                          </a:rPr>
                          <m:t>𝟏</m:t>
                        </m:r>
                      </m:den>
                    </m:f>
                    <m:r>
                      <a:rPr lang="en-US" altLang="zh-CN" sz="1800" b="1" i="1">
                        <a:solidFill>
                          <a:srgbClr val="00B0F0"/>
                        </a:solidFill>
                        <a:latin typeface="Cambria Math" panose="02040503050406030204" pitchFamily="18" charset="0"/>
                        <a:ea typeface="Cambria Math" panose="02040503050406030204" pitchFamily="18" charset="0"/>
                      </a:rPr>
                      <m:t>=</m:t>
                    </m:r>
                    <m:r>
                      <a:rPr lang="en-US" altLang="zh-CN" sz="1800" b="1" i="1" smtClean="0">
                        <a:solidFill>
                          <a:srgbClr val="00B0F0"/>
                        </a:solidFill>
                        <a:latin typeface="Cambria Math" panose="02040503050406030204" pitchFamily="18" charset="0"/>
                        <a:ea typeface="Cambria Math" panose="02040503050406030204" pitchFamily="18" charset="0"/>
                      </a:rPr>
                      <m:t>𝟎</m:t>
                    </m:r>
                    <m:r>
                      <a:rPr lang="en-US" altLang="zh-CN" sz="1800" b="1" i="1" smtClean="0">
                        <a:solidFill>
                          <a:srgbClr val="00B0F0"/>
                        </a:solidFill>
                        <a:latin typeface="Cambria Math" panose="02040503050406030204" pitchFamily="18" charset="0"/>
                        <a:ea typeface="Cambria Math" panose="02040503050406030204" pitchFamily="18" charset="0"/>
                      </a:rPr>
                      <m:t>.</m:t>
                    </m:r>
                    <m:r>
                      <a:rPr lang="en-US" altLang="zh-CN" sz="1800" b="1" i="1" smtClean="0">
                        <a:solidFill>
                          <a:srgbClr val="00B0F0"/>
                        </a:solidFill>
                        <a:latin typeface="Cambria Math" panose="02040503050406030204" pitchFamily="18" charset="0"/>
                        <a:ea typeface="Cambria Math" panose="02040503050406030204" pitchFamily="18" charset="0"/>
                      </a:rPr>
                      <m:t>𝟖𝟎</m:t>
                    </m:r>
                  </m:oMath>
                </a14:m>
                <a:endParaRPr lang="en-US" altLang="zh-CN" sz="1800" b="1" i="1">
                  <a:solidFill>
                    <a:srgbClr val="00B0F0"/>
                  </a:solidFill>
                  <a:latin typeface="Cambria Math" panose="02040503050406030204" pitchFamily="18" charset="0"/>
                  <a:ea typeface="Cambria Math" panose="02040503050406030204" pitchFamily="18" charset="0"/>
                </a:endParaRPr>
              </a:p>
              <a:p>
                <a:pPr eaLnBrk="1" hangingPunct="1">
                  <a:buClr>
                    <a:srgbClr val="FF0000"/>
                  </a:buClr>
                  <a:buSzPct val="55000"/>
                  <a:buFont typeface="Wingdings" panose="05000000000000000000" pitchFamily="2" charset="2"/>
                  <a:buChar char="Ø"/>
                </a:pPr>
                <a:endParaRPr lang="en-US" altLang="zh-CN" sz="800" b="1">
                  <a:latin typeface="微软雅黑" panose="020B0503020204020204" pitchFamily="34" charset="-122"/>
                  <a:ea typeface="微软雅黑" panose="020B0503020204020204" pitchFamily="34" charset="-122"/>
                </a:endParaRPr>
              </a:p>
              <a:p>
                <a:pPr eaLnBrk="1" hangingPunct="1">
                  <a:buClr>
                    <a:srgbClr val="FF0000"/>
                  </a:buClr>
                  <a:buSzPct val="55000"/>
                  <a:buFont typeface="Wingdings" panose="05000000000000000000" pitchFamily="2" charset="2"/>
                  <a:buChar char="Ø"/>
                </a:pPr>
                <a14:m>
                  <m:oMath xmlns:m="http://schemas.openxmlformats.org/officeDocument/2006/math">
                    <m:r>
                      <a:rPr lang="en-US" altLang="zh-CN" sz="1800" b="1" i="1" smtClean="0">
                        <a:solidFill>
                          <a:srgbClr val="C00000"/>
                        </a:solidFill>
                        <a:latin typeface="Cambria Math" panose="02040503050406030204" pitchFamily="18" charset="0"/>
                        <a:ea typeface="微软雅黑" panose="020B0503020204020204" pitchFamily="34" charset="-122"/>
                      </a:rPr>
                      <m:t>𝒕𝒐𝒎𝒐𝒓𝒓𝒐𝒘</m:t>
                    </m:r>
                    <m:r>
                      <a:rPr lang="en-US" altLang="zh-CN" sz="1800" b="1" i="1" smtClean="0">
                        <a:solidFill>
                          <a:srgbClr val="C00000"/>
                        </a:solidFill>
                        <a:latin typeface="Cambria Math" panose="02040503050406030204" pitchFamily="18" charset="0"/>
                        <a:ea typeface="微软雅黑" panose="020B0503020204020204" pitchFamily="34" charset="-122"/>
                      </a:rPr>
                      <m:t>  </m:t>
                    </m:r>
                    <m:r>
                      <a:rPr lang="en-US" altLang="zh-CN" sz="1800" b="1" i="1" smtClean="0">
                        <a:solidFill>
                          <a:srgbClr val="C00000"/>
                        </a:solidFill>
                        <a:latin typeface="Cambria Math" panose="02040503050406030204" pitchFamily="18" charset="0"/>
                        <a:ea typeface="微软雅黑" panose="020B0503020204020204" pitchFamily="34" charset="-122"/>
                      </a:rPr>
                      <m:t>𝒊𝒔</m:t>
                    </m:r>
                    <m:r>
                      <a:rPr lang="en-US" altLang="zh-CN" sz="1800" b="1" i="1" smtClean="0">
                        <a:solidFill>
                          <a:srgbClr val="C00000"/>
                        </a:solidFill>
                        <a:latin typeface="Cambria Math" panose="02040503050406030204" pitchFamily="18" charset="0"/>
                        <a:ea typeface="微软雅黑" panose="020B0503020204020204" pitchFamily="34" charset="-122"/>
                      </a:rPr>
                      <m:t>  </m:t>
                    </m:r>
                    <m:r>
                      <a:rPr lang="en-US" altLang="zh-CN" sz="1800" b="1" i="1" smtClean="0">
                        <a:solidFill>
                          <a:srgbClr val="C00000"/>
                        </a:solidFill>
                        <a:latin typeface="Cambria Math" panose="02040503050406030204" pitchFamily="18" charset="0"/>
                        <a:ea typeface="微软雅黑" panose="020B0503020204020204" pitchFamily="34" charset="-122"/>
                      </a:rPr>
                      <m:t>𝒅𝒓𝒚</m:t>
                    </m:r>
                    <m:r>
                      <a:rPr lang="en-US" altLang="zh-CN" sz="1800" b="1" i="1" smtClean="0">
                        <a:solidFill>
                          <a:srgbClr val="C00000"/>
                        </a:solidFill>
                        <a:latin typeface="Cambria Math" panose="02040503050406030204" pitchFamily="18" charset="0"/>
                        <a:ea typeface="微软雅黑" panose="020B0503020204020204" pitchFamily="34" charset="-122"/>
                      </a:rPr>
                      <m:t>    </m:t>
                    </m:r>
                    <m:d>
                      <m:dPr>
                        <m:begChr m:val="{"/>
                        <m:endChr m:val="}"/>
                        <m:ctrlPr>
                          <a:rPr lang="en-US" altLang="zh-CN" sz="1800" b="1" i="1" smtClean="0">
                            <a:solidFill>
                              <a:srgbClr val="C00000"/>
                            </a:solidFill>
                            <a:latin typeface="Cambria Math" panose="02040503050406030204" pitchFamily="18" charset="0"/>
                            <a:ea typeface="微软雅黑" panose="020B0503020204020204" pitchFamily="34" charset="-122"/>
                          </a:rPr>
                        </m:ctrlPr>
                      </m:dPr>
                      <m:e>
                        <m:r>
                          <a:rPr lang="en-US" altLang="zh-CN" sz="1800" b="1" i="1" smtClean="0">
                            <a:solidFill>
                              <a:srgbClr val="C00000"/>
                            </a:solidFill>
                            <a:latin typeface="Cambria Math" panose="02040503050406030204" pitchFamily="18" charset="0"/>
                            <a:ea typeface="微软雅黑" panose="020B0503020204020204" pitchFamily="34" charset="-122"/>
                          </a:rPr>
                          <m:t>𝟎</m:t>
                        </m:r>
                        <m:r>
                          <a:rPr lang="en-US" altLang="zh-CN" sz="1800" b="1" i="1" smtClean="0">
                            <a:solidFill>
                              <a:srgbClr val="C00000"/>
                            </a:solidFill>
                            <a:latin typeface="Cambria Math" panose="02040503050406030204" pitchFamily="18" charset="0"/>
                            <a:ea typeface="微软雅黑" panose="020B0503020204020204" pitchFamily="34" charset="-122"/>
                          </a:rPr>
                          <m:t>.</m:t>
                        </m:r>
                        <m:r>
                          <a:rPr lang="en-US" altLang="zh-CN" sz="1800" b="1" i="1" smtClean="0">
                            <a:solidFill>
                              <a:srgbClr val="C00000"/>
                            </a:solidFill>
                            <a:latin typeface="Cambria Math" panose="02040503050406030204" pitchFamily="18" charset="0"/>
                            <a:ea typeface="微软雅黑" panose="020B0503020204020204" pitchFamily="34" charset="-122"/>
                          </a:rPr>
                          <m:t>𝟖𝟎</m:t>
                        </m:r>
                      </m:e>
                    </m:d>
                    <m:r>
                      <a:rPr lang="en-US" altLang="zh-CN" sz="1800" b="1" i="1" smtClean="0">
                        <a:solidFill>
                          <a:srgbClr val="C00000"/>
                        </a:solidFill>
                        <a:latin typeface="Cambria Math" panose="02040503050406030204" pitchFamily="18" charset="0"/>
                        <a:ea typeface="微软雅黑" panose="020B0503020204020204" pitchFamily="34" charset="-122"/>
                      </a:rPr>
                      <m:t> </m:t>
                    </m:r>
                  </m:oMath>
                </a14:m>
                <a:endParaRPr lang="en-US" altLang="zh-CN" sz="1800" b="1" i="1">
                  <a:solidFill>
                    <a:srgbClr val="C00000"/>
                  </a:solidFill>
                  <a:latin typeface="Cambria Math" panose="02040503050406030204" pitchFamily="18" charset="0"/>
                  <a:ea typeface="微软雅黑" panose="020B0503020204020204" pitchFamily="34" charset="-122"/>
                </a:endParaRPr>
              </a:p>
              <a:p>
                <a:pPr eaLnBrk="1" hangingPunct="1">
                  <a:buClr>
                    <a:srgbClr val="FF0000"/>
                  </a:buClr>
                  <a:buSzPct val="55000"/>
                  <a:buFont typeface="Wingdings" panose="05000000000000000000" pitchFamily="2" charset="2"/>
                  <a:buChar char="Ø"/>
                </a:pPr>
                <a14:m>
                  <m:oMath xmlns:m="http://schemas.openxmlformats.org/officeDocument/2006/math">
                    <m:r>
                      <a:rPr lang="en-US" altLang="zh-CN" sz="1800" b="1" i="1" smtClean="0">
                        <a:solidFill>
                          <a:srgbClr val="C00000"/>
                        </a:solidFill>
                        <a:latin typeface="Cambria Math" panose="02040503050406030204" pitchFamily="18" charset="0"/>
                        <a:ea typeface="微软雅黑" panose="020B0503020204020204" pitchFamily="34" charset="-122"/>
                      </a:rPr>
                      <m:t>                              </m:t>
                    </m:r>
                    <m:r>
                      <a:rPr lang="en-US" altLang="zh-CN" sz="1800" b="1" i="1" smtClean="0">
                        <a:solidFill>
                          <a:srgbClr val="C00000"/>
                        </a:solidFill>
                        <a:latin typeface="Cambria Math" panose="02040503050406030204" pitchFamily="18" charset="0"/>
                        <a:ea typeface="微软雅黑" panose="020B0503020204020204" pitchFamily="34" charset="-122"/>
                      </a:rPr>
                      <m:t>𝒓𝒂𝒊𝒏</m:t>
                    </m:r>
                    <m:r>
                      <a:rPr lang="en-US" altLang="zh-CN" sz="1800" b="1" i="1" smtClean="0">
                        <a:solidFill>
                          <a:srgbClr val="C00000"/>
                        </a:solidFill>
                        <a:latin typeface="Cambria Math" panose="02040503050406030204" pitchFamily="18" charset="0"/>
                        <a:ea typeface="微软雅黑" panose="020B0503020204020204" pitchFamily="34" charset="-122"/>
                      </a:rPr>
                      <m:t>  {</m:t>
                    </m:r>
                    <m:r>
                      <a:rPr lang="en-US" altLang="zh-CN" sz="1800" b="1" i="1" smtClean="0">
                        <a:solidFill>
                          <a:srgbClr val="C00000"/>
                        </a:solidFill>
                        <a:latin typeface="Cambria Math" panose="02040503050406030204" pitchFamily="18" charset="0"/>
                        <a:ea typeface="微软雅黑" panose="020B0503020204020204" pitchFamily="34" charset="-122"/>
                      </a:rPr>
                      <m:t>𝟎</m:t>
                    </m:r>
                    <m:r>
                      <a:rPr lang="en-US" altLang="zh-CN" sz="1800" b="1" i="1" smtClean="0">
                        <a:solidFill>
                          <a:srgbClr val="C00000"/>
                        </a:solidFill>
                        <a:latin typeface="Cambria Math" panose="02040503050406030204" pitchFamily="18" charset="0"/>
                        <a:ea typeface="微软雅黑" panose="020B0503020204020204" pitchFamily="34" charset="-122"/>
                      </a:rPr>
                      <m:t>.</m:t>
                    </m:r>
                    <m:r>
                      <a:rPr lang="en-US" altLang="zh-CN" sz="1800" b="1" i="1" smtClean="0">
                        <a:solidFill>
                          <a:srgbClr val="C00000"/>
                        </a:solidFill>
                        <a:latin typeface="Cambria Math" panose="02040503050406030204" pitchFamily="18" charset="0"/>
                        <a:ea typeface="微软雅黑" panose="020B0503020204020204" pitchFamily="34" charset="-122"/>
                      </a:rPr>
                      <m:t>𝟕𝟏</m:t>
                    </m:r>
                    <m:r>
                      <a:rPr lang="en-US" altLang="zh-CN" sz="1800" b="1" i="1" smtClean="0">
                        <a:solidFill>
                          <a:srgbClr val="C00000"/>
                        </a:solidFill>
                        <a:latin typeface="Cambria Math" panose="02040503050406030204" pitchFamily="18" charset="0"/>
                        <a:ea typeface="微软雅黑" panose="020B0503020204020204" pitchFamily="34" charset="-122"/>
                      </a:rPr>
                      <m:t>}</m:t>
                    </m:r>
                  </m:oMath>
                </a14:m>
                <a:endParaRPr lang="en-US" altLang="zh-CN" sz="1800" b="1">
                  <a:solidFill>
                    <a:srgbClr val="C00000"/>
                  </a:solidFill>
                  <a:latin typeface="微软雅黑" panose="020B0503020204020204" pitchFamily="34" charset="-122"/>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1800" b="1">
                  <a:latin typeface="微软雅黑" panose="020B0503020204020204" pitchFamily="34" charset="-122"/>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1800" b="1">
                  <a:latin typeface="微软雅黑" panose="020B0503020204020204" pitchFamily="34" charset="-122"/>
                  <a:ea typeface="微软雅黑" panose="020B0503020204020204" pitchFamily="34" charset="-122"/>
                </a:endParaRPr>
              </a:p>
            </p:txBody>
          </p:sp>
        </mc:Choice>
        <mc:Fallback xmlns="">
          <p:sp>
            <p:nvSpPr>
              <p:cNvPr id="5" name="Rectangle 3">
                <a:extLst>
                  <a:ext uri="{FF2B5EF4-FFF2-40B4-BE49-F238E27FC236}">
                    <a16:creationId xmlns:a16="http://schemas.microsoft.com/office/drawing/2014/main" id="{520EC209-3087-4614-B058-AE53DA5A8803}"/>
                  </a:ext>
                </a:extLst>
              </p:cNvPr>
              <p:cNvSpPr txBox="1">
                <a:spLocks noRot="1" noChangeAspect="1" noMove="1" noResize="1" noEditPoints="1" noAdjustHandles="1" noChangeArrowheads="1" noChangeShapeType="1" noTextEdit="1"/>
              </p:cNvSpPr>
              <p:nvPr/>
            </p:nvSpPr>
            <p:spPr bwMode="auto">
              <a:xfrm>
                <a:off x="539552" y="1268760"/>
                <a:ext cx="9289032" cy="5433243"/>
              </a:xfrm>
              <a:prstGeom prst="rect">
                <a:avLst/>
              </a:prstGeom>
              <a:blipFill>
                <a:blip r:embed="rId2"/>
                <a:stretch>
                  <a:fillRect/>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spTree>
    <p:extLst>
      <p:ext uri="{BB962C8B-B14F-4D97-AF65-F5344CB8AC3E}">
        <p14:creationId xmlns:p14="http://schemas.microsoft.com/office/powerpoint/2010/main" val="52012336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89CE89D4-C46C-421C-8225-3A9FCD52C853}"/>
              </a:ext>
            </a:extLst>
          </p:cNvPr>
          <p:cNvSpPr>
            <a:spLocks noGrp="1" noChangeArrowheads="1"/>
          </p:cNvSpPr>
          <p:nvPr>
            <p:ph type="title"/>
          </p:nvPr>
        </p:nvSpPr>
        <p:spPr>
          <a:xfrm>
            <a:off x="971550" y="406400"/>
            <a:ext cx="7696200" cy="719138"/>
          </a:xfrm>
        </p:spPr>
        <p:txBody>
          <a:bodyPr/>
          <a:lstStyle/>
          <a:p>
            <a:pPr eaLnBrk="1" hangingPunct="1">
              <a:defRPr/>
            </a:pPr>
            <a:r>
              <a:rPr lang="en-US" altLang="zh-CN" sz="2800" dirty="0">
                <a:latin typeface="+mn-lt"/>
              </a:rPr>
              <a:t> </a:t>
            </a:r>
            <a:r>
              <a:rPr lang="zh-CN" altLang="en-US" sz="2800" dirty="0">
                <a:latin typeface="+mn-lt"/>
              </a:rPr>
              <a:t>专家系统实例</a:t>
            </a:r>
          </a:p>
        </p:txBody>
      </p: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52A9BCAE-371D-485B-8210-5D367D26F5BE}"/>
                  </a:ext>
                </a:extLst>
              </p:cNvPr>
              <p:cNvSpPr txBox="1">
                <a:spLocks noChangeArrowheads="1"/>
              </p:cNvSpPr>
              <p:nvPr/>
            </p:nvSpPr>
            <p:spPr bwMode="auto">
              <a:xfrm>
                <a:off x="467544" y="1268760"/>
                <a:ext cx="9649072" cy="5433243"/>
              </a:xfrm>
              <a:prstGeom prst="rect">
                <a:avLst/>
              </a:prstGeom>
              <a:noFill/>
              <a:ln>
                <a:noFill/>
              </a:ln>
              <a:effectLst/>
              <a:extLst>
                <a:ext uri="{909E8E84-426E-40DD-AFC4-6F175D3DCCD1}">
                  <a14:hiddenFill>
                    <a:solidFill>
                      <a:schemeClr val="accent1"/>
                    </a:solidFill>
                  </a14:hiddenFill>
                </a:ext>
                <a:ext uri="{91240B29-F687-4F45-9708-019B960494DF}">
                  <a14:hiddenLine w="9525">
                    <a:solidFill>
                      <a:srgbClr val="000000"/>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tx1"/>
                  </a:buClr>
                  <a:buSzPct val="70000"/>
                  <a:buFont typeface="Wingdings" panose="05000000000000000000" pitchFamily="2" charset="2"/>
                  <a:buChar char="l"/>
                  <a:defRPr sz="31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70000"/>
                  <a:buFont typeface="Wingdings" panose="05000000000000000000" pitchFamily="2" charset="2"/>
                  <a:buChar char="•"/>
                  <a:defRPr sz="26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1"/>
                  </a:buClr>
                  <a:buSzPct val="70000"/>
                  <a:buFont typeface="Wingdings" panose="05000000000000000000" pitchFamily="2" charset="2"/>
                  <a:buChar char="•"/>
                  <a:defRPr sz="22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1"/>
                  </a:buClr>
                  <a:buSzPct val="70000"/>
                  <a:buFont typeface="Wingdings" panose="05000000000000000000" pitchFamily="2" charset="2"/>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1"/>
                  </a:buClr>
                  <a:buSzPct val="70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buClr>
                    <a:srgbClr val="FF0000"/>
                  </a:buClr>
                  <a:buSzPct val="55000"/>
                  <a:buFont typeface="Wingdings" panose="05000000000000000000" pitchFamily="2" charset="2"/>
                  <a:buChar char="Ø"/>
                </a:pPr>
                <a14:m>
                  <m:oMath xmlns:m="http://schemas.openxmlformats.org/officeDocument/2006/math">
                    <m:r>
                      <a:rPr lang="en-US" altLang="zh-CN" sz="1800" b="1" i="1" smtClean="0">
                        <a:latin typeface="Cambria Math" panose="02040503050406030204" pitchFamily="18" charset="0"/>
                        <a:ea typeface="微软雅黑" panose="020B0503020204020204" pitchFamily="34" charset="-122"/>
                      </a:rPr>
                      <m:t>𝑾𝒉𝒂𝒕</m:t>
                    </m:r>
                    <m:r>
                      <a:rPr lang="en-US" altLang="zh-CN" sz="1800" b="1" i="1" smtClean="0">
                        <a:latin typeface="Cambria Math" panose="02040503050406030204" pitchFamily="18" charset="0"/>
                        <a:ea typeface="微软雅黑" panose="020B0503020204020204" pitchFamily="34" charset="-122"/>
                      </a:rPr>
                      <m:t>  </m:t>
                    </m:r>
                    <m:r>
                      <a:rPr lang="en-US" altLang="zh-CN" sz="1800" b="1" i="1" smtClean="0">
                        <a:latin typeface="Cambria Math" panose="02040503050406030204" pitchFamily="18" charset="0"/>
                        <a:ea typeface="微软雅黑" panose="020B0503020204020204" pitchFamily="34" charset="-122"/>
                      </a:rPr>
                      <m:t>𝒊𝒔</m:t>
                    </m:r>
                    <m:r>
                      <a:rPr lang="en-US" altLang="zh-CN" sz="1800" b="1" i="1" smtClean="0">
                        <a:latin typeface="Cambria Math" panose="02040503050406030204" pitchFamily="18" charset="0"/>
                        <a:ea typeface="微软雅黑" panose="020B0503020204020204" pitchFamily="34" charset="-122"/>
                      </a:rPr>
                      <m:t>  </m:t>
                    </m:r>
                    <m:r>
                      <a:rPr lang="en-US" altLang="zh-CN" sz="1800" b="1" i="1" smtClean="0">
                        <a:latin typeface="Cambria Math" panose="02040503050406030204" pitchFamily="18" charset="0"/>
                        <a:ea typeface="微软雅黑" panose="020B0503020204020204" pitchFamily="34" charset="-122"/>
                      </a:rPr>
                      <m:t>𝒕𝒉𝒆</m:t>
                    </m:r>
                    <m:r>
                      <a:rPr lang="en-US" altLang="zh-CN" sz="1800" b="1" i="1" smtClean="0">
                        <a:latin typeface="Cambria Math" panose="02040503050406030204" pitchFamily="18" charset="0"/>
                        <a:ea typeface="微软雅黑" panose="020B0503020204020204" pitchFamily="34" charset="-122"/>
                      </a:rPr>
                      <m:t>  </m:t>
                    </m:r>
                    <m:r>
                      <a:rPr lang="en-US" altLang="zh-CN" sz="1800" b="1" i="1" smtClean="0">
                        <a:latin typeface="Cambria Math" panose="02040503050406030204" pitchFamily="18" charset="0"/>
                        <a:ea typeface="微软雅黑" panose="020B0503020204020204" pitchFamily="34" charset="-122"/>
                      </a:rPr>
                      <m:t>𝒕𝒆𝒎𝒑𝒆𝒓𝒂𝒕𝒖𝒓𝒆</m:t>
                    </m:r>
                    <m:r>
                      <a:rPr lang="en-US" altLang="zh-CN" sz="1800" b="1" i="1" smtClean="0">
                        <a:latin typeface="Cambria Math" panose="02040503050406030204" pitchFamily="18" charset="0"/>
                        <a:ea typeface="微软雅黑" panose="020B0503020204020204" pitchFamily="34" charset="-122"/>
                      </a:rPr>
                      <m:t>  </m:t>
                    </m:r>
                    <m:r>
                      <a:rPr lang="en-US" altLang="zh-CN" sz="1800" b="1" i="1" smtClean="0">
                        <a:latin typeface="Cambria Math" panose="02040503050406030204" pitchFamily="18" charset="0"/>
                        <a:ea typeface="微软雅黑" panose="020B0503020204020204" pitchFamily="34" charset="-122"/>
                      </a:rPr>
                      <m:t>𝒕𝒂𝒅𝒂𝒚</m:t>
                    </m:r>
                    <m:r>
                      <a:rPr lang="en-US" altLang="zh-CN" sz="1800" b="1" i="1" smtClean="0">
                        <a:latin typeface="Cambria Math" panose="02040503050406030204" pitchFamily="18" charset="0"/>
                        <a:ea typeface="微软雅黑" panose="020B0503020204020204" pitchFamily="34" charset="-122"/>
                      </a:rPr>
                      <m:t> ?</m:t>
                    </m:r>
                  </m:oMath>
                </a14:m>
                <a:endParaRPr lang="en-US" altLang="zh-CN" sz="1800" b="1">
                  <a:latin typeface="微软雅黑" panose="020B0503020204020204" pitchFamily="34" charset="-122"/>
                  <a:ea typeface="微软雅黑" panose="020B0503020204020204" pitchFamily="34" charset="-122"/>
                </a:endParaRPr>
              </a:p>
              <a:p>
                <a:pPr eaLnBrk="1" hangingPunct="1">
                  <a:buClr>
                    <a:srgbClr val="FF0000"/>
                  </a:buClr>
                  <a:buSzPct val="55000"/>
                  <a:buFont typeface="Wingdings" panose="05000000000000000000" pitchFamily="2" charset="2"/>
                  <a:buChar char="Ø"/>
                </a:pPr>
                <a14:m>
                  <m:oMath xmlns:m="http://schemas.openxmlformats.org/officeDocument/2006/math">
                    <m:r>
                      <a:rPr lang="en-US" altLang="zh-CN" sz="1800" b="1" i="1" smtClean="0">
                        <a:latin typeface="Cambria Math" panose="02040503050406030204" pitchFamily="18" charset="0"/>
                        <a:ea typeface="Cambria Math" panose="02040503050406030204" pitchFamily="18" charset="0"/>
                      </a:rPr>
                      <m:t>⇒</m:t>
                    </m:r>
                    <m:r>
                      <a:rPr lang="en-US" altLang="zh-CN" sz="1800" b="1" i="1" smtClean="0">
                        <a:solidFill>
                          <a:srgbClr val="0000FF"/>
                        </a:solidFill>
                        <a:latin typeface="Cambria Math" panose="02040503050406030204" pitchFamily="18" charset="0"/>
                        <a:ea typeface="Cambria Math" panose="02040503050406030204" pitchFamily="18" charset="0"/>
                      </a:rPr>
                      <m:t>𝒄𝒐𝒍𝒅</m:t>
                    </m:r>
                  </m:oMath>
                </a14:m>
                <a:endParaRPr lang="en-US" altLang="zh-CN" sz="1800" b="1">
                  <a:solidFill>
                    <a:srgbClr val="0000FF"/>
                  </a:solidFill>
                  <a:latin typeface="微软雅黑" panose="020B0503020204020204" pitchFamily="34" charset="-122"/>
                  <a:ea typeface="微软雅黑" panose="020B0503020204020204" pitchFamily="34" charset="-122"/>
                </a:endParaRPr>
              </a:p>
              <a:p>
                <a:pPr eaLnBrk="1" hangingPunct="1">
                  <a:buClr>
                    <a:srgbClr val="FF0000"/>
                  </a:buClr>
                  <a:buSzPct val="55000"/>
                  <a:buFont typeface="Wingdings" panose="05000000000000000000" pitchFamily="2" charset="2"/>
                  <a:buChar char="Ø"/>
                </a:pPr>
                <a:endParaRPr lang="en-US" altLang="zh-CN" sz="800" b="1">
                  <a:latin typeface="微软雅黑" panose="020B0503020204020204" pitchFamily="34" charset="-122"/>
                  <a:ea typeface="微软雅黑" panose="020B0503020204020204" pitchFamily="34" charset="-122"/>
                </a:endParaRPr>
              </a:p>
              <a:p>
                <a:pPr eaLnBrk="1" hangingPunct="1">
                  <a:buClr>
                    <a:srgbClr val="FF0000"/>
                  </a:buClr>
                  <a:buSzPct val="55000"/>
                  <a:buFont typeface="Wingdings" panose="05000000000000000000" pitchFamily="2" charset="2"/>
                  <a:buChar char="Ø"/>
                </a:pPr>
                <a14:m>
                  <m:oMath xmlns:m="http://schemas.openxmlformats.org/officeDocument/2006/math">
                    <m:r>
                      <a:rPr lang="en-US" altLang="zh-CN" sz="1800" b="1" i="1" smtClean="0">
                        <a:latin typeface="Cambria Math" panose="02040503050406030204" pitchFamily="18" charset="0"/>
                        <a:ea typeface="微软雅黑" panose="020B0503020204020204" pitchFamily="34" charset="-122"/>
                      </a:rPr>
                      <m:t>𝑹𝒖𝒍𝒆</m:t>
                    </m:r>
                    <m:r>
                      <a:rPr lang="en-US" altLang="zh-CN" sz="1800" b="1" i="1" smtClean="0">
                        <a:latin typeface="Cambria Math" panose="02040503050406030204" pitchFamily="18" charset="0"/>
                        <a:ea typeface="微软雅黑" panose="020B0503020204020204" pitchFamily="34" charset="-122"/>
                      </a:rPr>
                      <m:t>:</m:t>
                    </m:r>
                    <m:r>
                      <a:rPr lang="en-US" altLang="zh-CN" sz="1800" b="1" i="1" smtClean="0">
                        <a:latin typeface="Cambria Math" panose="02040503050406030204" pitchFamily="18" charset="0"/>
                        <a:ea typeface="微软雅黑" panose="020B0503020204020204" pitchFamily="34" charset="-122"/>
                      </a:rPr>
                      <m:t>𝟒</m:t>
                    </m:r>
                    <m:r>
                      <a:rPr lang="en-US" altLang="zh-CN" sz="1800" b="1" i="1" smtClean="0">
                        <a:latin typeface="Cambria Math" panose="02040503050406030204" pitchFamily="18" charset="0"/>
                        <a:ea typeface="微软雅黑" panose="020B0503020204020204" pitchFamily="34" charset="-122"/>
                      </a:rPr>
                      <m:t>  </m:t>
                    </m:r>
                  </m:oMath>
                </a14:m>
                <a:endParaRPr lang="en-US" altLang="zh-CN" sz="1800" b="1" i="1">
                  <a:latin typeface="Cambria Math" panose="02040503050406030204" pitchFamily="18" charset="0"/>
                  <a:ea typeface="微软雅黑" panose="020B0503020204020204" pitchFamily="34" charset="-122"/>
                </a:endParaRPr>
              </a:p>
              <a:p>
                <a:pPr eaLnBrk="1" hangingPunct="1">
                  <a:buClr>
                    <a:srgbClr val="FF0000"/>
                  </a:buClr>
                  <a:buSzPct val="55000"/>
                  <a:buFont typeface="Wingdings" panose="05000000000000000000" pitchFamily="2" charset="2"/>
                  <a:buChar char="Ø"/>
                </a:pPr>
                <a14:m>
                  <m:oMath xmlns:m="http://schemas.openxmlformats.org/officeDocument/2006/math">
                    <m:r>
                      <a:rPr lang="en-US" altLang="zh-CN" sz="1800" b="1" i="1" smtClean="0">
                        <a:solidFill>
                          <a:srgbClr val="00B050"/>
                        </a:solidFill>
                        <a:latin typeface="Cambria Math" panose="02040503050406030204" pitchFamily="18" charset="0"/>
                        <a:ea typeface="微软雅黑" panose="020B0503020204020204" pitchFamily="34" charset="-122"/>
                      </a:rPr>
                      <m:t>𝒊𝒇</m:t>
                    </m:r>
                    <m:r>
                      <a:rPr lang="en-US" altLang="zh-CN" sz="1800" b="1" i="1" smtClean="0">
                        <a:solidFill>
                          <a:srgbClr val="00B050"/>
                        </a:solidFill>
                        <a:latin typeface="Cambria Math" panose="02040503050406030204" pitchFamily="18" charset="0"/>
                        <a:ea typeface="微软雅黑" panose="020B0503020204020204" pitchFamily="34" charset="-122"/>
                      </a:rPr>
                      <m:t>               </m:t>
                    </m:r>
                    <m:r>
                      <a:rPr lang="en-US" altLang="zh-CN" sz="1800" b="1" i="1" smtClean="0">
                        <a:solidFill>
                          <a:srgbClr val="00B050"/>
                        </a:solidFill>
                        <a:latin typeface="Cambria Math" panose="02040503050406030204" pitchFamily="18" charset="0"/>
                        <a:ea typeface="微软雅黑" panose="020B0503020204020204" pitchFamily="34" charset="-122"/>
                      </a:rPr>
                      <m:t>𝒕𝒐𝒅𝒂𝒚</m:t>
                    </m:r>
                    <m:r>
                      <a:rPr lang="en-US" altLang="zh-CN" sz="1800" b="1" i="1" smtClean="0">
                        <a:solidFill>
                          <a:srgbClr val="00B050"/>
                        </a:solidFill>
                        <a:latin typeface="Cambria Math" panose="02040503050406030204" pitchFamily="18" charset="0"/>
                        <a:ea typeface="微软雅黑" panose="020B0503020204020204" pitchFamily="34" charset="-122"/>
                      </a:rPr>
                      <m:t>  </m:t>
                    </m:r>
                    <m:r>
                      <a:rPr lang="en-US" altLang="zh-CN" sz="1800" b="1" i="1" smtClean="0">
                        <a:solidFill>
                          <a:srgbClr val="00B050"/>
                        </a:solidFill>
                        <a:latin typeface="Cambria Math" panose="02040503050406030204" pitchFamily="18" charset="0"/>
                        <a:ea typeface="微软雅黑" panose="020B0503020204020204" pitchFamily="34" charset="-122"/>
                      </a:rPr>
                      <m:t>𝒊𝒔</m:t>
                    </m:r>
                    <m:r>
                      <a:rPr lang="en-US" altLang="zh-CN" sz="1800" b="1" i="1" smtClean="0">
                        <a:solidFill>
                          <a:srgbClr val="00B050"/>
                        </a:solidFill>
                        <a:latin typeface="Cambria Math" panose="02040503050406030204" pitchFamily="18" charset="0"/>
                        <a:ea typeface="微软雅黑" panose="020B0503020204020204" pitchFamily="34" charset="-122"/>
                      </a:rPr>
                      <m:t>  </m:t>
                    </m:r>
                    <m:r>
                      <a:rPr lang="en-US" altLang="zh-CN" sz="1800" b="1" i="1" smtClean="0">
                        <a:solidFill>
                          <a:srgbClr val="00B050"/>
                        </a:solidFill>
                        <a:latin typeface="Cambria Math" panose="02040503050406030204" pitchFamily="18" charset="0"/>
                        <a:ea typeface="微软雅黑" panose="020B0503020204020204" pitchFamily="34" charset="-122"/>
                      </a:rPr>
                      <m:t>𝒓𝒂𝒊𝒏</m:t>
                    </m:r>
                  </m:oMath>
                </a14:m>
                <a:endParaRPr lang="en-US" altLang="zh-CN" sz="1800" b="1">
                  <a:solidFill>
                    <a:srgbClr val="00B050"/>
                  </a:solidFill>
                  <a:latin typeface="微软雅黑" panose="020B0503020204020204" pitchFamily="34" charset="-122"/>
                  <a:ea typeface="微软雅黑" panose="020B0503020204020204" pitchFamily="34" charset="-122"/>
                </a:endParaRPr>
              </a:p>
              <a:p>
                <a:pPr eaLnBrk="1" hangingPunct="1">
                  <a:buClr>
                    <a:srgbClr val="FF0000"/>
                  </a:buClr>
                  <a:buSzPct val="55000"/>
                  <a:buFont typeface="Wingdings" panose="05000000000000000000" pitchFamily="2" charset="2"/>
                  <a:buChar char="Ø"/>
                </a:pPr>
                <a14:m>
                  <m:oMath xmlns:m="http://schemas.openxmlformats.org/officeDocument/2006/math">
                    <m:r>
                      <a:rPr lang="en-US" altLang="zh-CN" sz="1800" b="1" i="1" smtClean="0">
                        <a:solidFill>
                          <a:srgbClr val="00B050"/>
                        </a:solidFill>
                        <a:latin typeface="Cambria Math" panose="02040503050406030204" pitchFamily="18" charset="0"/>
                        <a:ea typeface="微软雅黑" panose="020B0503020204020204" pitchFamily="34" charset="-122"/>
                      </a:rPr>
                      <m:t>𝒂𝒏𝒅</m:t>
                    </m:r>
                    <m:r>
                      <a:rPr lang="en-US" altLang="zh-CN" sz="1800" b="1" i="1">
                        <a:solidFill>
                          <a:srgbClr val="00B050"/>
                        </a:solidFill>
                        <a:latin typeface="Cambria Math" panose="02040503050406030204" pitchFamily="18" charset="0"/>
                        <a:ea typeface="微软雅黑" panose="020B0503020204020204" pitchFamily="34" charset="-122"/>
                      </a:rPr>
                      <m:t>          </m:t>
                    </m:r>
                    <m:r>
                      <a:rPr lang="en-US" altLang="zh-CN" sz="1800" b="1" i="1" smtClean="0">
                        <a:solidFill>
                          <a:srgbClr val="00B050"/>
                        </a:solidFill>
                        <a:latin typeface="Cambria Math" panose="02040503050406030204" pitchFamily="18" charset="0"/>
                        <a:ea typeface="微软雅黑" panose="020B0503020204020204" pitchFamily="34" charset="-122"/>
                      </a:rPr>
                      <m:t> </m:t>
                    </m:r>
                    <m:r>
                      <a:rPr lang="en-US" altLang="zh-CN" sz="1800" b="1" i="1" smtClean="0">
                        <a:solidFill>
                          <a:srgbClr val="00B050"/>
                        </a:solidFill>
                        <a:latin typeface="Cambria Math" panose="02040503050406030204" pitchFamily="18" charset="0"/>
                        <a:ea typeface="微软雅黑" panose="020B0503020204020204" pitchFamily="34" charset="-122"/>
                      </a:rPr>
                      <m:t>𝒓𝒂𝒊𝒏𝒇𝒂𝒍𝒍</m:t>
                    </m:r>
                    <m:r>
                      <a:rPr lang="en-US" altLang="zh-CN" sz="1800" b="1" i="1" smtClean="0">
                        <a:solidFill>
                          <a:srgbClr val="00B050"/>
                        </a:solidFill>
                        <a:latin typeface="Cambria Math" panose="02040503050406030204" pitchFamily="18" charset="0"/>
                        <a:ea typeface="微软雅黑" panose="020B0503020204020204" pitchFamily="34" charset="-122"/>
                      </a:rPr>
                      <m:t>  </m:t>
                    </m:r>
                    <m:r>
                      <a:rPr lang="en-US" altLang="zh-CN" sz="1800" b="1" i="1">
                        <a:solidFill>
                          <a:srgbClr val="00B050"/>
                        </a:solidFill>
                        <a:latin typeface="Cambria Math" panose="02040503050406030204" pitchFamily="18" charset="0"/>
                        <a:ea typeface="微软雅黑" panose="020B0503020204020204" pitchFamily="34" charset="-122"/>
                      </a:rPr>
                      <m:t>𝒊𝒔</m:t>
                    </m:r>
                    <m:r>
                      <a:rPr lang="en-US" altLang="zh-CN" sz="1800" b="1" i="1">
                        <a:solidFill>
                          <a:srgbClr val="00B050"/>
                        </a:solidFill>
                        <a:latin typeface="Cambria Math" panose="02040503050406030204" pitchFamily="18" charset="0"/>
                        <a:ea typeface="微软雅黑" panose="020B0503020204020204" pitchFamily="34" charset="-122"/>
                      </a:rPr>
                      <m:t>  </m:t>
                    </m:r>
                    <m:r>
                      <a:rPr lang="en-US" altLang="zh-CN" sz="1800" b="1" i="1" smtClean="0">
                        <a:solidFill>
                          <a:srgbClr val="00B050"/>
                        </a:solidFill>
                        <a:latin typeface="Cambria Math" panose="02040503050406030204" pitchFamily="18" charset="0"/>
                        <a:ea typeface="微软雅黑" panose="020B0503020204020204" pitchFamily="34" charset="-122"/>
                      </a:rPr>
                      <m:t>𝒍𝒐𝒘</m:t>
                    </m:r>
                  </m:oMath>
                </a14:m>
                <a:endParaRPr lang="en-US" altLang="zh-CN" sz="1800" b="1">
                  <a:solidFill>
                    <a:srgbClr val="00B050"/>
                  </a:solidFill>
                  <a:latin typeface="微软雅黑" panose="020B0503020204020204" pitchFamily="34" charset="-122"/>
                  <a:ea typeface="微软雅黑" panose="020B0503020204020204" pitchFamily="34" charset="-122"/>
                </a:endParaRPr>
              </a:p>
              <a:p>
                <a:pPr eaLnBrk="1" hangingPunct="1">
                  <a:buClr>
                    <a:srgbClr val="FF0000"/>
                  </a:buClr>
                  <a:buSzPct val="55000"/>
                  <a:buFont typeface="Wingdings" panose="05000000000000000000" pitchFamily="2" charset="2"/>
                  <a:buChar char="Ø"/>
                </a:pPr>
                <a14:m>
                  <m:oMath xmlns:m="http://schemas.openxmlformats.org/officeDocument/2006/math">
                    <m:r>
                      <a:rPr lang="en-US" altLang="zh-CN" sz="1800" b="1" i="1">
                        <a:solidFill>
                          <a:srgbClr val="00B050"/>
                        </a:solidFill>
                        <a:latin typeface="Cambria Math" panose="02040503050406030204" pitchFamily="18" charset="0"/>
                        <a:ea typeface="微软雅黑" panose="020B0503020204020204" pitchFamily="34" charset="-122"/>
                      </a:rPr>
                      <m:t>𝒂𝒏𝒅</m:t>
                    </m:r>
                    <m:r>
                      <a:rPr lang="en-US" altLang="zh-CN" sz="1800" b="1" i="1">
                        <a:solidFill>
                          <a:srgbClr val="00B050"/>
                        </a:solidFill>
                        <a:latin typeface="Cambria Math" panose="02040503050406030204" pitchFamily="18" charset="0"/>
                        <a:ea typeface="微软雅黑" panose="020B0503020204020204" pitchFamily="34" charset="-122"/>
                      </a:rPr>
                      <m:t>           </m:t>
                    </m:r>
                    <m:r>
                      <a:rPr lang="en-US" altLang="zh-CN" sz="1800" b="1" i="1" smtClean="0">
                        <a:solidFill>
                          <a:srgbClr val="00B050"/>
                        </a:solidFill>
                        <a:latin typeface="Cambria Math" panose="02040503050406030204" pitchFamily="18" charset="0"/>
                        <a:ea typeface="微软雅黑" panose="020B0503020204020204" pitchFamily="34" charset="-122"/>
                      </a:rPr>
                      <m:t>𝒕𝒆𝒎𝒑𝒆𝒓𝒂𝒕𝒖𝒓𝒆</m:t>
                    </m:r>
                    <m:r>
                      <a:rPr lang="en-US" altLang="zh-CN" sz="1800" b="1" i="1">
                        <a:solidFill>
                          <a:srgbClr val="00B050"/>
                        </a:solidFill>
                        <a:latin typeface="Cambria Math" panose="02040503050406030204" pitchFamily="18" charset="0"/>
                        <a:ea typeface="微软雅黑" panose="020B0503020204020204" pitchFamily="34" charset="-122"/>
                      </a:rPr>
                      <m:t>  </m:t>
                    </m:r>
                    <m:r>
                      <a:rPr lang="en-US" altLang="zh-CN" sz="1800" b="1" i="1">
                        <a:solidFill>
                          <a:srgbClr val="00B050"/>
                        </a:solidFill>
                        <a:latin typeface="Cambria Math" panose="02040503050406030204" pitchFamily="18" charset="0"/>
                        <a:ea typeface="微软雅黑" panose="020B0503020204020204" pitchFamily="34" charset="-122"/>
                      </a:rPr>
                      <m:t>𝒊𝒔</m:t>
                    </m:r>
                    <m:r>
                      <a:rPr lang="en-US" altLang="zh-CN" sz="1800" b="1" i="1">
                        <a:solidFill>
                          <a:srgbClr val="00B050"/>
                        </a:solidFill>
                        <a:latin typeface="Cambria Math" panose="02040503050406030204" pitchFamily="18" charset="0"/>
                        <a:ea typeface="微软雅黑" panose="020B0503020204020204" pitchFamily="34" charset="-122"/>
                      </a:rPr>
                      <m:t>  </m:t>
                    </m:r>
                    <m:r>
                      <a:rPr lang="en-US" altLang="zh-CN" sz="1800" b="1" i="1" smtClean="0">
                        <a:solidFill>
                          <a:srgbClr val="00B050"/>
                        </a:solidFill>
                        <a:latin typeface="Cambria Math" panose="02040503050406030204" pitchFamily="18" charset="0"/>
                        <a:ea typeface="微软雅黑" panose="020B0503020204020204" pitchFamily="34" charset="-122"/>
                      </a:rPr>
                      <m:t>𝒄𝒐𝒍𝒅</m:t>
                    </m:r>
                    <m:r>
                      <a:rPr lang="en-US" altLang="zh-CN" sz="1800" b="1" i="1" smtClean="0">
                        <a:solidFill>
                          <a:srgbClr val="00B050"/>
                        </a:solidFill>
                        <a:latin typeface="Cambria Math" panose="02040503050406030204" pitchFamily="18" charset="0"/>
                        <a:ea typeface="微软雅黑" panose="020B0503020204020204" pitchFamily="34" charset="-122"/>
                      </a:rPr>
                      <m:t> {</m:t>
                    </m:r>
                    <m:r>
                      <a:rPr lang="en-US" altLang="zh-CN" sz="1800" b="1" i="1" smtClean="0">
                        <a:solidFill>
                          <a:srgbClr val="00B050"/>
                        </a:solidFill>
                        <a:latin typeface="Cambria Math" panose="02040503050406030204" pitchFamily="18" charset="0"/>
                        <a:ea typeface="微软雅黑" panose="020B0503020204020204" pitchFamily="34" charset="-122"/>
                      </a:rPr>
                      <m:t>𝑳𝑺</m:t>
                    </m:r>
                    <m:r>
                      <a:rPr lang="en-US" altLang="zh-CN" sz="1800" b="1" i="1" smtClean="0">
                        <a:solidFill>
                          <a:srgbClr val="00B050"/>
                        </a:solidFill>
                        <a:latin typeface="Cambria Math" panose="02040503050406030204" pitchFamily="18" charset="0"/>
                        <a:ea typeface="微软雅黑" panose="020B0503020204020204" pitchFamily="34" charset="-122"/>
                      </a:rPr>
                      <m:t> </m:t>
                    </m:r>
                    <m:r>
                      <a:rPr lang="en-US" altLang="zh-CN" sz="1800" b="1" i="1" smtClean="0">
                        <a:solidFill>
                          <a:srgbClr val="00B050"/>
                        </a:solidFill>
                        <a:latin typeface="Cambria Math" panose="02040503050406030204" pitchFamily="18" charset="0"/>
                        <a:ea typeface="微软雅黑" panose="020B0503020204020204" pitchFamily="34" charset="-122"/>
                      </a:rPr>
                      <m:t>𝟏</m:t>
                    </m:r>
                    <m:r>
                      <a:rPr lang="en-US" altLang="zh-CN" sz="1800" b="1" i="1" smtClean="0">
                        <a:solidFill>
                          <a:srgbClr val="00B050"/>
                        </a:solidFill>
                        <a:latin typeface="Cambria Math" panose="02040503050406030204" pitchFamily="18" charset="0"/>
                        <a:ea typeface="微软雅黑" panose="020B0503020204020204" pitchFamily="34" charset="-122"/>
                      </a:rPr>
                      <m:t>.</m:t>
                    </m:r>
                    <m:r>
                      <a:rPr lang="en-US" altLang="zh-CN" sz="1800" b="1" i="1" smtClean="0">
                        <a:solidFill>
                          <a:srgbClr val="00B050"/>
                        </a:solidFill>
                        <a:latin typeface="Cambria Math" panose="02040503050406030204" pitchFamily="18" charset="0"/>
                        <a:ea typeface="微软雅黑" panose="020B0503020204020204" pitchFamily="34" charset="-122"/>
                      </a:rPr>
                      <m:t>𝟓</m:t>
                    </m:r>
                    <m:r>
                      <a:rPr lang="en-US" altLang="zh-CN" sz="1800" b="1" i="1" smtClean="0">
                        <a:solidFill>
                          <a:srgbClr val="00B050"/>
                        </a:solidFill>
                        <a:latin typeface="Cambria Math" panose="02040503050406030204" pitchFamily="18" charset="0"/>
                        <a:ea typeface="微软雅黑" panose="020B0503020204020204" pitchFamily="34" charset="-122"/>
                      </a:rPr>
                      <m:t>  </m:t>
                    </m:r>
                    <m:r>
                      <a:rPr lang="en-US" altLang="zh-CN" sz="1800" b="1" i="1" smtClean="0">
                        <a:solidFill>
                          <a:srgbClr val="00B050"/>
                        </a:solidFill>
                        <a:latin typeface="Cambria Math" panose="02040503050406030204" pitchFamily="18" charset="0"/>
                        <a:ea typeface="微软雅黑" panose="020B0503020204020204" pitchFamily="34" charset="-122"/>
                      </a:rPr>
                      <m:t>𝑳𝑵</m:t>
                    </m:r>
                    <m:r>
                      <a:rPr lang="en-US" altLang="zh-CN" sz="1800" b="1" i="1" smtClean="0">
                        <a:solidFill>
                          <a:srgbClr val="00B050"/>
                        </a:solidFill>
                        <a:latin typeface="Cambria Math" panose="02040503050406030204" pitchFamily="18" charset="0"/>
                        <a:ea typeface="微软雅黑" panose="020B0503020204020204" pitchFamily="34" charset="-122"/>
                      </a:rPr>
                      <m:t> </m:t>
                    </m:r>
                    <m:r>
                      <a:rPr lang="en-US" altLang="zh-CN" sz="1800" b="1" i="1" smtClean="0">
                        <a:solidFill>
                          <a:srgbClr val="00B050"/>
                        </a:solidFill>
                        <a:latin typeface="Cambria Math" panose="02040503050406030204" pitchFamily="18" charset="0"/>
                        <a:ea typeface="微软雅黑" panose="020B0503020204020204" pitchFamily="34" charset="-122"/>
                      </a:rPr>
                      <m:t>𝟏</m:t>
                    </m:r>
                    <m:r>
                      <a:rPr lang="en-US" altLang="zh-CN" sz="1800" b="1" i="1" smtClean="0">
                        <a:solidFill>
                          <a:srgbClr val="00B050"/>
                        </a:solidFill>
                        <a:latin typeface="Cambria Math" panose="02040503050406030204" pitchFamily="18" charset="0"/>
                        <a:ea typeface="微软雅黑" panose="020B0503020204020204" pitchFamily="34" charset="-122"/>
                      </a:rPr>
                      <m:t>}</m:t>
                    </m:r>
                  </m:oMath>
                </a14:m>
                <a:endParaRPr lang="en-US" altLang="zh-CN" sz="1800" b="1">
                  <a:solidFill>
                    <a:srgbClr val="00B050"/>
                  </a:solidFill>
                  <a:latin typeface="微软雅黑" panose="020B0503020204020204" pitchFamily="34" charset="-122"/>
                  <a:ea typeface="微软雅黑" panose="020B0503020204020204" pitchFamily="34" charset="-122"/>
                </a:endParaRPr>
              </a:p>
              <a:p>
                <a:pPr eaLnBrk="1" hangingPunct="1">
                  <a:buClr>
                    <a:srgbClr val="FF0000"/>
                  </a:buClr>
                  <a:buSzPct val="55000"/>
                  <a:buFont typeface="Wingdings" panose="05000000000000000000" pitchFamily="2" charset="2"/>
                  <a:buChar char="Ø"/>
                </a:pPr>
                <a14:m>
                  <m:oMath xmlns:m="http://schemas.openxmlformats.org/officeDocument/2006/math">
                    <m:r>
                      <a:rPr lang="en-US" altLang="zh-CN" sz="1800" b="1" i="1" smtClean="0">
                        <a:solidFill>
                          <a:srgbClr val="00B050"/>
                        </a:solidFill>
                        <a:latin typeface="Cambria Math" panose="02040503050406030204" pitchFamily="18" charset="0"/>
                        <a:ea typeface="微软雅黑" panose="020B0503020204020204" pitchFamily="34" charset="-122"/>
                      </a:rPr>
                      <m:t>𝒕𝒉𝒆𝒏</m:t>
                    </m:r>
                    <m:r>
                      <a:rPr lang="en-US" altLang="zh-CN" sz="1800" b="1" i="1">
                        <a:solidFill>
                          <a:srgbClr val="00B050"/>
                        </a:solidFill>
                        <a:latin typeface="Cambria Math" panose="02040503050406030204" pitchFamily="18" charset="0"/>
                        <a:ea typeface="微软雅黑" panose="020B0503020204020204" pitchFamily="34" charset="-122"/>
                      </a:rPr>
                      <m:t>         </m:t>
                    </m:r>
                    <m:r>
                      <a:rPr lang="en-US" altLang="zh-CN" sz="1800" b="1" i="1">
                        <a:solidFill>
                          <a:srgbClr val="00B050"/>
                        </a:solidFill>
                        <a:latin typeface="Cambria Math" panose="02040503050406030204" pitchFamily="18" charset="0"/>
                        <a:ea typeface="微软雅黑" panose="020B0503020204020204" pitchFamily="34" charset="-122"/>
                      </a:rPr>
                      <m:t>𝒕𝒐𝒎𝒐𝒓𝒓𝒐𝒘</m:t>
                    </m:r>
                    <m:r>
                      <a:rPr lang="en-US" altLang="zh-CN" sz="1800" b="1" i="1">
                        <a:solidFill>
                          <a:srgbClr val="00B050"/>
                        </a:solidFill>
                        <a:latin typeface="Cambria Math" panose="02040503050406030204" pitchFamily="18" charset="0"/>
                        <a:ea typeface="微软雅黑" panose="020B0503020204020204" pitchFamily="34" charset="-122"/>
                      </a:rPr>
                      <m:t>  </m:t>
                    </m:r>
                    <m:r>
                      <a:rPr lang="en-US" altLang="zh-CN" sz="1800" b="1" i="1">
                        <a:solidFill>
                          <a:srgbClr val="00B050"/>
                        </a:solidFill>
                        <a:latin typeface="Cambria Math" panose="02040503050406030204" pitchFamily="18" charset="0"/>
                        <a:ea typeface="微软雅黑" panose="020B0503020204020204" pitchFamily="34" charset="-122"/>
                      </a:rPr>
                      <m:t>𝒊𝒔</m:t>
                    </m:r>
                    <m:r>
                      <a:rPr lang="en-US" altLang="zh-CN" sz="1800" b="1" i="1">
                        <a:solidFill>
                          <a:srgbClr val="00B050"/>
                        </a:solidFill>
                        <a:latin typeface="Cambria Math" panose="02040503050406030204" pitchFamily="18" charset="0"/>
                        <a:ea typeface="微软雅黑" panose="020B0503020204020204" pitchFamily="34" charset="-122"/>
                      </a:rPr>
                      <m:t>  </m:t>
                    </m:r>
                    <m:r>
                      <a:rPr lang="en-US" altLang="zh-CN" sz="1800" b="1" i="1" smtClean="0">
                        <a:solidFill>
                          <a:srgbClr val="00B050"/>
                        </a:solidFill>
                        <a:latin typeface="Cambria Math" panose="02040503050406030204" pitchFamily="18" charset="0"/>
                        <a:ea typeface="微软雅黑" panose="020B0503020204020204" pitchFamily="34" charset="-122"/>
                      </a:rPr>
                      <m:t>𝒅𝒓𝒚</m:t>
                    </m:r>
                    <m:r>
                      <a:rPr lang="en-US" altLang="zh-CN" sz="1800" b="1" i="1" smtClean="0">
                        <a:solidFill>
                          <a:srgbClr val="00B050"/>
                        </a:solidFill>
                        <a:latin typeface="Cambria Math" panose="02040503050406030204" pitchFamily="18" charset="0"/>
                        <a:ea typeface="微软雅黑" panose="020B0503020204020204" pitchFamily="34" charset="-122"/>
                      </a:rPr>
                      <m:t> {</m:t>
                    </m:r>
                    <m:r>
                      <a:rPr lang="en-US" altLang="zh-CN" sz="1800" b="1" i="1" smtClean="0">
                        <a:solidFill>
                          <a:srgbClr val="00B050"/>
                        </a:solidFill>
                        <a:latin typeface="Cambria Math" panose="02040503050406030204" pitchFamily="18" charset="0"/>
                        <a:ea typeface="微软雅黑" panose="020B0503020204020204" pitchFamily="34" charset="-122"/>
                      </a:rPr>
                      <m:t>𝒑𝒓𝒊𝒐𝒓</m:t>
                    </m:r>
                    <m:r>
                      <a:rPr lang="en-US" altLang="zh-CN" sz="1800" b="1" i="1" smtClean="0">
                        <a:solidFill>
                          <a:srgbClr val="00B050"/>
                        </a:solidFill>
                        <a:latin typeface="Cambria Math" panose="02040503050406030204" pitchFamily="18" charset="0"/>
                        <a:ea typeface="微软雅黑" panose="020B0503020204020204" pitchFamily="34" charset="-122"/>
                      </a:rPr>
                      <m:t> .</m:t>
                    </m:r>
                    <m:r>
                      <a:rPr lang="en-US" altLang="zh-CN" sz="1800" b="1" i="1" smtClean="0">
                        <a:solidFill>
                          <a:srgbClr val="00B050"/>
                        </a:solidFill>
                        <a:latin typeface="Cambria Math" panose="02040503050406030204" pitchFamily="18" charset="0"/>
                        <a:ea typeface="微软雅黑" panose="020B0503020204020204" pitchFamily="34" charset="-122"/>
                      </a:rPr>
                      <m:t>𝟓</m:t>
                    </m:r>
                    <m:r>
                      <a:rPr lang="en-US" altLang="zh-CN" sz="1800" b="1" i="1" smtClean="0">
                        <a:solidFill>
                          <a:srgbClr val="00B050"/>
                        </a:solidFill>
                        <a:latin typeface="Cambria Math" panose="02040503050406030204" pitchFamily="18" charset="0"/>
                        <a:ea typeface="微软雅黑" panose="020B0503020204020204" pitchFamily="34" charset="-122"/>
                      </a:rPr>
                      <m:t>}</m:t>
                    </m:r>
                  </m:oMath>
                </a14:m>
                <a:endParaRPr lang="en-US" altLang="zh-CN" sz="1800" b="1">
                  <a:solidFill>
                    <a:srgbClr val="00B050"/>
                  </a:solidFill>
                  <a:latin typeface="微软雅黑" panose="020B0503020204020204" pitchFamily="34" charset="-122"/>
                  <a:ea typeface="微软雅黑" panose="020B0503020204020204" pitchFamily="34" charset="-122"/>
                </a:endParaRPr>
              </a:p>
              <a:p>
                <a:pPr eaLnBrk="1" hangingPunct="1">
                  <a:buClr>
                    <a:srgbClr val="FF0000"/>
                  </a:buClr>
                  <a:buSzPct val="55000"/>
                  <a:buFont typeface="Wingdings" panose="05000000000000000000" pitchFamily="2" charset="2"/>
                  <a:buChar char="Ø"/>
                </a:pPr>
                <a:endParaRPr lang="en-US" altLang="zh-CN" sz="800" b="1">
                  <a:latin typeface="微软雅黑" panose="020B0503020204020204" pitchFamily="34" charset="-122"/>
                  <a:ea typeface="微软雅黑" panose="020B0503020204020204" pitchFamily="34" charset="-122"/>
                </a:endParaRPr>
              </a:p>
              <a:p>
                <a:pPr eaLnBrk="1" hangingPunct="1">
                  <a:buClr>
                    <a:srgbClr val="FF0000"/>
                  </a:buClr>
                  <a:buSzPct val="55000"/>
                  <a:buFont typeface="Wingdings" panose="05000000000000000000" pitchFamily="2" charset="2"/>
                  <a:buChar char="Ø"/>
                </a:pPr>
                <a14:m>
                  <m:oMath xmlns:m="http://schemas.openxmlformats.org/officeDocument/2006/math">
                    <m:r>
                      <a:rPr lang="en-US" altLang="zh-CN" sz="1800" b="1" i="1" smtClean="0">
                        <a:solidFill>
                          <a:srgbClr val="00B0F0"/>
                        </a:solidFill>
                        <a:latin typeface="Cambria Math" panose="02040503050406030204" pitchFamily="18" charset="0"/>
                        <a:ea typeface="微软雅黑" panose="020B0503020204020204" pitchFamily="34" charset="-122"/>
                      </a:rPr>
                      <m:t>𝑶</m:t>
                    </m:r>
                    <m:d>
                      <m:dPr>
                        <m:ctrlPr>
                          <a:rPr lang="en-US" altLang="zh-CN" sz="1800" b="1" i="1" smtClean="0">
                            <a:solidFill>
                              <a:srgbClr val="00B0F0"/>
                            </a:solidFill>
                            <a:latin typeface="Cambria Math" panose="02040503050406030204" pitchFamily="18" charset="0"/>
                            <a:ea typeface="微软雅黑" panose="020B0503020204020204" pitchFamily="34" charset="-122"/>
                          </a:rPr>
                        </m:ctrlPr>
                      </m:dPr>
                      <m:e>
                        <m:r>
                          <a:rPr lang="en-US" altLang="zh-CN" sz="1800" b="1" i="1">
                            <a:solidFill>
                              <a:srgbClr val="00B0F0"/>
                            </a:solidFill>
                            <a:latin typeface="Cambria Math" panose="02040503050406030204" pitchFamily="18" charset="0"/>
                            <a:ea typeface="微软雅黑" panose="020B0503020204020204" pitchFamily="34" charset="-122"/>
                          </a:rPr>
                          <m:t>𝒕𝒐𝒎𝒐𝒓𝒓𝒐𝒘</m:t>
                        </m:r>
                        <m:r>
                          <a:rPr lang="en-US" altLang="zh-CN" sz="1800" b="1" i="1">
                            <a:solidFill>
                              <a:srgbClr val="00B0F0"/>
                            </a:solidFill>
                            <a:latin typeface="Cambria Math" panose="02040503050406030204" pitchFamily="18" charset="0"/>
                            <a:ea typeface="微软雅黑" panose="020B0503020204020204" pitchFamily="34" charset="-122"/>
                          </a:rPr>
                          <m:t>  </m:t>
                        </m:r>
                        <m:r>
                          <a:rPr lang="en-US" altLang="zh-CN" sz="1800" b="1" i="1">
                            <a:solidFill>
                              <a:srgbClr val="00B0F0"/>
                            </a:solidFill>
                            <a:latin typeface="Cambria Math" panose="02040503050406030204" pitchFamily="18" charset="0"/>
                            <a:ea typeface="微软雅黑" panose="020B0503020204020204" pitchFamily="34" charset="-122"/>
                          </a:rPr>
                          <m:t>𝒊𝒔</m:t>
                        </m:r>
                        <m:r>
                          <a:rPr lang="en-US" altLang="zh-CN" sz="1800" b="1" i="1">
                            <a:solidFill>
                              <a:srgbClr val="00B0F0"/>
                            </a:solidFill>
                            <a:latin typeface="Cambria Math" panose="02040503050406030204" pitchFamily="18" charset="0"/>
                            <a:ea typeface="微软雅黑" panose="020B0503020204020204" pitchFamily="34" charset="-122"/>
                          </a:rPr>
                          <m:t>  </m:t>
                        </m:r>
                        <m:r>
                          <a:rPr lang="en-US" altLang="zh-CN" sz="1800" b="1" i="1">
                            <a:solidFill>
                              <a:srgbClr val="00B0F0"/>
                            </a:solidFill>
                            <a:latin typeface="Cambria Math" panose="02040503050406030204" pitchFamily="18" charset="0"/>
                            <a:ea typeface="微软雅黑" panose="020B0503020204020204" pitchFamily="34" charset="-122"/>
                          </a:rPr>
                          <m:t>𝒅𝒓𝒚</m:t>
                        </m:r>
                      </m:e>
                    </m:d>
                    <m:r>
                      <a:rPr lang="en-US" altLang="zh-CN" sz="1800" b="1" i="1" smtClean="0">
                        <a:solidFill>
                          <a:srgbClr val="00B0F0"/>
                        </a:solidFill>
                        <a:latin typeface="Cambria Math" panose="02040503050406030204" pitchFamily="18" charset="0"/>
                        <a:ea typeface="微软雅黑" panose="020B0503020204020204" pitchFamily="34" charset="-122"/>
                      </a:rPr>
                      <m:t>=</m:t>
                    </m:r>
                    <m:f>
                      <m:fPr>
                        <m:ctrlPr>
                          <a:rPr lang="en-US" altLang="zh-CN" sz="1800" b="1" i="1" smtClean="0">
                            <a:solidFill>
                              <a:srgbClr val="00B0F0"/>
                            </a:solidFill>
                            <a:latin typeface="Cambria Math" panose="02040503050406030204" pitchFamily="18" charset="0"/>
                            <a:ea typeface="微软雅黑" panose="020B0503020204020204" pitchFamily="34" charset="-122"/>
                          </a:rPr>
                        </m:ctrlPr>
                      </m:fPr>
                      <m:num>
                        <m:r>
                          <a:rPr lang="en-US" altLang="zh-CN" sz="1800" b="1" i="1" smtClean="0">
                            <a:solidFill>
                              <a:srgbClr val="00B0F0"/>
                            </a:solidFill>
                            <a:latin typeface="Cambria Math" panose="02040503050406030204" pitchFamily="18" charset="0"/>
                            <a:ea typeface="微软雅黑" panose="020B0503020204020204" pitchFamily="34" charset="-122"/>
                          </a:rPr>
                          <m:t>𝟎</m:t>
                        </m:r>
                        <m:r>
                          <a:rPr lang="en-US" altLang="zh-CN" sz="1800" b="1" i="1" smtClean="0">
                            <a:solidFill>
                              <a:srgbClr val="00B0F0"/>
                            </a:solidFill>
                            <a:latin typeface="Cambria Math" panose="02040503050406030204" pitchFamily="18" charset="0"/>
                            <a:ea typeface="微软雅黑" panose="020B0503020204020204" pitchFamily="34" charset="-122"/>
                          </a:rPr>
                          <m:t>.</m:t>
                        </m:r>
                        <m:r>
                          <a:rPr lang="en-US" altLang="zh-CN" sz="1800" b="1" i="1" smtClean="0">
                            <a:solidFill>
                              <a:srgbClr val="00B0F0"/>
                            </a:solidFill>
                            <a:latin typeface="Cambria Math" panose="02040503050406030204" pitchFamily="18" charset="0"/>
                            <a:ea typeface="微软雅黑" panose="020B0503020204020204" pitchFamily="34" charset="-122"/>
                          </a:rPr>
                          <m:t>𝟖𝟎</m:t>
                        </m:r>
                      </m:num>
                      <m:den>
                        <m:r>
                          <a:rPr lang="en-US" altLang="zh-CN" sz="1800" b="1" i="1" smtClean="0">
                            <a:solidFill>
                              <a:srgbClr val="00B0F0"/>
                            </a:solidFill>
                            <a:latin typeface="Cambria Math" panose="02040503050406030204" pitchFamily="18" charset="0"/>
                            <a:ea typeface="微软雅黑" panose="020B0503020204020204" pitchFamily="34" charset="-122"/>
                          </a:rPr>
                          <m:t>𝟏</m:t>
                        </m:r>
                        <m:r>
                          <a:rPr lang="en-US" altLang="zh-CN" sz="1800" b="1" i="1" smtClean="0">
                            <a:solidFill>
                              <a:srgbClr val="00B0F0"/>
                            </a:solidFill>
                            <a:latin typeface="Cambria Math" panose="02040503050406030204" pitchFamily="18" charset="0"/>
                            <a:ea typeface="微软雅黑" panose="020B0503020204020204" pitchFamily="34" charset="-122"/>
                          </a:rPr>
                          <m:t>−</m:t>
                        </m:r>
                        <m:r>
                          <a:rPr lang="en-US" altLang="zh-CN" sz="1800" b="1" i="1" smtClean="0">
                            <a:solidFill>
                              <a:srgbClr val="00B0F0"/>
                            </a:solidFill>
                            <a:latin typeface="Cambria Math" panose="02040503050406030204" pitchFamily="18" charset="0"/>
                            <a:ea typeface="微软雅黑" panose="020B0503020204020204" pitchFamily="34" charset="-122"/>
                          </a:rPr>
                          <m:t>𝟎</m:t>
                        </m:r>
                        <m:r>
                          <a:rPr lang="en-US" altLang="zh-CN" sz="1800" b="1" i="1" smtClean="0">
                            <a:solidFill>
                              <a:srgbClr val="00B0F0"/>
                            </a:solidFill>
                            <a:latin typeface="Cambria Math" panose="02040503050406030204" pitchFamily="18" charset="0"/>
                            <a:ea typeface="微软雅黑" panose="020B0503020204020204" pitchFamily="34" charset="-122"/>
                          </a:rPr>
                          <m:t>.</m:t>
                        </m:r>
                        <m:r>
                          <a:rPr lang="en-US" altLang="zh-CN" sz="1800" b="1" i="1" smtClean="0">
                            <a:solidFill>
                              <a:srgbClr val="00B0F0"/>
                            </a:solidFill>
                            <a:latin typeface="Cambria Math" panose="02040503050406030204" pitchFamily="18" charset="0"/>
                            <a:ea typeface="微软雅黑" panose="020B0503020204020204" pitchFamily="34" charset="-122"/>
                          </a:rPr>
                          <m:t>𝟖𝟎</m:t>
                        </m:r>
                      </m:den>
                    </m:f>
                    <m:r>
                      <a:rPr lang="en-US" altLang="zh-CN" sz="1800" b="1" i="1" smtClean="0">
                        <a:solidFill>
                          <a:srgbClr val="00B0F0"/>
                        </a:solidFill>
                        <a:latin typeface="Cambria Math" panose="02040503050406030204" pitchFamily="18" charset="0"/>
                        <a:ea typeface="微软雅黑" panose="020B0503020204020204" pitchFamily="34" charset="-122"/>
                      </a:rPr>
                      <m:t>=</m:t>
                    </m:r>
                    <m:r>
                      <a:rPr lang="en-US" altLang="zh-CN" sz="1800" b="1" i="1" smtClean="0">
                        <a:solidFill>
                          <a:srgbClr val="00B0F0"/>
                        </a:solidFill>
                        <a:latin typeface="Cambria Math" panose="02040503050406030204" pitchFamily="18" charset="0"/>
                        <a:ea typeface="微软雅黑" panose="020B0503020204020204" pitchFamily="34" charset="-122"/>
                      </a:rPr>
                      <m:t>𝟒</m:t>
                    </m:r>
                  </m:oMath>
                </a14:m>
                <a:endParaRPr lang="en-US" altLang="zh-CN" sz="1800" b="1">
                  <a:solidFill>
                    <a:srgbClr val="00B0F0"/>
                  </a:solidFill>
                  <a:ea typeface="微软雅黑" panose="020B0503020204020204" pitchFamily="34" charset="-122"/>
                </a:endParaRPr>
              </a:p>
              <a:p>
                <a:pPr eaLnBrk="1" hangingPunct="1">
                  <a:buClr>
                    <a:srgbClr val="FF0000"/>
                  </a:buClr>
                  <a:buSzPct val="55000"/>
                  <a:buFont typeface="Wingdings" panose="05000000000000000000" pitchFamily="2" charset="2"/>
                  <a:buChar char="Ø"/>
                </a:pPr>
                <a14:m>
                  <m:oMath xmlns:m="http://schemas.openxmlformats.org/officeDocument/2006/math">
                    <m:r>
                      <a:rPr lang="en-US" altLang="zh-CN" sz="1800" b="1" i="1" smtClean="0">
                        <a:solidFill>
                          <a:srgbClr val="00B0F0"/>
                        </a:solidFill>
                        <a:latin typeface="Cambria Math" panose="02040503050406030204" pitchFamily="18" charset="0"/>
                        <a:ea typeface="微软雅黑" panose="020B0503020204020204" pitchFamily="34" charset="-122"/>
                      </a:rPr>
                      <m:t>𝑶</m:t>
                    </m:r>
                    <m:d>
                      <m:dPr>
                        <m:ctrlPr>
                          <a:rPr lang="en-US" altLang="zh-CN" sz="1800" b="1" i="1" smtClean="0">
                            <a:solidFill>
                              <a:srgbClr val="00B0F0"/>
                            </a:solidFill>
                            <a:latin typeface="Cambria Math" panose="02040503050406030204" pitchFamily="18" charset="0"/>
                            <a:ea typeface="微软雅黑" panose="020B0503020204020204" pitchFamily="34" charset="-122"/>
                          </a:rPr>
                        </m:ctrlPr>
                      </m:dPr>
                      <m:e>
                        <m:r>
                          <a:rPr lang="en-US" altLang="zh-CN" sz="1800" b="1" i="1" smtClean="0">
                            <a:solidFill>
                              <a:srgbClr val="00B0F0"/>
                            </a:solidFill>
                            <a:latin typeface="Cambria Math" panose="02040503050406030204" pitchFamily="18" charset="0"/>
                            <a:ea typeface="微软雅黑" panose="020B0503020204020204" pitchFamily="34" charset="-122"/>
                          </a:rPr>
                          <m:t>𝒕𝒐𝒎𝒐𝒓𝒓𝒐𝒘</m:t>
                        </m:r>
                        <m:r>
                          <a:rPr lang="en-US" altLang="zh-CN" sz="1800" b="1" i="1" smtClean="0">
                            <a:solidFill>
                              <a:srgbClr val="00B0F0"/>
                            </a:solidFill>
                            <a:latin typeface="Cambria Math" panose="02040503050406030204" pitchFamily="18" charset="0"/>
                            <a:ea typeface="微软雅黑" panose="020B0503020204020204" pitchFamily="34" charset="-122"/>
                          </a:rPr>
                          <m:t>  </m:t>
                        </m:r>
                        <m:r>
                          <a:rPr lang="en-US" altLang="zh-CN" sz="1800" b="1" i="1" smtClean="0">
                            <a:solidFill>
                              <a:srgbClr val="00B0F0"/>
                            </a:solidFill>
                            <a:latin typeface="Cambria Math" panose="02040503050406030204" pitchFamily="18" charset="0"/>
                            <a:ea typeface="微软雅黑" panose="020B0503020204020204" pitchFamily="34" charset="-122"/>
                          </a:rPr>
                          <m:t>𝒊𝒔</m:t>
                        </m:r>
                        <m:r>
                          <a:rPr lang="en-US" altLang="zh-CN" sz="1800" b="1" i="1" smtClean="0">
                            <a:solidFill>
                              <a:srgbClr val="00B0F0"/>
                            </a:solidFill>
                            <a:latin typeface="Cambria Math" panose="02040503050406030204" pitchFamily="18" charset="0"/>
                            <a:ea typeface="微软雅黑" panose="020B0503020204020204" pitchFamily="34" charset="-122"/>
                          </a:rPr>
                          <m:t>  </m:t>
                        </m:r>
                        <m:r>
                          <a:rPr lang="en-US" altLang="zh-CN" sz="1800" b="1" i="1" smtClean="0">
                            <a:solidFill>
                              <a:srgbClr val="00B0F0"/>
                            </a:solidFill>
                            <a:latin typeface="Cambria Math" panose="02040503050406030204" pitchFamily="18" charset="0"/>
                            <a:ea typeface="微软雅黑" panose="020B0503020204020204" pitchFamily="34" charset="-122"/>
                          </a:rPr>
                          <m:t>𝒅𝒓𝒚</m:t>
                        </m:r>
                        <m:r>
                          <a:rPr lang="en-US" altLang="zh-CN" sz="1800" b="1" i="1" smtClean="0">
                            <a:solidFill>
                              <a:srgbClr val="00B0F0"/>
                            </a:solidFill>
                            <a:latin typeface="Cambria Math" panose="02040503050406030204" pitchFamily="18" charset="0"/>
                            <a:ea typeface="微软雅黑" panose="020B0503020204020204" pitchFamily="34" charset="-122"/>
                          </a:rPr>
                          <m:t> | </m:t>
                        </m:r>
                        <m:r>
                          <a:rPr lang="en-US" altLang="zh-CN" sz="1800" b="1" i="1" smtClean="0">
                            <a:solidFill>
                              <a:srgbClr val="00B0F0"/>
                            </a:solidFill>
                            <a:latin typeface="Cambria Math" panose="02040503050406030204" pitchFamily="18" charset="0"/>
                            <a:ea typeface="微软雅黑" panose="020B0503020204020204" pitchFamily="34" charset="-122"/>
                          </a:rPr>
                          <m:t>𝒕𝒐𝒅𝒂𝒚</m:t>
                        </m:r>
                        <m:r>
                          <a:rPr lang="en-US" altLang="zh-CN" sz="1800" b="1" i="1" smtClean="0">
                            <a:solidFill>
                              <a:srgbClr val="00B0F0"/>
                            </a:solidFill>
                            <a:latin typeface="Cambria Math" panose="02040503050406030204" pitchFamily="18" charset="0"/>
                            <a:ea typeface="微软雅黑" panose="020B0503020204020204" pitchFamily="34" charset="-122"/>
                          </a:rPr>
                          <m:t>  </m:t>
                        </m:r>
                        <m:r>
                          <a:rPr lang="en-US" altLang="zh-CN" sz="1800" b="1" i="1" smtClean="0">
                            <a:solidFill>
                              <a:srgbClr val="00B0F0"/>
                            </a:solidFill>
                            <a:latin typeface="Cambria Math" panose="02040503050406030204" pitchFamily="18" charset="0"/>
                            <a:ea typeface="微软雅黑" panose="020B0503020204020204" pitchFamily="34" charset="-122"/>
                          </a:rPr>
                          <m:t>𝒊𝒔</m:t>
                        </m:r>
                        <m:r>
                          <a:rPr lang="en-US" altLang="zh-CN" sz="1800" b="1" i="1" smtClean="0">
                            <a:solidFill>
                              <a:srgbClr val="00B0F0"/>
                            </a:solidFill>
                            <a:latin typeface="Cambria Math" panose="02040503050406030204" pitchFamily="18" charset="0"/>
                            <a:ea typeface="微软雅黑" panose="020B0503020204020204" pitchFamily="34" charset="-122"/>
                          </a:rPr>
                          <m:t>  </m:t>
                        </m:r>
                        <m:r>
                          <a:rPr lang="en-US" altLang="zh-CN" sz="1800" b="1" i="1" smtClean="0">
                            <a:solidFill>
                              <a:srgbClr val="00B0F0"/>
                            </a:solidFill>
                            <a:latin typeface="Cambria Math" panose="02040503050406030204" pitchFamily="18" charset="0"/>
                            <a:ea typeface="微软雅黑" panose="020B0503020204020204" pitchFamily="34" charset="-122"/>
                          </a:rPr>
                          <m:t>𝒓𝒂𝒊𝒏</m:t>
                        </m:r>
                        <m:r>
                          <a:rPr lang="en-US" altLang="zh-CN" sz="1800" b="1" i="1" smtClean="0">
                            <a:solidFill>
                              <a:srgbClr val="00B0F0"/>
                            </a:solidFill>
                            <a:latin typeface="Cambria Math" panose="02040503050406030204" pitchFamily="18" charset="0"/>
                            <a:ea typeface="Cambria Math" panose="02040503050406030204" pitchFamily="18" charset="0"/>
                          </a:rPr>
                          <m:t>∩</m:t>
                        </m:r>
                        <m:r>
                          <a:rPr lang="en-US" altLang="zh-CN" sz="1800" b="1" i="1" smtClean="0">
                            <a:solidFill>
                              <a:srgbClr val="00B0F0"/>
                            </a:solidFill>
                            <a:latin typeface="Cambria Math" panose="02040503050406030204" pitchFamily="18" charset="0"/>
                            <a:ea typeface="Cambria Math" panose="02040503050406030204" pitchFamily="18" charset="0"/>
                          </a:rPr>
                          <m:t>𝒓𝒂𝒊𝒏𝒇𝒂𝒍𝒍</m:t>
                        </m:r>
                        <m:r>
                          <a:rPr lang="en-US" altLang="zh-CN" sz="1800" b="1" i="1" smtClean="0">
                            <a:solidFill>
                              <a:srgbClr val="00B0F0"/>
                            </a:solidFill>
                            <a:latin typeface="Cambria Math" panose="02040503050406030204" pitchFamily="18" charset="0"/>
                            <a:ea typeface="Cambria Math" panose="02040503050406030204" pitchFamily="18" charset="0"/>
                          </a:rPr>
                          <m:t>  </m:t>
                        </m:r>
                        <m:r>
                          <a:rPr lang="en-US" altLang="zh-CN" sz="1800" b="1" i="1" smtClean="0">
                            <a:solidFill>
                              <a:srgbClr val="00B0F0"/>
                            </a:solidFill>
                            <a:latin typeface="Cambria Math" panose="02040503050406030204" pitchFamily="18" charset="0"/>
                            <a:ea typeface="Cambria Math" panose="02040503050406030204" pitchFamily="18" charset="0"/>
                          </a:rPr>
                          <m:t>𝒊𝒔</m:t>
                        </m:r>
                        <m:r>
                          <a:rPr lang="en-US" altLang="zh-CN" sz="1800" b="1" i="1" smtClean="0">
                            <a:solidFill>
                              <a:srgbClr val="00B0F0"/>
                            </a:solidFill>
                            <a:latin typeface="Cambria Math" panose="02040503050406030204" pitchFamily="18" charset="0"/>
                            <a:ea typeface="Cambria Math" panose="02040503050406030204" pitchFamily="18" charset="0"/>
                          </a:rPr>
                          <m:t>  </m:t>
                        </m:r>
                        <m:r>
                          <a:rPr lang="en-US" altLang="zh-CN" sz="1800" b="1" i="1" smtClean="0">
                            <a:solidFill>
                              <a:srgbClr val="00B0F0"/>
                            </a:solidFill>
                            <a:latin typeface="Cambria Math" panose="02040503050406030204" pitchFamily="18" charset="0"/>
                            <a:ea typeface="Cambria Math" panose="02040503050406030204" pitchFamily="18" charset="0"/>
                          </a:rPr>
                          <m:t>𝒍𝒐𝒘</m:t>
                        </m:r>
                        <m:r>
                          <a:rPr lang="en-US" altLang="zh-CN" sz="1800" b="1" i="1" smtClean="0">
                            <a:solidFill>
                              <a:srgbClr val="00B0F0"/>
                            </a:solidFill>
                            <a:latin typeface="Cambria Math" panose="02040503050406030204" pitchFamily="18" charset="0"/>
                            <a:ea typeface="Cambria Math" panose="02040503050406030204" pitchFamily="18" charset="0"/>
                          </a:rPr>
                          <m:t>∩</m:t>
                        </m:r>
                        <m:r>
                          <a:rPr lang="en-US" altLang="zh-CN" sz="1800" b="1" i="1" smtClean="0">
                            <a:solidFill>
                              <a:srgbClr val="00B0F0"/>
                            </a:solidFill>
                            <a:latin typeface="Cambria Math" panose="02040503050406030204" pitchFamily="18" charset="0"/>
                            <a:ea typeface="Cambria Math" panose="02040503050406030204" pitchFamily="18" charset="0"/>
                          </a:rPr>
                          <m:t>𝒕𝒆𝒎𝒑𝒆𝒓𝒂𝒕𝒖𝒓𝒆</m:t>
                        </m:r>
                        <m:r>
                          <a:rPr lang="en-US" altLang="zh-CN" sz="1800" b="1" i="1" smtClean="0">
                            <a:solidFill>
                              <a:srgbClr val="00B0F0"/>
                            </a:solidFill>
                            <a:latin typeface="Cambria Math" panose="02040503050406030204" pitchFamily="18" charset="0"/>
                            <a:ea typeface="Cambria Math" panose="02040503050406030204" pitchFamily="18" charset="0"/>
                          </a:rPr>
                          <m:t>  </m:t>
                        </m:r>
                        <m:r>
                          <a:rPr lang="en-US" altLang="zh-CN" sz="1800" b="1" i="1" smtClean="0">
                            <a:solidFill>
                              <a:srgbClr val="00B0F0"/>
                            </a:solidFill>
                            <a:latin typeface="Cambria Math" panose="02040503050406030204" pitchFamily="18" charset="0"/>
                            <a:ea typeface="Cambria Math" panose="02040503050406030204" pitchFamily="18" charset="0"/>
                          </a:rPr>
                          <m:t>𝒊𝒔</m:t>
                        </m:r>
                        <m:r>
                          <a:rPr lang="en-US" altLang="zh-CN" sz="1800" b="1" i="1" smtClean="0">
                            <a:solidFill>
                              <a:srgbClr val="00B0F0"/>
                            </a:solidFill>
                            <a:latin typeface="Cambria Math" panose="02040503050406030204" pitchFamily="18" charset="0"/>
                            <a:ea typeface="Cambria Math" panose="02040503050406030204" pitchFamily="18" charset="0"/>
                          </a:rPr>
                          <m:t>  </m:t>
                        </m:r>
                        <m:r>
                          <a:rPr lang="en-US" altLang="zh-CN" sz="1800" b="1" i="1" smtClean="0">
                            <a:solidFill>
                              <a:srgbClr val="00B0F0"/>
                            </a:solidFill>
                            <a:latin typeface="Cambria Math" panose="02040503050406030204" pitchFamily="18" charset="0"/>
                            <a:ea typeface="Cambria Math" panose="02040503050406030204" pitchFamily="18" charset="0"/>
                          </a:rPr>
                          <m:t>𝒄𝒐𝒍𝒅</m:t>
                        </m:r>
                      </m:e>
                    </m:d>
                  </m:oMath>
                </a14:m>
                <a:endParaRPr lang="en-US" altLang="zh-CN" sz="1800" b="1" i="1">
                  <a:solidFill>
                    <a:srgbClr val="00B0F0"/>
                  </a:solidFill>
                  <a:latin typeface="Cambria Math" panose="02040503050406030204" pitchFamily="18" charset="0"/>
                  <a:ea typeface="微软雅黑" panose="020B0503020204020204" pitchFamily="34" charset="-122"/>
                </a:endParaRPr>
              </a:p>
              <a:p>
                <a:pPr eaLnBrk="1" hangingPunct="1">
                  <a:buClr>
                    <a:srgbClr val="FF0000"/>
                  </a:buClr>
                  <a:buSzPct val="55000"/>
                  <a:buFont typeface="Wingdings" panose="05000000000000000000" pitchFamily="2" charset="2"/>
                  <a:buChar char="Ø"/>
                </a:pPr>
                <a14:m>
                  <m:oMath xmlns:m="http://schemas.openxmlformats.org/officeDocument/2006/math">
                    <m:r>
                      <a:rPr lang="en-US" altLang="zh-CN" sz="1800" b="1" i="1" smtClean="0">
                        <a:solidFill>
                          <a:srgbClr val="00B0F0"/>
                        </a:solidFill>
                        <a:latin typeface="Cambria Math" panose="02040503050406030204" pitchFamily="18" charset="0"/>
                        <a:ea typeface="微软雅黑" panose="020B0503020204020204" pitchFamily="34" charset="-122"/>
                      </a:rPr>
                      <m:t>=</m:t>
                    </m:r>
                    <m:r>
                      <a:rPr lang="en-US" altLang="zh-CN" sz="1800" b="1" i="1" smtClean="0">
                        <a:solidFill>
                          <a:srgbClr val="00B0F0"/>
                        </a:solidFill>
                        <a:latin typeface="Cambria Math" panose="02040503050406030204" pitchFamily="18" charset="0"/>
                        <a:ea typeface="微软雅黑" panose="020B0503020204020204" pitchFamily="34" charset="-122"/>
                      </a:rPr>
                      <m:t>𝟏</m:t>
                    </m:r>
                    <m:r>
                      <a:rPr lang="en-US" altLang="zh-CN" sz="1800" b="1" i="1" smtClean="0">
                        <a:solidFill>
                          <a:srgbClr val="00B0F0"/>
                        </a:solidFill>
                        <a:latin typeface="Cambria Math" panose="02040503050406030204" pitchFamily="18" charset="0"/>
                        <a:ea typeface="微软雅黑" panose="020B0503020204020204" pitchFamily="34" charset="-122"/>
                      </a:rPr>
                      <m:t>.</m:t>
                    </m:r>
                    <m:r>
                      <a:rPr lang="en-US" altLang="zh-CN" sz="1800" b="1" i="1" smtClean="0">
                        <a:solidFill>
                          <a:srgbClr val="00B0F0"/>
                        </a:solidFill>
                        <a:latin typeface="Cambria Math" panose="02040503050406030204" pitchFamily="18" charset="0"/>
                        <a:ea typeface="微软雅黑" panose="020B0503020204020204" pitchFamily="34" charset="-122"/>
                      </a:rPr>
                      <m:t>𝟓𝟎</m:t>
                    </m:r>
                    <m:r>
                      <a:rPr lang="en-US" altLang="zh-CN" sz="1800" b="1" i="1" smtClean="0">
                        <a:solidFill>
                          <a:srgbClr val="00B0F0"/>
                        </a:solidFill>
                        <a:latin typeface="Cambria Math" panose="02040503050406030204" pitchFamily="18" charset="0"/>
                        <a:ea typeface="Cambria Math" panose="02040503050406030204" pitchFamily="18" charset="0"/>
                      </a:rPr>
                      <m:t>×</m:t>
                    </m:r>
                    <m:r>
                      <a:rPr lang="en-US" altLang="zh-CN" sz="1800" b="1" i="1" smtClean="0">
                        <a:solidFill>
                          <a:srgbClr val="00B0F0"/>
                        </a:solidFill>
                        <a:latin typeface="Cambria Math" panose="02040503050406030204" pitchFamily="18" charset="0"/>
                        <a:ea typeface="Cambria Math" panose="02040503050406030204" pitchFamily="18" charset="0"/>
                      </a:rPr>
                      <m:t>𝟒</m:t>
                    </m:r>
                  </m:oMath>
                </a14:m>
                <a:r>
                  <a:rPr lang="en-US" altLang="zh-CN" sz="1800" b="1" i="1">
                    <a:solidFill>
                      <a:srgbClr val="00B0F0"/>
                    </a:solidFill>
                    <a:latin typeface="Cambria Math" panose="02040503050406030204" pitchFamily="18" charset="0"/>
                    <a:ea typeface="Cambria Math" panose="02040503050406030204" pitchFamily="18" charset="0"/>
                  </a:rPr>
                  <a:t>=6</a:t>
                </a:r>
              </a:p>
              <a:p>
                <a:pPr eaLnBrk="1" hangingPunct="1">
                  <a:buClr>
                    <a:srgbClr val="FF0000"/>
                  </a:buClr>
                  <a:buSzPct val="55000"/>
                  <a:buFont typeface="Wingdings" panose="05000000000000000000" pitchFamily="2" charset="2"/>
                  <a:buChar char="Ø"/>
                </a:pPr>
                <a14:m>
                  <m:oMath xmlns:m="http://schemas.openxmlformats.org/officeDocument/2006/math">
                    <m:r>
                      <a:rPr lang="en-US" altLang="zh-CN" sz="1800" b="1" i="1" smtClean="0">
                        <a:solidFill>
                          <a:srgbClr val="00B0F0"/>
                        </a:solidFill>
                        <a:latin typeface="Cambria Math" panose="02040503050406030204" pitchFamily="18" charset="0"/>
                        <a:ea typeface="微软雅黑" panose="020B0503020204020204" pitchFamily="34" charset="-122"/>
                      </a:rPr>
                      <m:t>𝒑</m:t>
                    </m:r>
                    <m:d>
                      <m:dPr>
                        <m:ctrlPr>
                          <a:rPr lang="en-US" altLang="zh-CN" sz="1800" b="1" i="1">
                            <a:solidFill>
                              <a:srgbClr val="00B0F0"/>
                            </a:solidFill>
                            <a:latin typeface="Cambria Math" panose="02040503050406030204" pitchFamily="18" charset="0"/>
                            <a:ea typeface="微软雅黑" panose="020B0503020204020204" pitchFamily="34" charset="-122"/>
                          </a:rPr>
                        </m:ctrlPr>
                      </m:dPr>
                      <m:e>
                        <m:r>
                          <a:rPr lang="en-US" altLang="zh-CN" sz="1800" b="1" i="1">
                            <a:solidFill>
                              <a:srgbClr val="00B0F0"/>
                            </a:solidFill>
                            <a:latin typeface="Cambria Math" panose="02040503050406030204" pitchFamily="18" charset="0"/>
                            <a:ea typeface="微软雅黑" panose="020B0503020204020204" pitchFamily="34" charset="-122"/>
                          </a:rPr>
                          <m:t>𝒕𝒐𝒎𝒐𝒓𝒓𝒐𝒘</m:t>
                        </m:r>
                        <m:r>
                          <a:rPr lang="en-US" altLang="zh-CN" sz="1800" b="1" i="1">
                            <a:solidFill>
                              <a:srgbClr val="00B0F0"/>
                            </a:solidFill>
                            <a:latin typeface="Cambria Math" panose="02040503050406030204" pitchFamily="18" charset="0"/>
                            <a:ea typeface="微软雅黑" panose="020B0503020204020204" pitchFamily="34" charset="-122"/>
                          </a:rPr>
                          <m:t>  </m:t>
                        </m:r>
                        <m:r>
                          <a:rPr lang="en-US" altLang="zh-CN" sz="1800" b="1" i="1">
                            <a:solidFill>
                              <a:srgbClr val="00B0F0"/>
                            </a:solidFill>
                            <a:latin typeface="Cambria Math" panose="02040503050406030204" pitchFamily="18" charset="0"/>
                            <a:ea typeface="微软雅黑" panose="020B0503020204020204" pitchFamily="34" charset="-122"/>
                          </a:rPr>
                          <m:t>𝒊𝒔</m:t>
                        </m:r>
                        <m:r>
                          <a:rPr lang="en-US" altLang="zh-CN" sz="1800" b="1" i="1">
                            <a:solidFill>
                              <a:srgbClr val="00B0F0"/>
                            </a:solidFill>
                            <a:latin typeface="Cambria Math" panose="02040503050406030204" pitchFamily="18" charset="0"/>
                            <a:ea typeface="微软雅黑" panose="020B0503020204020204" pitchFamily="34" charset="-122"/>
                          </a:rPr>
                          <m:t>  </m:t>
                        </m:r>
                        <m:r>
                          <a:rPr lang="en-US" altLang="zh-CN" sz="1800" b="1" i="1">
                            <a:solidFill>
                              <a:srgbClr val="00B0F0"/>
                            </a:solidFill>
                            <a:latin typeface="Cambria Math" panose="02040503050406030204" pitchFamily="18" charset="0"/>
                            <a:ea typeface="微软雅黑" panose="020B0503020204020204" pitchFamily="34" charset="-122"/>
                          </a:rPr>
                          <m:t>𝒅𝒓𝒚</m:t>
                        </m:r>
                        <m:r>
                          <a:rPr lang="en-US" altLang="zh-CN" sz="1800" b="1" i="1" smtClean="0">
                            <a:solidFill>
                              <a:srgbClr val="00B0F0"/>
                            </a:solidFill>
                            <a:latin typeface="Cambria Math" panose="02040503050406030204" pitchFamily="18" charset="0"/>
                            <a:ea typeface="微软雅黑" panose="020B0503020204020204" pitchFamily="34" charset="-122"/>
                          </a:rPr>
                          <m:t> | </m:t>
                        </m:r>
                        <m:r>
                          <a:rPr lang="en-US" altLang="zh-CN" sz="1800" b="1" i="1">
                            <a:solidFill>
                              <a:srgbClr val="00B0F0"/>
                            </a:solidFill>
                            <a:latin typeface="Cambria Math" panose="02040503050406030204" pitchFamily="18" charset="0"/>
                            <a:ea typeface="微软雅黑" panose="020B0503020204020204" pitchFamily="34" charset="-122"/>
                          </a:rPr>
                          <m:t>𝒕𝒐𝒅𝒂𝒚</m:t>
                        </m:r>
                        <m:r>
                          <a:rPr lang="en-US" altLang="zh-CN" sz="1800" b="1" i="1">
                            <a:solidFill>
                              <a:srgbClr val="00B0F0"/>
                            </a:solidFill>
                            <a:latin typeface="Cambria Math" panose="02040503050406030204" pitchFamily="18" charset="0"/>
                            <a:ea typeface="微软雅黑" panose="020B0503020204020204" pitchFamily="34" charset="-122"/>
                          </a:rPr>
                          <m:t>  </m:t>
                        </m:r>
                        <m:r>
                          <a:rPr lang="en-US" altLang="zh-CN" sz="1800" b="1" i="1">
                            <a:solidFill>
                              <a:srgbClr val="00B0F0"/>
                            </a:solidFill>
                            <a:latin typeface="Cambria Math" panose="02040503050406030204" pitchFamily="18" charset="0"/>
                            <a:ea typeface="微软雅黑" panose="020B0503020204020204" pitchFamily="34" charset="-122"/>
                          </a:rPr>
                          <m:t>𝒊𝒔</m:t>
                        </m:r>
                        <m:r>
                          <a:rPr lang="en-US" altLang="zh-CN" sz="1800" b="1" i="1">
                            <a:solidFill>
                              <a:srgbClr val="00B0F0"/>
                            </a:solidFill>
                            <a:latin typeface="Cambria Math" panose="02040503050406030204" pitchFamily="18" charset="0"/>
                            <a:ea typeface="微软雅黑" panose="020B0503020204020204" pitchFamily="34" charset="-122"/>
                          </a:rPr>
                          <m:t>  </m:t>
                        </m:r>
                        <m:r>
                          <a:rPr lang="en-US" altLang="zh-CN" sz="1800" b="1" i="1">
                            <a:solidFill>
                              <a:srgbClr val="00B0F0"/>
                            </a:solidFill>
                            <a:latin typeface="Cambria Math" panose="02040503050406030204" pitchFamily="18" charset="0"/>
                            <a:ea typeface="微软雅黑" panose="020B0503020204020204" pitchFamily="34" charset="-122"/>
                          </a:rPr>
                          <m:t>𝒓𝒂𝒊𝒏</m:t>
                        </m:r>
                        <m:r>
                          <a:rPr lang="en-US" altLang="zh-CN" sz="1800" b="1" i="1">
                            <a:solidFill>
                              <a:srgbClr val="00B0F0"/>
                            </a:solidFill>
                            <a:latin typeface="Cambria Math" panose="02040503050406030204" pitchFamily="18" charset="0"/>
                            <a:ea typeface="Cambria Math" panose="02040503050406030204" pitchFamily="18" charset="0"/>
                          </a:rPr>
                          <m:t>∩</m:t>
                        </m:r>
                        <m:r>
                          <a:rPr lang="en-US" altLang="zh-CN" sz="1800" b="1" i="1">
                            <a:solidFill>
                              <a:srgbClr val="00B0F0"/>
                            </a:solidFill>
                            <a:latin typeface="Cambria Math" panose="02040503050406030204" pitchFamily="18" charset="0"/>
                            <a:ea typeface="Cambria Math" panose="02040503050406030204" pitchFamily="18" charset="0"/>
                          </a:rPr>
                          <m:t>𝒓𝒂𝒊𝒏𝒇𝒂𝒍𝒍</m:t>
                        </m:r>
                        <m:r>
                          <a:rPr lang="en-US" altLang="zh-CN" sz="1800" b="1" i="1">
                            <a:solidFill>
                              <a:srgbClr val="00B0F0"/>
                            </a:solidFill>
                            <a:latin typeface="Cambria Math" panose="02040503050406030204" pitchFamily="18" charset="0"/>
                            <a:ea typeface="Cambria Math" panose="02040503050406030204" pitchFamily="18" charset="0"/>
                          </a:rPr>
                          <m:t>  </m:t>
                        </m:r>
                        <m:r>
                          <a:rPr lang="en-US" altLang="zh-CN" sz="1800" b="1" i="1">
                            <a:solidFill>
                              <a:srgbClr val="00B0F0"/>
                            </a:solidFill>
                            <a:latin typeface="Cambria Math" panose="02040503050406030204" pitchFamily="18" charset="0"/>
                            <a:ea typeface="Cambria Math" panose="02040503050406030204" pitchFamily="18" charset="0"/>
                          </a:rPr>
                          <m:t>𝒊𝒔</m:t>
                        </m:r>
                        <m:r>
                          <a:rPr lang="en-US" altLang="zh-CN" sz="1800" b="1" i="1">
                            <a:solidFill>
                              <a:srgbClr val="00B0F0"/>
                            </a:solidFill>
                            <a:latin typeface="Cambria Math" panose="02040503050406030204" pitchFamily="18" charset="0"/>
                            <a:ea typeface="Cambria Math" panose="02040503050406030204" pitchFamily="18" charset="0"/>
                          </a:rPr>
                          <m:t>  </m:t>
                        </m:r>
                        <m:r>
                          <a:rPr lang="en-US" altLang="zh-CN" sz="1800" b="1" i="1">
                            <a:solidFill>
                              <a:srgbClr val="00B0F0"/>
                            </a:solidFill>
                            <a:latin typeface="Cambria Math" panose="02040503050406030204" pitchFamily="18" charset="0"/>
                            <a:ea typeface="Cambria Math" panose="02040503050406030204" pitchFamily="18" charset="0"/>
                          </a:rPr>
                          <m:t>𝒍𝒐𝒘</m:t>
                        </m:r>
                        <m:r>
                          <a:rPr lang="en-US" altLang="zh-CN" sz="1800" b="1" i="1" smtClean="0">
                            <a:solidFill>
                              <a:srgbClr val="00B0F0"/>
                            </a:solidFill>
                            <a:latin typeface="Cambria Math" panose="02040503050406030204" pitchFamily="18" charset="0"/>
                            <a:ea typeface="Cambria Math" panose="02040503050406030204" pitchFamily="18" charset="0"/>
                          </a:rPr>
                          <m:t>∩</m:t>
                        </m:r>
                        <m:r>
                          <a:rPr lang="en-US" altLang="zh-CN" sz="1800" b="1" i="1">
                            <a:solidFill>
                              <a:srgbClr val="00B0F0"/>
                            </a:solidFill>
                            <a:latin typeface="Cambria Math" panose="02040503050406030204" pitchFamily="18" charset="0"/>
                            <a:ea typeface="Cambria Math" panose="02040503050406030204" pitchFamily="18" charset="0"/>
                          </a:rPr>
                          <m:t>𝒕𝒆𝒎𝒑𝒆𝒓𝒂𝒕𝒖𝒓𝒆</m:t>
                        </m:r>
                        <m:r>
                          <a:rPr lang="en-US" altLang="zh-CN" sz="1800" b="1" i="1">
                            <a:solidFill>
                              <a:srgbClr val="00B0F0"/>
                            </a:solidFill>
                            <a:latin typeface="Cambria Math" panose="02040503050406030204" pitchFamily="18" charset="0"/>
                            <a:ea typeface="Cambria Math" panose="02040503050406030204" pitchFamily="18" charset="0"/>
                          </a:rPr>
                          <m:t>  </m:t>
                        </m:r>
                        <m:r>
                          <a:rPr lang="en-US" altLang="zh-CN" sz="1800" b="1" i="1">
                            <a:solidFill>
                              <a:srgbClr val="00B0F0"/>
                            </a:solidFill>
                            <a:latin typeface="Cambria Math" panose="02040503050406030204" pitchFamily="18" charset="0"/>
                            <a:ea typeface="Cambria Math" panose="02040503050406030204" pitchFamily="18" charset="0"/>
                          </a:rPr>
                          <m:t>𝒊𝒔</m:t>
                        </m:r>
                        <m:r>
                          <a:rPr lang="en-US" altLang="zh-CN" sz="1800" b="1" i="1">
                            <a:solidFill>
                              <a:srgbClr val="00B0F0"/>
                            </a:solidFill>
                            <a:latin typeface="Cambria Math" panose="02040503050406030204" pitchFamily="18" charset="0"/>
                            <a:ea typeface="Cambria Math" panose="02040503050406030204" pitchFamily="18" charset="0"/>
                          </a:rPr>
                          <m:t>  </m:t>
                        </m:r>
                        <m:r>
                          <a:rPr lang="en-US" altLang="zh-CN" sz="1800" b="1" i="1">
                            <a:solidFill>
                              <a:srgbClr val="00B0F0"/>
                            </a:solidFill>
                            <a:latin typeface="Cambria Math" panose="02040503050406030204" pitchFamily="18" charset="0"/>
                            <a:ea typeface="Cambria Math" panose="02040503050406030204" pitchFamily="18" charset="0"/>
                          </a:rPr>
                          <m:t>𝒄𝒐𝒍𝒅</m:t>
                        </m:r>
                      </m:e>
                    </m:d>
                  </m:oMath>
                </a14:m>
                <a:endParaRPr lang="en-US" altLang="zh-CN" sz="1800" b="1" i="1">
                  <a:solidFill>
                    <a:srgbClr val="00B0F0"/>
                  </a:solidFill>
                  <a:latin typeface="Cambria Math" panose="02040503050406030204" pitchFamily="18" charset="0"/>
                  <a:ea typeface="Cambria Math" panose="02040503050406030204" pitchFamily="18" charset="0"/>
                </a:endParaRPr>
              </a:p>
              <a:p>
                <a:pPr eaLnBrk="1" hangingPunct="1">
                  <a:buClr>
                    <a:srgbClr val="FF0000"/>
                  </a:buClr>
                  <a:buSzPct val="55000"/>
                  <a:buFont typeface="Wingdings" panose="05000000000000000000" pitchFamily="2" charset="2"/>
                  <a:buChar char="Ø"/>
                </a:pPr>
                <a14:m>
                  <m:oMath xmlns:m="http://schemas.openxmlformats.org/officeDocument/2006/math">
                    <m:r>
                      <a:rPr lang="en-US" altLang="zh-CN" sz="1800" b="1" i="1" smtClean="0">
                        <a:solidFill>
                          <a:srgbClr val="00B0F0"/>
                        </a:solidFill>
                        <a:latin typeface="Cambria Math" panose="02040503050406030204" pitchFamily="18" charset="0"/>
                        <a:ea typeface="Cambria Math" panose="02040503050406030204" pitchFamily="18" charset="0"/>
                      </a:rPr>
                      <m:t>=</m:t>
                    </m:r>
                    <m:f>
                      <m:fPr>
                        <m:ctrlPr>
                          <a:rPr lang="en-US" altLang="zh-CN" sz="1800" b="1" i="1" smtClean="0">
                            <a:solidFill>
                              <a:srgbClr val="00B0F0"/>
                            </a:solidFill>
                            <a:latin typeface="Cambria Math" panose="02040503050406030204" pitchFamily="18" charset="0"/>
                            <a:ea typeface="Cambria Math" panose="02040503050406030204" pitchFamily="18" charset="0"/>
                          </a:rPr>
                        </m:ctrlPr>
                      </m:fPr>
                      <m:num>
                        <m:r>
                          <a:rPr lang="en-US" altLang="zh-CN" sz="1800" b="1" i="1" smtClean="0">
                            <a:solidFill>
                              <a:srgbClr val="00B0F0"/>
                            </a:solidFill>
                            <a:latin typeface="Cambria Math" panose="02040503050406030204" pitchFamily="18" charset="0"/>
                            <a:ea typeface="Cambria Math" panose="02040503050406030204" pitchFamily="18" charset="0"/>
                          </a:rPr>
                          <m:t>𝟔</m:t>
                        </m:r>
                      </m:num>
                      <m:den>
                        <m:r>
                          <a:rPr lang="en-US" altLang="zh-CN" sz="1800" b="1" i="1" smtClean="0">
                            <a:solidFill>
                              <a:srgbClr val="00B0F0"/>
                            </a:solidFill>
                            <a:latin typeface="Cambria Math" panose="02040503050406030204" pitchFamily="18" charset="0"/>
                            <a:ea typeface="Cambria Math" panose="02040503050406030204" pitchFamily="18" charset="0"/>
                          </a:rPr>
                          <m:t>𝟏</m:t>
                        </m:r>
                        <m:r>
                          <a:rPr lang="en-US" altLang="zh-CN" sz="1800" b="1" i="1" smtClean="0">
                            <a:solidFill>
                              <a:srgbClr val="00B0F0"/>
                            </a:solidFill>
                            <a:latin typeface="Cambria Math" panose="02040503050406030204" pitchFamily="18" charset="0"/>
                            <a:ea typeface="Cambria Math" panose="02040503050406030204" pitchFamily="18" charset="0"/>
                          </a:rPr>
                          <m:t>+</m:t>
                        </m:r>
                        <m:r>
                          <a:rPr lang="en-US" altLang="zh-CN" sz="1800" b="1" i="1" smtClean="0">
                            <a:solidFill>
                              <a:srgbClr val="00B0F0"/>
                            </a:solidFill>
                            <a:latin typeface="Cambria Math" panose="02040503050406030204" pitchFamily="18" charset="0"/>
                            <a:ea typeface="Cambria Math" panose="02040503050406030204" pitchFamily="18" charset="0"/>
                          </a:rPr>
                          <m:t>𝟔</m:t>
                        </m:r>
                      </m:den>
                    </m:f>
                    <m:r>
                      <a:rPr lang="en-US" altLang="zh-CN" sz="1800" b="1" i="1" smtClean="0">
                        <a:solidFill>
                          <a:srgbClr val="00B0F0"/>
                        </a:solidFill>
                        <a:latin typeface="Cambria Math" panose="02040503050406030204" pitchFamily="18" charset="0"/>
                        <a:ea typeface="Cambria Math" panose="02040503050406030204" pitchFamily="18" charset="0"/>
                      </a:rPr>
                      <m:t>=</m:t>
                    </m:r>
                    <m:r>
                      <a:rPr lang="en-US" altLang="zh-CN" sz="1800" b="1" i="1" smtClean="0">
                        <a:solidFill>
                          <a:srgbClr val="00B0F0"/>
                        </a:solidFill>
                        <a:latin typeface="Cambria Math" panose="02040503050406030204" pitchFamily="18" charset="0"/>
                        <a:ea typeface="Cambria Math" panose="02040503050406030204" pitchFamily="18" charset="0"/>
                      </a:rPr>
                      <m:t>𝟎</m:t>
                    </m:r>
                    <m:r>
                      <a:rPr lang="en-US" altLang="zh-CN" sz="1800" b="1" i="1" smtClean="0">
                        <a:solidFill>
                          <a:srgbClr val="00B0F0"/>
                        </a:solidFill>
                        <a:latin typeface="Cambria Math" panose="02040503050406030204" pitchFamily="18" charset="0"/>
                        <a:ea typeface="Cambria Math" panose="02040503050406030204" pitchFamily="18" charset="0"/>
                      </a:rPr>
                      <m:t>.</m:t>
                    </m:r>
                    <m:r>
                      <a:rPr lang="en-US" altLang="zh-CN" sz="1800" b="1" i="1" smtClean="0">
                        <a:solidFill>
                          <a:srgbClr val="00B0F0"/>
                        </a:solidFill>
                        <a:latin typeface="Cambria Math" panose="02040503050406030204" pitchFamily="18" charset="0"/>
                        <a:ea typeface="Cambria Math" panose="02040503050406030204" pitchFamily="18" charset="0"/>
                      </a:rPr>
                      <m:t>𝟖𝟔</m:t>
                    </m:r>
                  </m:oMath>
                </a14:m>
                <a:endParaRPr lang="en-US" altLang="zh-CN" sz="1800" b="1" i="1">
                  <a:solidFill>
                    <a:srgbClr val="00B0F0"/>
                  </a:solidFill>
                  <a:latin typeface="Cambria Math" panose="02040503050406030204" pitchFamily="18" charset="0"/>
                  <a:ea typeface="Cambria Math" panose="02040503050406030204" pitchFamily="18" charset="0"/>
                </a:endParaRPr>
              </a:p>
              <a:p>
                <a:pPr eaLnBrk="1" hangingPunct="1">
                  <a:buClr>
                    <a:srgbClr val="FF0000"/>
                  </a:buClr>
                  <a:buSzPct val="55000"/>
                  <a:buFont typeface="Wingdings" panose="05000000000000000000" pitchFamily="2" charset="2"/>
                  <a:buChar char="Ø"/>
                </a:pPr>
                <a:endParaRPr lang="en-US" altLang="zh-CN" sz="800" b="1">
                  <a:latin typeface="微软雅黑" panose="020B0503020204020204" pitchFamily="34" charset="-122"/>
                  <a:ea typeface="微软雅黑" panose="020B0503020204020204" pitchFamily="34" charset="-122"/>
                </a:endParaRPr>
              </a:p>
              <a:p>
                <a:pPr eaLnBrk="1" hangingPunct="1">
                  <a:buClr>
                    <a:srgbClr val="FF0000"/>
                  </a:buClr>
                  <a:buSzPct val="55000"/>
                  <a:buFont typeface="Wingdings" panose="05000000000000000000" pitchFamily="2" charset="2"/>
                  <a:buChar char="Ø"/>
                </a:pPr>
                <a14:m>
                  <m:oMath xmlns:m="http://schemas.openxmlformats.org/officeDocument/2006/math">
                    <m:r>
                      <a:rPr lang="en-US" altLang="zh-CN" sz="1800" b="1" i="1" smtClean="0">
                        <a:solidFill>
                          <a:srgbClr val="C00000"/>
                        </a:solidFill>
                        <a:latin typeface="Cambria Math" panose="02040503050406030204" pitchFamily="18" charset="0"/>
                        <a:ea typeface="微软雅黑" panose="020B0503020204020204" pitchFamily="34" charset="-122"/>
                      </a:rPr>
                      <m:t>𝒕𝒐𝒎𝒐𝒓𝒓𝒐𝒘</m:t>
                    </m:r>
                    <m:r>
                      <a:rPr lang="en-US" altLang="zh-CN" sz="1800" b="1" i="1" smtClean="0">
                        <a:solidFill>
                          <a:srgbClr val="C00000"/>
                        </a:solidFill>
                        <a:latin typeface="Cambria Math" panose="02040503050406030204" pitchFamily="18" charset="0"/>
                        <a:ea typeface="微软雅黑" panose="020B0503020204020204" pitchFamily="34" charset="-122"/>
                      </a:rPr>
                      <m:t>  </m:t>
                    </m:r>
                    <m:r>
                      <a:rPr lang="en-US" altLang="zh-CN" sz="1800" b="1" i="1" smtClean="0">
                        <a:solidFill>
                          <a:srgbClr val="C00000"/>
                        </a:solidFill>
                        <a:latin typeface="Cambria Math" panose="02040503050406030204" pitchFamily="18" charset="0"/>
                        <a:ea typeface="微软雅黑" panose="020B0503020204020204" pitchFamily="34" charset="-122"/>
                      </a:rPr>
                      <m:t>𝒊𝒔</m:t>
                    </m:r>
                    <m:r>
                      <a:rPr lang="en-US" altLang="zh-CN" sz="1800" b="1" i="1" smtClean="0">
                        <a:solidFill>
                          <a:srgbClr val="C00000"/>
                        </a:solidFill>
                        <a:latin typeface="Cambria Math" panose="02040503050406030204" pitchFamily="18" charset="0"/>
                        <a:ea typeface="微软雅黑" panose="020B0503020204020204" pitchFamily="34" charset="-122"/>
                      </a:rPr>
                      <m:t>  </m:t>
                    </m:r>
                    <m:r>
                      <a:rPr lang="en-US" altLang="zh-CN" sz="1800" b="1" i="1" smtClean="0">
                        <a:solidFill>
                          <a:srgbClr val="C00000"/>
                        </a:solidFill>
                        <a:latin typeface="Cambria Math" panose="02040503050406030204" pitchFamily="18" charset="0"/>
                        <a:ea typeface="微软雅黑" panose="020B0503020204020204" pitchFamily="34" charset="-122"/>
                      </a:rPr>
                      <m:t>𝒅𝒓𝒚</m:t>
                    </m:r>
                    <m:r>
                      <a:rPr lang="en-US" altLang="zh-CN" sz="1800" b="1" i="1" smtClean="0">
                        <a:solidFill>
                          <a:srgbClr val="C00000"/>
                        </a:solidFill>
                        <a:latin typeface="Cambria Math" panose="02040503050406030204" pitchFamily="18" charset="0"/>
                        <a:ea typeface="微软雅黑" panose="020B0503020204020204" pitchFamily="34" charset="-122"/>
                      </a:rPr>
                      <m:t>     </m:t>
                    </m:r>
                    <m:d>
                      <m:dPr>
                        <m:begChr m:val="{"/>
                        <m:endChr m:val="}"/>
                        <m:ctrlPr>
                          <a:rPr lang="en-US" altLang="zh-CN" sz="1800" b="1" i="1" smtClean="0">
                            <a:solidFill>
                              <a:srgbClr val="C00000"/>
                            </a:solidFill>
                            <a:latin typeface="Cambria Math" panose="02040503050406030204" pitchFamily="18" charset="0"/>
                            <a:ea typeface="微软雅黑" panose="020B0503020204020204" pitchFamily="34" charset="-122"/>
                          </a:rPr>
                        </m:ctrlPr>
                      </m:dPr>
                      <m:e>
                        <m:r>
                          <a:rPr lang="en-US" altLang="zh-CN" sz="1800" b="1" i="1" smtClean="0">
                            <a:solidFill>
                              <a:srgbClr val="C00000"/>
                            </a:solidFill>
                            <a:latin typeface="Cambria Math" panose="02040503050406030204" pitchFamily="18" charset="0"/>
                            <a:ea typeface="微软雅黑" panose="020B0503020204020204" pitchFamily="34" charset="-122"/>
                          </a:rPr>
                          <m:t>𝟎</m:t>
                        </m:r>
                        <m:r>
                          <a:rPr lang="en-US" altLang="zh-CN" sz="1800" b="1" i="1" smtClean="0">
                            <a:solidFill>
                              <a:srgbClr val="C00000"/>
                            </a:solidFill>
                            <a:latin typeface="Cambria Math" panose="02040503050406030204" pitchFamily="18" charset="0"/>
                            <a:ea typeface="微软雅黑" panose="020B0503020204020204" pitchFamily="34" charset="-122"/>
                          </a:rPr>
                          <m:t>.</m:t>
                        </m:r>
                        <m:r>
                          <a:rPr lang="en-US" altLang="zh-CN" sz="1800" b="1" i="1" smtClean="0">
                            <a:solidFill>
                              <a:srgbClr val="C00000"/>
                            </a:solidFill>
                            <a:latin typeface="Cambria Math" panose="02040503050406030204" pitchFamily="18" charset="0"/>
                            <a:ea typeface="微软雅黑" panose="020B0503020204020204" pitchFamily="34" charset="-122"/>
                          </a:rPr>
                          <m:t>𝟖𝟔</m:t>
                        </m:r>
                      </m:e>
                    </m:d>
                    <m:r>
                      <a:rPr lang="en-US" altLang="zh-CN" sz="1800" b="1" i="1" smtClean="0">
                        <a:solidFill>
                          <a:srgbClr val="C00000"/>
                        </a:solidFill>
                        <a:latin typeface="Cambria Math" panose="02040503050406030204" pitchFamily="18" charset="0"/>
                        <a:ea typeface="微软雅黑" panose="020B0503020204020204" pitchFamily="34" charset="-122"/>
                      </a:rPr>
                      <m:t> </m:t>
                    </m:r>
                  </m:oMath>
                </a14:m>
                <a:endParaRPr lang="en-US" altLang="zh-CN" sz="1800" b="1" i="1">
                  <a:solidFill>
                    <a:srgbClr val="C00000"/>
                  </a:solidFill>
                  <a:latin typeface="Cambria Math" panose="02040503050406030204" pitchFamily="18" charset="0"/>
                  <a:ea typeface="微软雅黑" panose="020B0503020204020204" pitchFamily="34" charset="-122"/>
                </a:endParaRPr>
              </a:p>
              <a:p>
                <a:pPr eaLnBrk="1" hangingPunct="1">
                  <a:buClr>
                    <a:srgbClr val="FF0000"/>
                  </a:buClr>
                  <a:buSzPct val="55000"/>
                  <a:buFont typeface="Wingdings" panose="05000000000000000000" pitchFamily="2" charset="2"/>
                  <a:buChar char="Ø"/>
                </a:pPr>
                <a14:m>
                  <m:oMath xmlns:m="http://schemas.openxmlformats.org/officeDocument/2006/math">
                    <m:r>
                      <a:rPr lang="en-US" altLang="zh-CN" sz="1800" b="1" i="1" smtClean="0">
                        <a:solidFill>
                          <a:srgbClr val="C00000"/>
                        </a:solidFill>
                        <a:latin typeface="Cambria Math" panose="02040503050406030204" pitchFamily="18" charset="0"/>
                        <a:ea typeface="微软雅黑" panose="020B0503020204020204" pitchFamily="34" charset="-122"/>
                      </a:rPr>
                      <m:t>                              </m:t>
                    </m:r>
                    <m:r>
                      <a:rPr lang="en-US" altLang="zh-CN" sz="1800" b="1" i="1" smtClean="0">
                        <a:solidFill>
                          <a:srgbClr val="C00000"/>
                        </a:solidFill>
                        <a:latin typeface="Cambria Math" panose="02040503050406030204" pitchFamily="18" charset="0"/>
                        <a:ea typeface="微软雅黑" panose="020B0503020204020204" pitchFamily="34" charset="-122"/>
                      </a:rPr>
                      <m:t>𝒓𝒂𝒊𝒏</m:t>
                    </m:r>
                    <m:r>
                      <a:rPr lang="en-US" altLang="zh-CN" sz="1800" b="1" i="1" smtClean="0">
                        <a:solidFill>
                          <a:srgbClr val="C00000"/>
                        </a:solidFill>
                        <a:latin typeface="Cambria Math" panose="02040503050406030204" pitchFamily="18" charset="0"/>
                        <a:ea typeface="微软雅黑" panose="020B0503020204020204" pitchFamily="34" charset="-122"/>
                      </a:rPr>
                      <m:t>   {</m:t>
                    </m:r>
                    <m:r>
                      <a:rPr lang="en-US" altLang="zh-CN" sz="1800" b="1" i="1" smtClean="0">
                        <a:solidFill>
                          <a:srgbClr val="C00000"/>
                        </a:solidFill>
                        <a:latin typeface="Cambria Math" panose="02040503050406030204" pitchFamily="18" charset="0"/>
                        <a:ea typeface="微软雅黑" panose="020B0503020204020204" pitchFamily="34" charset="-122"/>
                      </a:rPr>
                      <m:t>𝟎</m:t>
                    </m:r>
                    <m:r>
                      <a:rPr lang="en-US" altLang="zh-CN" sz="1800" b="1" i="1" smtClean="0">
                        <a:solidFill>
                          <a:srgbClr val="C00000"/>
                        </a:solidFill>
                        <a:latin typeface="Cambria Math" panose="02040503050406030204" pitchFamily="18" charset="0"/>
                        <a:ea typeface="微软雅黑" panose="020B0503020204020204" pitchFamily="34" charset="-122"/>
                      </a:rPr>
                      <m:t>.</m:t>
                    </m:r>
                    <m:r>
                      <a:rPr lang="en-US" altLang="zh-CN" sz="1800" b="1" i="1" smtClean="0">
                        <a:solidFill>
                          <a:srgbClr val="C00000"/>
                        </a:solidFill>
                        <a:latin typeface="Cambria Math" panose="02040503050406030204" pitchFamily="18" charset="0"/>
                        <a:ea typeface="微软雅黑" panose="020B0503020204020204" pitchFamily="34" charset="-122"/>
                      </a:rPr>
                      <m:t>𝟕𝟏</m:t>
                    </m:r>
                    <m:r>
                      <a:rPr lang="en-US" altLang="zh-CN" sz="1800" b="1" i="1" smtClean="0">
                        <a:solidFill>
                          <a:srgbClr val="C00000"/>
                        </a:solidFill>
                        <a:latin typeface="Cambria Math" panose="02040503050406030204" pitchFamily="18" charset="0"/>
                        <a:ea typeface="微软雅黑" panose="020B0503020204020204" pitchFamily="34" charset="-122"/>
                      </a:rPr>
                      <m:t>}</m:t>
                    </m:r>
                  </m:oMath>
                </a14:m>
                <a:endParaRPr lang="en-US" altLang="zh-CN" sz="1800" b="1">
                  <a:solidFill>
                    <a:srgbClr val="C00000"/>
                  </a:solidFill>
                  <a:latin typeface="微软雅黑" panose="020B0503020204020204" pitchFamily="34" charset="-122"/>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1800" b="1">
                  <a:latin typeface="微软雅黑" panose="020B0503020204020204" pitchFamily="34" charset="-122"/>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1800" b="1">
                  <a:latin typeface="微软雅黑" panose="020B0503020204020204" pitchFamily="34" charset="-122"/>
                  <a:ea typeface="微软雅黑" panose="020B0503020204020204" pitchFamily="34" charset="-122"/>
                </a:endParaRPr>
              </a:p>
            </p:txBody>
          </p:sp>
        </mc:Choice>
        <mc:Fallback xmlns="">
          <p:sp>
            <p:nvSpPr>
              <p:cNvPr id="4" name="Rectangle 3">
                <a:extLst>
                  <a:ext uri="{FF2B5EF4-FFF2-40B4-BE49-F238E27FC236}">
                    <a16:creationId xmlns:a16="http://schemas.microsoft.com/office/drawing/2014/main" id="{52A9BCAE-371D-485B-8210-5D367D26F5BE}"/>
                  </a:ext>
                </a:extLst>
              </p:cNvPr>
              <p:cNvSpPr txBox="1">
                <a:spLocks noRot="1" noChangeAspect="1" noMove="1" noResize="1" noEditPoints="1" noAdjustHandles="1" noChangeArrowheads="1" noChangeShapeType="1" noTextEdit="1"/>
              </p:cNvSpPr>
              <p:nvPr/>
            </p:nvSpPr>
            <p:spPr bwMode="auto">
              <a:xfrm>
                <a:off x="467544" y="1268760"/>
                <a:ext cx="9649072" cy="5433243"/>
              </a:xfrm>
              <a:prstGeom prst="rect">
                <a:avLst/>
              </a:prstGeom>
              <a:blipFill>
                <a:blip r:embed="rId2"/>
                <a:stretch>
                  <a:fillRect b="-224"/>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spTree>
    <p:extLst>
      <p:ext uri="{BB962C8B-B14F-4D97-AF65-F5344CB8AC3E}">
        <p14:creationId xmlns:p14="http://schemas.microsoft.com/office/powerpoint/2010/main" val="130491900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89CE89D4-C46C-421C-8225-3A9FCD52C853}"/>
              </a:ext>
            </a:extLst>
          </p:cNvPr>
          <p:cNvSpPr>
            <a:spLocks noGrp="1" noChangeArrowheads="1"/>
          </p:cNvSpPr>
          <p:nvPr>
            <p:ph type="title"/>
          </p:nvPr>
        </p:nvSpPr>
        <p:spPr>
          <a:xfrm>
            <a:off x="971550" y="406400"/>
            <a:ext cx="7696200" cy="719138"/>
          </a:xfrm>
        </p:spPr>
        <p:txBody>
          <a:bodyPr/>
          <a:lstStyle/>
          <a:p>
            <a:pPr eaLnBrk="1" hangingPunct="1">
              <a:defRPr/>
            </a:pPr>
            <a:r>
              <a:rPr lang="en-US" altLang="zh-CN" sz="2800" dirty="0">
                <a:latin typeface="+mn-lt"/>
              </a:rPr>
              <a:t> </a:t>
            </a:r>
            <a:r>
              <a:rPr lang="zh-CN" altLang="en-US" sz="2800" dirty="0">
                <a:latin typeface="+mn-lt"/>
              </a:rPr>
              <a:t>专家系统实例</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9F79DB08-937F-44F5-950D-9C6FC775A05C}"/>
                  </a:ext>
                </a:extLst>
              </p:cNvPr>
              <p:cNvSpPr txBox="1">
                <a:spLocks noChangeArrowheads="1"/>
              </p:cNvSpPr>
              <p:nvPr/>
            </p:nvSpPr>
            <p:spPr bwMode="auto">
              <a:xfrm>
                <a:off x="611560" y="1344950"/>
                <a:ext cx="9649072" cy="5433243"/>
              </a:xfrm>
              <a:prstGeom prst="rect">
                <a:avLst/>
              </a:prstGeom>
              <a:noFill/>
              <a:ln>
                <a:noFill/>
              </a:ln>
              <a:effectLst/>
              <a:extLst>
                <a:ext uri="{909E8E84-426E-40DD-AFC4-6F175D3DCCD1}">
                  <a14:hiddenFill>
                    <a:solidFill>
                      <a:schemeClr val="accent1"/>
                    </a:solidFill>
                  </a14:hiddenFill>
                </a:ext>
                <a:ext uri="{91240B29-F687-4F45-9708-019B960494DF}">
                  <a14:hiddenLine w="9525">
                    <a:solidFill>
                      <a:srgbClr val="000000"/>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tx1"/>
                  </a:buClr>
                  <a:buSzPct val="70000"/>
                  <a:buFont typeface="Wingdings" panose="05000000000000000000" pitchFamily="2" charset="2"/>
                  <a:buChar char="l"/>
                  <a:defRPr sz="31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70000"/>
                  <a:buFont typeface="Wingdings" panose="05000000000000000000" pitchFamily="2" charset="2"/>
                  <a:buChar char="•"/>
                  <a:defRPr sz="26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1"/>
                  </a:buClr>
                  <a:buSzPct val="70000"/>
                  <a:buFont typeface="Wingdings" panose="05000000000000000000" pitchFamily="2" charset="2"/>
                  <a:buChar char="•"/>
                  <a:defRPr sz="22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1"/>
                  </a:buClr>
                  <a:buSzPct val="70000"/>
                  <a:buFont typeface="Wingdings" panose="05000000000000000000" pitchFamily="2" charset="2"/>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1"/>
                  </a:buClr>
                  <a:buSzPct val="70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buClr>
                    <a:srgbClr val="FF0000"/>
                  </a:buClr>
                  <a:buSzPct val="55000"/>
                  <a:buFont typeface="Wingdings" panose="05000000000000000000" pitchFamily="2" charset="2"/>
                  <a:buChar char="Ø"/>
                </a:pPr>
                <a14:m>
                  <m:oMath xmlns:m="http://schemas.openxmlformats.org/officeDocument/2006/math">
                    <m:r>
                      <a:rPr lang="en-US" altLang="zh-CN" sz="1800" b="1" i="1" smtClean="0">
                        <a:latin typeface="Cambria Math" panose="02040503050406030204" pitchFamily="18" charset="0"/>
                        <a:ea typeface="微软雅黑" panose="020B0503020204020204" pitchFamily="34" charset="-122"/>
                      </a:rPr>
                      <m:t>𝑹𝒖𝒍𝒆</m:t>
                    </m:r>
                    <m:r>
                      <a:rPr lang="en-US" altLang="zh-CN" sz="1800" b="1" i="1" smtClean="0">
                        <a:latin typeface="Cambria Math" panose="02040503050406030204" pitchFamily="18" charset="0"/>
                        <a:ea typeface="微软雅黑" panose="020B0503020204020204" pitchFamily="34" charset="-122"/>
                      </a:rPr>
                      <m:t>:</m:t>
                    </m:r>
                    <m:r>
                      <a:rPr lang="en-US" altLang="zh-CN" sz="1800" b="1" i="1" smtClean="0">
                        <a:latin typeface="Cambria Math" panose="02040503050406030204" pitchFamily="18" charset="0"/>
                        <a:ea typeface="微软雅黑" panose="020B0503020204020204" pitchFamily="34" charset="-122"/>
                      </a:rPr>
                      <m:t>𝟓</m:t>
                    </m:r>
                    <m:r>
                      <a:rPr lang="en-US" altLang="zh-CN" sz="1800" b="1" i="1" smtClean="0">
                        <a:latin typeface="Cambria Math" panose="02040503050406030204" pitchFamily="18" charset="0"/>
                        <a:ea typeface="微软雅黑" panose="020B0503020204020204" pitchFamily="34" charset="-122"/>
                      </a:rPr>
                      <m:t>  </m:t>
                    </m:r>
                  </m:oMath>
                </a14:m>
                <a:endParaRPr lang="en-US" altLang="zh-CN" sz="1800" b="1" i="1">
                  <a:latin typeface="Cambria Math" panose="02040503050406030204" pitchFamily="18" charset="0"/>
                  <a:ea typeface="微软雅黑" panose="020B0503020204020204" pitchFamily="34" charset="-122"/>
                </a:endParaRPr>
              </a:p>
              <a:p>
                <a:pPr eaLnBrk="1" hangingPunct="1">
                  <a:buClr>
                    <a:srgbClr val="FF0000"/>
                  </a:buClr>
                  <a:buSzPct val="55000"/>
                  <a:buFont typeface="Wingdings" panose="05000000000000000000" pitchFamily="2" charset="2"/>
                  <a:buChar char="Ø"/>
                </a:pPr>
                <a14:m>
                  <m:oMath xmlns:m="http://schemas.openxmlformats.org/officeDocument/2006/math">
                    <m:r>
                      <a:rPr lang="en-US" altLang="zh-CN" sz="1800" b="1" i="1" smtClean="0">
                        <a:solidFill>
                          <a:srgbClr val="00B050"/>
                        </a:solidFill>
                        <a:latin typeface="Cambria Math" panose="02040503050406030204" pitchFamily="18" charset="0"/>
                        <a:ea typeface="微软雅黑" panose="020B0503020204020204" pitchFamily="34" charset="-122"/>
                      </a:rPr>
                      <m:t>𝒊𝒇</m:t>
                    </m:r>
                    <m:r>
                      <a:rPr lang="en-US" altLang="zh-CN" sz="1800" b="1" i="1" smtClean="0">
                        <a:solidFill>
                          <a:srgbClr val="00B050"/>
                        </a:solidFill>
                        <a:latin typeface="Cambria Math" panose="02040503050406030204" pitchFamily="18" charset="0"/>
                        <a:ea typeface="微软雅黑" panose="020B0503020204020204" pitchFamily="34" charset="-122"/>
                      </a:rPr>
                      <m:t>               </m:t>
                    </m:r>
                    <m:r>
                      <a:rPr lang="en-US" altLang="zh-CN" sz="1800" b="1" i="1" smtClean="0">
                        <a:solidFill>
                          <a:srgbClr val="00B050"/>
                        </a:solidFill>
                        <a:latin typeface="Cambria Math" panose="02040503050406030204" pitchFamily="18" charset="0"/>
                        <a:ea typeface="微软雅黑" panose="020B0503020204020204" pitchFamily="34" charset="-122"/>
                      </a:rPr>
                      <m:t>𝒕𝒐𝒅𝒂𝒚</m:t>
                    </m:r>
                    <m:r>
                      <a:rPr lang="en-US" altLang="zh-CN" sz="1800" b="1" i="1" smtClean="0">
                        <a:solidFill>
                          <a:srgbClr val="00B050"/>
                        </a:solidFill>
                        <a:latin typeface="Cambria Math" panose="02040503050406030204" pitchFamily="18" charset="0"/>
                        <a:ea typeface="微软雅黑" panose="020B0503020204020204" pitchFamily="34" charset="-122"/>
                      </a:rPr>
                      <m:t>  </m:t>
                    </m:r>
                    <m:r>
                      <a:rPr lang="en-US" altLang="zh-CN" sz="1800" b="1" i="1" smtClean="0">
                        <a:solidFill>
                          <a:srgbClr val="00B050"/>
                        </a:solidFill>
                        <a:latin typeface="Cambria Math" panose="02040503050406030204" pitchFamily="18" charset="0"/>
                        <a:ea typeface="微软雅黑" panose="020B0503020204020204" pitchFamily="34" charset="-122"/>
                      </a:rPr>
                      <m:t>𝒊𝒔</m:t>
                    </m:r>
                    <m:r>
                      <a:rPr lang="en-US" altLang="zh-CN" sz="1800" b="1" i="1" smtClean="0">
                        <a:solidFill>
                          <a:srgbClr val="00B050"/>
                        </a:solidFill>
                        <a:latin typeface="Cambria Math" panose="02040503050406030204" pitchFamily="18" charset="0"/>
                        <a:ea typeface="微软雅黑" panose="020B0503020204020204" pitchFamily="34" charset="-122"/>
                      </a:rPr>
                      <m:t>  </m:t>
                    </m:r>
                    <m:r>
                      <a:rPr lang="en-US" altLang="zh-CN" sz="1800" b="1" i="1" smtClean="0">
                        <a:solidFill>
                          <a:srgbClr val="00B050"/>
                        </a:solidFill>
                        <a:latin typeface="Cambria Math" panose="02040503050406030204" pitchFamily="18" charset="0"/>
                        <a:ea typeface="微软雅黑" panose="020B0503020204020204" pitchFamily="34" charset="-122"/>
                      </a:rPr>
                      <m:t>𝒅𝒓𝒚</m:t>
                    </m:r>
                  </m:oMath>
                </a14:m>
                <a:endParaRPr lang="en-US" altLang="zh-CN" sz="1800" b="1">
                  <a:solidFill>
                    <a:srgbClr val="00B050"/>
                  </a:solidFill>
                  <a:latin typeface="微软雅黑" panose="020B0503020204020204" pitchFamily="34" charset="-122"/>
                  <a:ea typeface="微软雅黑" panose="020B0503020204020204" pitchFamily="34" charset="-122"/>
                </a:endParaRPr>
              </a:p>
              <a:p>
                <a:pPr eaLnBrk="1" hangingPunct="1">
                  <a:buClr>
                    <a:srgbClr val="FF0000"/>
                  </a:buClr>
                  <a:buSzPct val="55000"/>
                  <a:buFont typeface="Wingdings" panose="05000000000000000000" pitchFamily="2" charset="2"/>
                  <a:buChar char="Ø"/>
                </a:pPr>
                <a14:m>
                  <m:oMath xmlns:m="http://schemas.openxmlformats.org/officeDocument/2006/math">
                    <m:r>
                      <a:rPr lang="en-US" altLang="zh-CN" sz="1800" b="1" i="1">
                        <a:solidFill>
                          <a:srgbClr val="00B050"/>
                        </a:solidFill>
                        <a:latin typeface="Cambria Math" panose="02040503050406030204" pitchFamily="18" charset="0"/>
                        <a:ea typeface="微软雅黑" panose="020B0503020204020204" pitchFamily="34" charset="-122"/>
                      </a:rPr>
                      <m:t>𝒂𝒏𝒅</m:t>
                    </m:r>
                    <m:r>
                      <a:rPr lang="en-US" altLang="zh-CN" sz="1800" b="1" i="1">
                        <a:solidFill>
                          <a:srgbClr val="00B050"/>
                        </a:solidFill>
                        <a:latin typeface="Cambria Math" panose="02040503050406030204" pitchFamily="18" charset="0"/>
                        <a:ea typeface="微软雅黑" panose="020B0503020204020204" pitchFamily="34" charset="-122"/>
                      </a:rPr>
                      <m:t>           </m:t>
                    </m:r>
                    <m:r>
                      <a:rPr lang="en-US" altLang="zh-CN" sz="1800" b="1" i="1" smtClean="0">
                        <a:solidFill>
                          <a:srgbClr val="00B050"/>
                        </a:solidFill>
                        <a:latin typeface="Cambria Math" panose="02040503050406030204" pitchFamily="18" charset="0"/>
                        <a:ea typeface="微软雅黑" panose="020B0503020204020204" pitchFamily="34" charset="-122"/>
                      </a:rPr>
                      <m:t>𝒕𝒆𝒎𝒑𝒆𝒓𝒂𝒕𝒖𝒓𝒆</m:t>
                    </m:r>
                    <m:r>
                      <a:rPr lang="en-US" altLang="zh-CN" sz="1800" b="1" i="1">
                        <a:solidFill>
                          <a:srgbClr val="00B050"/>
                        </a:solidFill>
                        <a:latin typeface="Cambria Math" panose="02040503050406030204" pitchFamily="18" charset="0"/>
                        <a:ea typeface="微软雅黑" panose="020B0503020204020204" pitchFamily="34" charset="-122"/>
                      </a:rPr>
                      <m:t>  </m:t>
                    </m:r>
                    <m:r>
                      <a:rPr lang="en-US" altLang="zh-CN" sz="1800" b="1" i="1">
                        <a:solidFill>
                          <a:srgbClr val="00B050"/>
                        </a:solidFill>
                        <a:latin typeface="Cambria Math" panose="02040503050406030204" pitchFamily="18" charset="0"/>
                        <a:ea typeface="微软雅黑" panose="020B0503020204020204" pitchFamily="34" charset="-122"/>
                      </a:rPr>
                      <m:t>𝒊𝒔</m:t>
                    </m:r>
                    <m:r>
                      <a:rPr lang="en-US" altLang="zh-CN" sz="1800" b="1" i="1">
                        <a:solidFill>
                          <a:srgbClr val="00B050"/>
                        </a:solidFill>
                        <a:latin typeface="Cambria Math" panose="02040503050406030204" pitchFamily="18" charset="0"/>
                        <a:ea typeface="微软雅黑" panose="020B0503020204020204" pitchFamily="34" charset="-122"/>
                      </a:rPr>
                      <m:t>  </m:t>
                    </m:r>
                    <m:r>
                      <a:rPr lang="en-US" altLang="zh-CN" sz="1800" b="1" i="1" smtClean="0">
                        <a:solidFill>
                          <a:srgbClr val="00B050"/>
                        </a:solidFill>
                        <a:latin typeface="Cambria Math" panose="02040503050406030204" pitchFamily="18" charset="0"/>
                        <a:ea typeface="微软雅黑" panose="020B0503020204020204" pitchFamily="34" charset="-122"/>
                      </a:rPr>
                      <m:t>𝒘𝒂𝒓𝒎</m:t>
                    </m:r>
                    <m:r>
                      <a:rPr lang="en-US" altLang="zh-CN" sz="1800" b="1" i="1" smtClean="0">
                        <a:solidFill>
                          <a:srgbClr val="00B050"/>
                        </a:solidFill>
                        <a:latin typeface="Cambria Math" panose="02040503050406030204" pitchFamily="18" charset="0"/>
                        <a:ea typeface="微软雅黑" panose="020B0503020204020204" pitchFamily="34" charset="-122"/>
                      </a:rPr>
                      <m:t> {</m:t>
                    </m:r>
                    <m:r>
                      <a:rPr lang="en-US" altLang="zh-CN" sz="1800" b="1" i="1" smtClean="0">
                        <a:solidFill>
                          <a:srgbClr val="00B050"/>
                        </a:solidFill>
                        <a:latin typeface="Cambria Math" panose="02040503050406030204" pitchFamily="18" charset="0"/>
                        <a:ea typeface="微软雅黑" panose="020B0503020204020204" pitchFamily="34" charset="-122"/>
                      </a:rPr>
                      <m:t>𝑳𝑺</m:t>
                    </m:r>
                    <m:r>
                      <a:rPr lang="en-US" altLang="zh-CN" sz="1800" b="1" i="1" smtClean="0">
                        <a:solidFill>
                          <a:srgbClr val="00B050"/>
                        </a:solidFill>
                        <a:latin typeface="Cambria Math" panose="02040503050406030204" pitchFamily="18" charset="0"/>
                        <a:ea typeface="微软雅黑" panose="020B0503020204020204" pitchFamily="34" charset="-122"/>
                      </a:rPr>
                      <m:t> </m:t>
                    </m:r>
                    <m:r>
                      <a:rPr lang="en-US" altLang="zh-CN" sz="1800" b="1" i="1" smtClean="0">
                        <a:solidFill>
                          <a:srgbClr val="00B050"/>
                        </a:solidFill>
                        <a:latin typeface="Cambria Math" panose="02040503050406030204" pitchFamily="18" charset="0"/>
                        <a:ea typeface="微软雅黑" panose="020B0503020204020204" pitchFamily="34" charset="-122"/>
                      </a:rPr>
                      <m:t>𝟐</m:t>
                    </m:r>
                    <m:r>
                      <a:rPr lang="en-US" altLang="zh-CN" sz="1800" b="1" i="1" smtClean="0">
                        <a:solidFill>
                          <a:srgbClr val="00B050"/>
                        </a:solidFill>
                        <a:latin typeface="Cambria Math" panose="02040503050406030204" pitchFamily="18" charset="0"/>
                        <a:ea typeface="微软雅黑" panose="020B0503020204020204" pitchFamily="34" charset="-122"/>
                      </a:rPr>
                      <m:t>  </m:t>
                    </m:r>
                    <m:r>
                      <a:rPr lang="en-US" altLang="zh-CN" sz="1800" b="1" i="1" smtClean="0">
                        <a:solidFill>
                          <a:srgbClr val="00B050"/>
                        </a:solidFill>
                        <a:latin typeface="Cambria Math" panose="02040503050406030204" pitchFamily="18" charset="0"/>
                        <a:ea typeface="微软雅黑" panose="020B0503020204020204" pitchFamily="34" charset="-122"/>
                      </a:rPr>
                      <m:t>𝑳𝑵</m:t>
                    </m:r>
                    <m:r>
                      <a:rPr lang="en-US" altLang="zh-CN" sz="1800" b="1" i="1" smtClean="0">
                        <a:solidFill>
                          <a:srgbClr val="00B050"/>
                        </a:solidFill>
                        <a:latin typeface="Cambria Math" panose="02040503050406030204" pitchFamily="18" charset="0"/>
                        <a:ea typeface="微软雅黑" panose="020B0503020204020204" pitchFamily="34" charset="-122"/>
                      </a:rPr>
                      <m:t> .</m:t>
                    </m:r>
                    <m:r>
                      <a:rPr lang="en-US" altLang="zh-CN" sz="1800" b="1" i="1" smtClean="0">
                        <a:solidFill>
                          <a:srgbClr val="00B050"/>
                        </a:solidFill>
                        <a:latin typeface="Cambria Math" panose="02040503050406030204" pitchFamily="18" charset="0"/>
                        <a:ea typeface="微软雅黑" panose="020B0503020204020204" pitchFamily="34" charset="-122"/>
                      </a:rPr>
                      <m:t>𝟗</m:t>
                    </m:r>
                    <m:r>
                      <a:rPr lang="en-US" altLang="zh-CN" sz="1800" b="1" i="1" smtClean="0">
                        <a:solidFill>
                          <a:srgbClr val="00B050"/>
                        </a:solidFill>
                        <a:latin typeface="Cambria Math" panose="02040503050406030204" pitchFamily="18" charset="0"/>
                        <a:ea typeface="微软雅黑" panose="020B0503020204020204" pitchFamily="34" charset="-122"/>
                      </a:rPr>
                      <m:t>}</m:t>
                    </m:r>
                  </m:oMath>
                </a14:m>
                <a:endParaRPr lang="en-US" altLang="zh-CN" sz="1800" b="1">
                  <a:solidFill>
                    <a:srgbClr val="00B050"/>
                  </a:solidFill>
                  <a:latin typeface="微软雅黑" panose="020B0503020204020204" pitchFamily="34" charset="-122"/>
                  <a:ea typeface="微软雅黑" panose="020B0503020204020204" pitchFamily="34" charset="-122"/>
                </a:endParaRPr>
              </a:p>
              <a:p>
                <a:pPr eaLnBrk="1" hangingPunct="1">
                  <a:buClr>
                    <a:srgbClr val="FF0000"/>
                  </a:buClr>
                  <a:buSzPct val="55000"/>
                  <a:buFont typeface="Wingdings" panose="05000000000000000000" pitchFamily="2" charset="2"/>
                  <a:buChar char="Ø"/>
                </a:pPr>
                <a14:m>
                  <m:oMath xmlns:m="http://schemas.openxmlformats.org/officeDocument/2006/math">
                    <m:r>
                      <a:rPr lang="en-US" altLang="zh-CN" sz="1800" b="1" i="1" smtClean="0">
                        <a:solidFill>
                          <a:srgbClr val="00B050"/>
                        </a:solidFill>
                        <a:latin typeface="Cambria Math" panose="02040503050406030204" pitchFamily="18" charset="0"/>
                        <a:ea typeface="微软雅黑" panose="020B0503020204020204" pitchFamily="34" charset="-122"/>
                      </a:rPr>
                      <m:t>𝒕𝒉𝒆𝒏</m:t>
                    </m:r>
                    <m:r>
                      <a:rPr lang="en-US" altLang="zh-CN" sz="1800" b="1" i="1">
                        <a:solidFill>
                          <a:srgbClr val="00B050"/>
                        </a:solidFill>
                        <a:latin typeface="Cambria Math" panose="02040503050406030204" pitchFamily="18" charset="0"/>
                        <a:ea typeface="微软雅黑" panose="020B0503020204020204" pitchFamily="34" charset="-122"/>
                      </a:rPr>
                      <m:t>         </m:t>
                    </m:r>
                    <m:r>
                      <a:rPr lang="en-US" altLang="zh-CN" sz="1800" b="1" i="1">
                        <a:solidFill>
                          <a:srgbClr val="00B050"/>
                        </a:solidFill>
                        <a:latin typeface="Cambria Math" panose="02040503050406030204" pitchFamily="18" charset="0"/>
                        <a:ea typeface="微软雅黑" panose="020B0503020204020204" pitchFamily="34" charset="-122"/>
                      </a:rPr>
                      <m:t>𝒕𝒐𝒎𝒐𝒓𝒓𝒐𝒘</m:t>
                    </m:r>
                    <m:r>
                      <a:rPr lang="en-US" altLang="zh-CN" sz="1800" b="1" i="1">
                        <a:solidFill>
                          <a:srgbClr val="00B050"/>
                        </a:solidFill>
                        <a:latin typeface="Cambria Math" panose="02040503050406030204" pitchFamily="18" charset="0"/>
                        <a:ea typeface="微软雅黑" panose="020B0503020204020204" pitchFamily="34" charset="-122"/>
                      </a:rPr>
                      <m:t>  </m:t>
                    </m:r>
                    <m:r>
                      <a:rPr lang="en-US" altLang="zh-CN" sz="1800" b="1" i="1">
                        <a:solidFill>
                          <a:srgbClr val="00B050"/>
                        </a:solidFill>
                        <a:latin typeface="Cambria Math" panose="02040503050406030204" pitchFamily="18" charset="0"/>
                        <a:ea typeface="微软雅黑" panose="020B0503020204020204" pitchFamily="34" charset="-122"/>
                      </a:rPr>
                      <m:t>𝒊𝒔</m:t>
                    </m:r>
                    <m:r>
                      <a:rPr lang="en-US" altLang="zh-CN" sz="1800" b="1" i="1">
                        <a:solidFill>
                          <a:srgbClr val="00B050"/>
                        </a:solidFill>
                        <a:latin typeface="Cambria Math" panose="02040503050406030204" pitchFamily="18" charset="0"/>
                        <a:ea typeface="微软雅黑" panose="020B0503020204020204" pitchFamily="34" charset="-122"/>
                      </a:rPr>
                      <m:t>  </m:t>
                    </m:r>
                    <m:r>
                      <a:rPr lang="en-US" altLang="zh-CN" sz="1800" b="1" i="1" smtClean="0">
                        <a:solidFill>
                          <a:srgbClr val="00B050"/>
                        </a:solidFill>
                        <a:latin typeface="Cambria Math" panose="02040503050406030204" pitchFamily="18" charset="0"/>
                        <a:ea typeface="微软雅黑" panose="020B0503020204020204" pitchFamily="34" charset="-122"/>
                      </a:rPr>
                      <m:t>𝒓𝒂𝒊𝒏</m:t>
                    </m:r>
                    <m:r>
                      <a:rPr lang="en-US" altLang="zh-CN" sz="1800" b="1" i="1" smtClean="0">
                        <a:solidFill>
                          <a:srgbClr val="00B050"/>
                        </a:solidFill>
                        <a:latin typeface="Cambria Math" panose="02040503050406030204" pitchFamily="18" charset="0"/>
                        <a:ea typeface="微软雅黑" panose="020B0503020204020204" pitchFamily="34" charset="-122"/>
                      </a:rPr>
                      <m:t> {</m:t>
                    </m:r>
                    <m:r>
                      <a:rPr lang="en-US" altLang="zh-CN" sz="1800" b="1" i="1" smtClean="0">
                        <a:solidFill>
                          <a:srgbClr val="00B050"/>
                        </a:solidFill>
                        <a:latin typeface="Cambria Math" panose="02040503050406030204" pitchFamily="18" charset="0"/>
                        <a:ea typeface="微软雅黑" panose="020B0503020204020204" pitchFamily="34" charset="-122"/>
                      </a:rPr>
                      <m:t>𝒑𝒓𝒊𝒐𝒓</m:t>
                    </m:r>
                    <m:r>
                      <a:rPr lang="en-US" altLang="zh-CN" sz="1800" b="1" i="1" smtClean="0">
                        <a:solidFill>
                          <a:srgbClr val="00B050"/>
                        </a:solidFill>
                        <a:latin typeface="Cambria Math" panose="02040503050406030204" pitchFamily="18" charset="0"/>
                        <a:ea typeface="微软雅黑" panose="020B0503020204020204" pitchFamily="34" charset="-122"/>
                      </a:rPr>
                      <m:t> .</m:t>
                    </m:r>
                    <m:r>
                      <a:rPr lang="en-US" altLang="zh-CN" sz="1800" b="1" i="1" smtClean="0">
                        <a:solidFill>
                          <a:srgbClr val="00B050"/>
                        </a:solidFill>
                        <a:latin typeface="Cambria Math" panose="02040503050406030204" pitchFamily="18" charset="0"/>
                        <a:ea typeface="微软雅黑" panose="020B0503020204020204" pitchFamily="34" charset="-122"/>
                      </a:rPr>
                      <m:t>𝟓</m:t>
                    </m:r>
                    <m:r>
                      <a:rPr lang="en-US" altLang="zh-CN" sz="1800" b="1" i="1" smtClean="0">
                        <a:solidFill>
                          <a:srgbClr val="00B050"/>
                        </a:solidFill>
                        <a:latin typeface="Cambria Math" panose="02040503050406030204" pitchFamily="18" charset="0"/>
                        <a:ea typeface="微软雅黑" panose="020B0503020204020204" pitchFamily="34" charset="-122"/>
                      </a:rPr>
                      <m:t>}</m:t>
                    </m:r>
                  </m:oMath>
                </a14:m>
                <a:endParaRPr lang="en-US" altLang="zh-CN" sz="1800" b="1">
                  <a:solidFill>
                    <a:srgbClr val="00B050"/>
                  </a:solidFill>
                  <a:latin typeface="微软雅黑" panose="020B0503020204020204" pitchFamily="34" charset="-122"/>
                  <a:ea typeface="微软雅黑" panose="020B0503020204020204" pitchFamily="34" charset="-122"/>
                </a:endParaRPr>
              </a:p>
              <a:p>
                <a:pPr eaLnBrk="1" hangingPunct="1">
                  <a:buClr>
                    <a:srgbClr val="FF0000"/>
                  </a:buClr>
                  <a:buSzPct val="55000"/>
                  <a:buFont typeface="Wingdings" panose="05000000000000000000" pitchFamily="2" charset="2"/>
                  <a:buChar char="Ø"/>
                </a:pPr>
                <a:endParaRPr lang="en-US" altLang="zh-CN" sz="800" b="1">
                  <a:latin typeface="微软雅黑" panose="020B0503020204020204" pitchFamily="34" charset="-122"/>
                  <a:ea typeface="微软雅黑" panose="020B0503020204020204" pitchFamily="34" charset="-122"/>
                </a:endParaRPr>
              </a:p>
              <a:p>
                <a:pPr eaLnBrk="1" hangingPunct="1">
                  <a:buClr>
                    <a:srgbClr val="FF0000"/>
                  </a:buClr>
                  <a:buSzPct val="55000"/>
                  <a:buFont typeface="Wingdings" panose="05000000000000000000" pitchFamily="2" charset="2"/>
                  <a:buChar char="Ø"/>
                </a:pPr>
                <a14:m>
                  <m:oMath xmlns:m="http://schemas.openxmlformats.org/officeDocument/2006/math">
                    <m:r>
                      <a:rPr lang="en-US" altLang="zh-CN" sz="1800" b="1" i="1" smtClean="0">
                        <a:solidFill>
                          <a:srgbClr val="00B0F0"/>
                        </a:solidFill>
                        <a:latin typeface="Cambria Math" panose="02040503050406030204" pitchFamily="18" charset="0"/>
                        <a:ea typeface="微软雅黑" panose="020B0503020204020204" pitchFamily="34" charset="-122"/>
                      </a:rPr>
                      <m:t>𝑶</m:t>
                    </m:r>
                    <m:d>
                      <m:dPr>
                        <m:ctrlPr>
                          <a:rPr lang="en-US" altLang="zh-CN" sz="1800" b="1" i="1" smtClean="0">
                            <a:solidFill>
                              <a:srgbClr val="00B0F0"/>
                            </a:solidFill>
                            <a:latin typeface="Cambria Math" panose="02040503050406030204" pitchFamily="18" charset="0"/>
                            <a:ea typeface="微软雅黑" panose="020B0503020204020204" pitchFamily="34" charset="-122"/>
                          </a:rPr>
                        </m:ctrlPr>
                      </m:dPr>
                      <m:e>
                        <m:r>
                          <a:rPr lang="en-US" altLang="zh-CN" sz="1800" b="1" i="1">
                            <a:solidFill>
                              <a:srgbClr val="00B0F0"/>
                            </a:solidFill>
                            <a:latin typeface="Cambria Math" panose="02040503050406030204" pitchFamily="18" charset="0"/>
                            <a:ea typeface="微软雅黑" panose="020B0503020204020204" pitchFamily="34" charset="-122"/>
                          </a:rPr>
                          <m:t>𝒕𝒐𝒎𝒐𝒓𝒓𝒐𝒘</m:t>
                        </m:r>
                        <m:r>
                          <a:rPr lang="en-US" altLang="zh-CN" sz="1800" b="1" i="1">
                            <a:solidFill>
                              <a:srgbClr val="00B0F0"/>
                            </a:solidFill>
                            <a:latin typeface="Cambria Math" panose="02040503050406030204" pitchFamily="18" charset="0"/>
                            <a:ea typeface="微软雅黑" panose="020B0503020204020204" pitchFamily="34" charset="-122"/>
                          </a:rPr>
                          <m:t>  </m:t>
                        </m:r>
                        <m:r>
                          <a:rPr lang="en-US" altLang="zh-CN" sz="1800" b="1" i="1">
                            <a:solidFill>
                              <a:srgbClr val="00B0F0"/>
                            </a:solidFill>
                            <a:latin typeface="Cambria Math" panose="02040503050406030204" pitchFamily="18" charset="0"/>
                            <a:ea typeface="微软雅黑" panose="020B0503020204020204" pitchFamily="34" charset="-122"/>
                          </a:rPr>
                          <m:t>𝒊𝒔</m:t>
                        </m:r>
                        <m:r>
                          <a:rPr lang="en-US" altLang="zh-CN" sz="1800" b="1" i="1">
                            <a:solidFill>
                              <a:srgbClr val="00B0F0"/>
                            </a:solidFill>
                            <a:latin typeface="Cambria Math" panose="02040503050406030204" pitchFamily="18" charset="0"/>
                            <a:ea typeface="微软雅黑" panose="020B0503020204020204" pitchFamily="34" charset="-122"/>
                          </a:rPr>
                          <m:t>  </m:t>
                        </m:r>
                        <m:r>
                          <a:rPr lang="en-US" altLang="zh-CN" sz="1800" b="1" i="1" smtClean="0">
                            <a:solidFill>
                              <a:srgbClr val="00B0F0"/>
                            </a:solidFill>
                            <a:latin typeface="Cambria Math" panose="02040503050406030204" pitchFamily="18" charset="0"/>
                            <a:ea typeface="微软雅黑" panose="020B0503020204020204" pitchFamily="34" charset="-122"/>
                          </a:rPr>
                          <m:t>𝒓𝒂𝒊𝒏</m:t>
                        </m:r>
                      </m:e>
                    </m:d>
                    <m:r>
                      <a:rPr lang="en-US" altLang="zh-CN" sz="1800" b="1" i="1" smtClean="0">
                        <a:solidFill>
                          <a:srgbClr val="00B0F0"/>
                        </a:solidFill>
                        <a:latin typeface="Cambria Math" panose="02040503050406030204" pitchFamily="18" charset="0"/>
                        <a:ea typeface="微软雅黑" panose="020B0503020204020204" pitchFamily="34" charset="-122"/>
                      </a:rPr>
                      <m:t>=</m:t>
                    </m:r>
                    <m:f>
                      <m:fPr>
                        <m:ctrlPr>
                          <a:rPr lang="en-US" altLang="zh-CN" sz="1800" b="1" i="1" smtClean="0">
                            <a:solidFill>
                              <a:srgbClr val="00B0F0"/>
                            </a:solidFill>
                            <a:latin typeface="Cambria Math" panose="02040503050406030204" pitchFamily="18" charset="0"/>
                            <a:ea typeface="微软雅黑" panose="020B0503020204020204" pitchFamily="34" charset="-122"/>
                          </a:rPr>
                        </m:ctrlPr>
                      </m:fPr>
                      <m:num>
                        <m:r>
                          <a:rPr lang="en-US" altLang="zh-CN" sz="1800" b="1" i="1" smtClean="0">
                            <a:solidFill>
                              <a:srgbClr val="00B0F0"/>
                            </a:solidFill>
                            <a:latin typeface="Cambria Math" panose="02040503050406030204" pitchFamily="18" charset="0"/>
                            <a:ea typeface="微软雅黑" panose="020B0503020204020204" pitchFamily="34" charset="-122"/>
                          </a:rPr>
                          <m:t>𝟎</m:t>
                        </m:r>
                        <m:r>
                          <a:rPr lang="en-US" altLang="zh-CN" sz="1800" b="1" i="1" smtClean="0">
                            <a:solidFill>
                              <a:srgbClr val="00B0F0"/>
                            </a:solidFill>
                            <a:latin typeface="Cambria Math" panose="02040503050406030204" pitchFamily="18" charset="0"/>
                            <a:ea typeface="微软雅黑" panose="020B0503020204020204" pitchFamily="34" charset="-122"/>
                          </a:rPr>
                          <m:t>.</m:t>
                        </m:r>
                        <m:r>
                          <a:rPr lang="en-US" altLang="zh-CN" sz="1800" b="1" i="1" smtClean="0">
                            <a:solidFill>
                              <a:srgbClr val="00B0F0"/>
                            </a:solidFill>
                            <a:latin typeface="Cambria Math" panose="02040503050406030204" pitchFamily="18" charset="0"/>
                            <a:ea typeface="微软雅黑" panose="020B0503020204020204" pitchFamily="34" charset="-122"/>
                          </a:rPr>
                          <m:t>𝟕𝟏</m:t>
                        </m:r>
                      </m:num>
                      <m:den>
                        <m:r>
                          <a:rPr lang="en-US" altLang="zh-CN" sz="1800" b="1" i="1" smtClean="0">
                            <a:solidFill>
                              <a:srgbClr val="00B0F0"/>
                            </a:solidFill>
                            <a:latin typeface="Cambria Math" panose="02040503050406030204" pitchFamily="18" charset="0"/>
                            <a:ea typeface="微软雅黑" panose="020B0503020204020204" pitchFamily="34" charset="-122"/>
                          </a:rPr>
                          <m:t>𝟏</m:t>
                        </m:r>
                        <m:r>
                          <a:rPr lang="en-US" altLang="zh-CN" sz="1800" b="1" i="1" smtClean="0">
                            <a:solidFill>
                              <a:srgbClr val="00B0F0"/>
                            </a:solidFill>
                            <a:latin typeface="Cambria Math" panose="02040503050406030204" pitchFamily="18" charset="0"/>
                            <a:ea typeface="微软雅黑" panose="020B0503020204020204" pitchFamily="34" charset="-122"/>
                          </a:rPr>
                          <m:t>−</m:t>
                        </m:r>
                        <m:r>
                          <a:rPr lang="en-US" altLang="zh-CN" sz="1800" b="1" i="1" smtClean="0">
                            <a:solidFill>
                              <a:srgbClr val="00B0F0"/>
                            </a:solidFill>
                            <a:latin typeface="Cambria Math" panose="02040503050406030204" pitchFamily="18" charset="0"/>
                            <a:ea typeface="微软雅黑" panose="020B0503020204020204" pitchFamily="34" charset="-122"/>
                          </a:rPr>
                          <m:t>𝟎</m:t>
                        </m:r>
                        <m:r>
                          <a:rPr lang="en-US" altLang="zh-CN" sz="1800" b="1" i="1" smtClean="0">
                            <a:solidFill>
                              <a:srgbClr val="00B0F0"/>
                            </a:solidFill>
                            <a:latin typeface="Cambria Math" panose="02040503050406030204" pitchFamily="18" charset="0"/>
                            <a:ea typeface="微软雅黑" panose="020B0503020204020204" pitchFamily="34" charset="-122"/>
                          </a:rPr>
                          <m:t>.</m:t>
                        </m:r>
                        <m:r>
                          <a:rPr lang="en-US" altLang="zh-CN" sz="1800" b="1" i="1" smtClean="0">
                            <a:solidFill>
                              <a:srgbClr val="00B0F0"/>
                            </a:solidFill>
                            <a:latin typeface="Cambria Math" panose="02040503050406030204" pitchFamily="18" charset="0"/>
                            <a:ea typeface="微软雅黑" panose="020B0503020204020204" pitchFamily="34" charset="-122"/>
                          </a:rPr>
                          <m:t>𝟕𝟏</m:t>
                        </m:r>
                      </m:den>
                    </m:f>
                    <m:r>
                      <a:rPr lang="en-US" altLang="zh-CN" sz="1800" b="1" i="1" smtClean="0">
                        <a:solidFill>
                          <a:srgbClr val="00B0F0"/>
                        </a:solidFill>
                        <a:latin typeface="Cambria Math" panose="02040503050406030204" pitchFamily="18" charset="0"/>
                        <a:ea typeface="微软雅黑" panose="020B0503020204020204" pitchFamily="34" charset="-122"/>
                      </a:rPr>
                      <m:t>=</m:t>
                    </m:r>
                    <m:r>
                      <a:rPr lang="en-US" altLang="zh-CN" sz="1800" b="1" i="1" smtClean="0">
                        <a:solidFill>
                          <a:srgbClr val="00B0F0"/>
                        </a:solidFill>
                        <a:latin typeface="Cambria Math" panose="02040503050406030204" pitchFamily="18" charset="0"/>
                        <a:ea typeface="微软雅黑" panose="020B0503020204020204" pitchFamily="34" charset="-122"/>
                      </a:rPr>
                      <m:t>𝟐</m:t>
                    </m:r>
                    <m:r>
                      <a:rPr lang="en-US" altLang="zh-CN" sz="1800" b="1" i="1" smtClean="0">
                        <a:solidFill>
                          <a:srgbClr val="00B0F0"/>
                        </a:solidFill>
                        <a:latin typeface="Cambria Math" panose="02040503050406030204" pitchFamily="18" charset="0"/>
                        <a:ea typeface="微软雅黑" panose="020B0503020204020204" pitchFamily="34" charset="-122"/>
                      </a:rPr>
                      <m:t>.</m:t>
                    </m:r>
                    <m:r>
                      <a:rPr lang="en-US" altLang="zh-CN" sz="1800" b="1" i="1" smtClean="0">
                        <a:solidFill>
                          <a:srgbClr val="00B0F0"/>
                        </a:solidFill>
                        <a:latin typeface="Cambria Math" panose="02040503050406030204" pitchFamily="18" charset="0"/>
                        <a:ea typeface="微软雅黑" panose="020B0503020204020204" pitchFamily="34" charset="-122"/>
                      </a:rPr>
                      <m:t>𝟒𝟓</m:t>
                    </m:r>
                  </m:oMath>
                </a14:m>
                <a:endParaRPr lang="en-US" altLang="zh-CN" sz="1800" b="1">
                  <a:solidFill>
                    <a:srgbClr val="00B0F0"/>
                  </a:solidFill>
                  <a:ea typeface="微软雅黑" panose="020B0503020204020204" pitchFamily="34" charset="-122"/>
                </a:endParaRPr>
              </a:p>
              <a:p>
                <a:pPr eaLnBrk="1" hangingPunct="1">
                  <a:buClr>
                    <a:srgbClr val="FF0000"/>
                  </a:buClr>
                  <a:buSzPct val="55000"/>
                  <a:buFont typeface="Wingdings" panose="05000000000000000000" pitchFamily="2" charset="2"/>
                  <a:buChar char="Ø"/>
                </a:pPr>
                <a14:m>
                  <m:oMath xmlns:m="http://schemas.openxmlformats.org/officeDocument/2006/math">
                    <m:r>
                      <a:rPr lang="en-US" altLang="zh-CN" sz="1800" b="1" i="1" smtClean="0">
                        <a:solidFill>
                          <a:srgbClr val="00B0F0"/>
                        </a:solidFill>
                        <a:latin typeface="Cambria Math" panose="02040503050406030204" pitchFamily="18" charset="0"/>
                        <a:ea typeface="微软雅黑" panose="020B0503020204020204" pitchFamily="34" charset="-122"/>
                      </a:rPr>
                      <m:t>𝑶</m:t>
                    </m:r>
                    <m:d>
                      <m:dPr>
                        <m:ctrlPr>
                          <a:rPr lang="en-US" altLang="zh-CN" sz="1800" b="1" i="1" smtClean="0">
                            <a:solidFill>
                              <a:srgbClr val="00B0F0"/>
                            </a:solidFill>
                            <a:latin typeface="Cambria Math" panose="02040503050406030204" pitchFamily="18" charset="0"/>
                            <a:ea typeface="微软雅黑" panose="020B0503020204020204" pitchFamily="34" charset="-122"/>
                          </a:rPr>
                        </m:ctrlPr>
                      </m:dPr>
                      <m:e>
                        <m:r>
                          <a:rPr lang="en-US" altLang="zh-CN" sz="1800" b="1" i="1" smtClean="0">
                            <a:solidFill>
                              <a:srgbClr val="00B0F0"/>
                            </a:solidFill>
                            <a:latin typeface="Cambria Math" panose="02040503050406030204" pitchFamily="18" charset="0"/>
                            <a:ea typeface="微软雅黑" panose="020B0503020204020204" pitchFamily="34" charset="-122"/>
                          </a:rPr>
                          <m:t>𝒕𝒐𝒎𝒐𝒓𝒓𝒐𝒘</m:t>
                        </m:r>
                        <m:r>
                          <a:rPr lang="en-US" altLang="zh-CN" sz="1800" b="1" i="1" smtClean="0">
                            <a:solidFill>
                              <a:srgbClr val="00B0F0"/>
                            </a:solidFill>
                            <a:latin typeface="Cambria Math" panose="02040503050406030204" pitchFamily="18" charset="0"/>
                            <a:ea typeface="微软雅黑" panose="020B0503020204020204" pitchFamily="34" charset="-122"/>
                          </a:rPr>
                          <m:t>  </m:t>
                        </m:r>
                        <m:r>
                          <a:rPr lang="en-US" altLang="zh-CN" sz="1800" b="1" i="1" smtClean="0">
                            <a:solidFill>
                              <a:srgbClr val="00B0F0"/>
                            </a:solidFill>
                            <a:latin typeface="Cambria Math" panose="02040503050406030204" pitchFamily="18" charset="0"/>
                            <a:ea typeface="微软雅黑" panose="020B0503020204020204" pitchFamily="34" charset="-122"/>
                          </a:rPr>
                          <m:t>𝒊𝒔</m:t>
                        </m:r>
                        <m:r>
                          <a:rPr lang="en-US" altLang="zh-CN" sz="1800" b="1" i="1" smtClean="0">
                            <a:solidFill>
                              <a:srgbClr val="00B0F0"/>
                            </a:solidFill>
                            <a:latin typeface="Cambria Math" panose="02040503050406030204" pitchFamily="18" charset="0"/>
                            <a:ea typeface="微软雅黑" panose="020B0503020204020204" pitchFamily="34" charset="-122"/>
                          </a:rPr>
                          <m:t>  </m:t>
                        </m:r>
                        <m:r>
                          <a:rPr lang="en-US" altLang="zh-CN" sz="1800" b="1" i="1" smtClean="0">
                            <a:solidFill>
                              <a:srgbClr val="00B0F0"/>
                            </a:solidFill>
                            <a:latin typeface="Cambria Math" panose="02040503050406030204" pitchFamily="18" charset="0"/>
                            <a:ea typeface="微软雅黑" panose="020B0503020204020204" pitchFamily="34" charset="-122"/>
                          </a:rPr>
                          <m:t>𝒓𝒂𝒊𝒏</m:t>
                        </m:r>
                        <m:r>
                          <a:rPr lang="en-US" altLang="zh-CN" sz="1800" b="1" i="1" smtClean="0">
                            <a:solidFill>
                              <a:srgbClr val="00B0F0"/>
                            </a:solidFill>
                            <a:latin typeface="Cambria Math" panose="02040503050406030204" pitchFamily="18" charset="0"/>
                            <a:ea typeface="微软雅黑" panose="020B0503020204020204" pitchFamily="34" charset="-122"/>
                          </a:rPr>
                          <m:t> | </m:t>
                        </m:r>
                        <m:r>
                          <a:rPr lang="en-US" altLang="zh-CN" sz="1800" b="1" i="1" smtClean="0">
                            <a:solidFill>
                              <a:srgbClr val="00B0F0"/>
                            </a:solidFill>
                            <a:latin typeface="Cambria Math" panose="02040503050406030204" pitchFamily="18" charset="0"/>
                            <a:ea typeface="微软雅黑" panose="020B0503020204020204" pitchFamily="34" charset="-122"/>
                          </a:rPr>
                          <m:t>𝒕𝒐𝒅𝒂𝒚</m:t>
                        </m:r>
                        <m:r>
                          <a:rPr lang="en-US" altLang="zh-CN" sz="1800" b="1" i="1" smtClean="0">
                            <a:solidFill>
                              <a:srgbClr val="00B0F0"/>
                            </a:solidFill>
                            <a:latin typeface="Cambria Math" panose="02040503050406030204" pitchFamily="18" charset="0"/>
                            <a:ea typeface="微软雅黑" panose="020B0503020204020204" pitchFamily="34" charset="-122"/>
                          </a:rPr>
                          <m:t>  </m:t>
                        </m:r>
                        <m:r>
                          <a:rPr lang="en-US" altLang="zh-CN" sz="1800" b="1" i="1" smtClean="0">
                            <a:solidFill>
                              <a:srgbClr val="00B0F0"/>
                            </a:solidFill>
                            <a:latin typeface="Cambria Math" panose="02040503050406030204" pitchFamily="18" charset="0"/>
                            <a:ea typeface="微软雅黑" panose="020B0503020204020204" pitchFamily="34" charset="-122"/>
                          </a:rPr>
                          <m:t>𝒊𝒔</m:t>
                        </m:r>
                        <m:r>
                          <a:rPr lang="en-US" altLang="zh-CN" sz="1800" b="1" i="1" smtClean="0">
                            <a:solidFill>
                              <a:srgbClr val="00B0F0"/>
                            </a:solidFill>
                            <a:latin typeface="Cambria Math" panose="02040503050406030204" pitchFamily="18" charset="0"/>
                            <a:ea typeface="微软雅黑" panose="020B0503020204020204" pitchFamily="34" charset="-122"/>
                          </a:rPr>
                          <m:t>  </m:t>
                        </m:r>
                        <m:r>
                          <a:rPr lang="en-US" altLang="zh-CN" sz="1800" b="1" i="1" smtClean="0">
                            <a:solidFill>
                              <a:srgbClr val="00B0F0"/>
                            </a:solidFill>
                            <a:latin typeface="Cambria Math" panose="02040503050406030204" pitchFamily="18" charset="0"/>
                            <a:ea typeface="微软雅黑" panose="020B0503020204020204" pitchFamily="34" charset="-122"/>
                          </a:rPr>
                          <m:t>𝒏𝒐𝒕</m:t>
                        </m:r>
                        <m:r>
                          <a:rPr lang="en-US" altLang="zh-CN" sz="1800" b="1" i="1" smtClean="0">
                            <a:solidFill>
                              <a:srgbClr val="00B0F0"/>
                            </a:solidFill>
                            <a:latin typeface="Cambria Math" panose="02040503050406030204" pitchFamily="18" charset="0"/>
                            <a:ea typeface="微软雅黑" panose="020B0503020204020204" pitchFamily="34" charset="-122"/>
                          </a:rPr>
                          <m:t>  </m:t>
                        </m:r>
                        <m:r>
                          <a:rPr lang="en-US" altLang="zh-CN" sz="1800" b="1" i="1" smtClean="0">
                            <a:solidFill>
                              <a:srgbClr val="00B0F0"/>
                            </a:solidFill>
                            <a:latin typeface="Cambria Math" panose="02040503050406030204" pitchFamily="18" charset="0"/>
                            <a:ea typeface="微软雅黑" panose="020B0503020204020204" pitchFamily="34" charset="-122"/>
                          </a:rPr>
                          <m:t>𝒅𝒓𝒚</m:t>
                        </m:r>
                        <m:r>
                          <a:rPr lang="en-US" altLang="zh-CN" sz="1800" b="1" i="1" smtClean="0">
                            <a:solidFill>
                              <a:srgbClr val="00B0F0"/>
                            </a:solidFill>
                            <a:latin typeface="Cambria Math" panose="02040503050406030204" pitchFamily="18" charset="0"/>
                            <a:ea typeface="Cambria Math" panose="02040503050406030204" pitchFamily="18" charset="0"/>
                          </a:rPr>
                          <m:t>∩</m:t>
                        </m:r>
                        <m:r>
                          <a:rPr lang="en-US" altLang="zh-CN" sz="1800" b="1" i="1" smtClean="0">
                            <a:solidFill>
                              <a:srgbClr val="00B0F0"/>
                            </a:solidFill>
                            <a:latin typeface="Cambria Math" panose="02040503050406030204" pitchFamily="18" charset="0"/>
                            <a:ea typeface="Cambria Math" panose="02040503050406030204" pitchFamily="18" charset="0"/>
                          </a:rPr>
                          <m:t>𝒕𝒆𝒎𝒑𝒆𝒓𝒂𝒕𝒖𝒓𝒆</m:t>
                        </m:r>
                        <m:r>
                          <a:rPr lang="en-US" altLang="zh-CN" sz="1800" b="1" i="1" smtClean="0">
                            <a:solidFill>
                              <a:srgbClr val="00B0F0"/>
                            </a:solidFill>
                            <a:latin typeface="Cambria Math" panose="02040503050406030204" pitchFamily="18" charset="0"/>
                            <a:ea typeface="Cambria Math" panose="02040503050406030204" pitchFamily="18" charset="0"/>
                          </a:rPr>
                          <m:t>  </m:t>
                        </m:r>
                        <m:r>
                          <a:rPr lang="en-US" altLang="zh-CN" sz="1800" b="1" i="1" smtClean="0">
                            <a:solidFill>
                              <a:srgbClr val="00B0F0"/>
                            </a:solidFill>
                            <a:latin typeface="Cambria Math" panose="02040503050406030204" pitchFamily="18" charset="0"/>
                            <a:ea typeface="Cambria Math" panose="02040503050406030204" pitchFamily="18" charset="0"/>
                          </a:rPr>
                          <m:t>𝒊𝒔</m:t>
                        </m:r>
                        <m:r>
                          <a:rPr lang="en-US" altLang="zh-CN" sz="1800" b="1" i="1" smtClean="0">
                            <a:solidFill>
                              <a:srgbClr val="00B0F0"/>
                            </a:solidFill>
                            <a:latin typeface="Cambria Math" panose="02040503050406030204" pitchFamily="18" charset="0"/>
                            <a:ea typeface="Cambria Math" panose="02040503050406030204" pitchFamily="18" charset="0"/>
                          </a:rPr>
                          <m:t>  </m:t>
                        </m:r>
                        <m:r>
                          <a:rPr lang="en-US" altLang="zh-CN" sz="1800" b="1" i="1" smtClean="0">
                            <a:solidFill>
                              <a:srgbClr val="00B0F0"/>
                            </a:solidFill>
                            <a:latin typeface="Cambria Math" panose="02040503050406030204" pitchFamily="18" charset="0"/>
                            <a:ea typeface="Cambria Math" panose="02040503050406030204" pitchFamily="18" charset="0"/>
                          </a:rPr>
                          <m:t>𝒏𝒐𝒕</m:t>
                        </m:r>
                        <m:r>
                          <a:rPr lang="en-US" altLang="zh-CN" sz="1800" b="1" i="1" smtClean="0">
                            <a:solidFill>
                              <a:srgbClr val="00B0F0"/>
                            </a:solidFill>
                            <a:latin typeface="Cambria Math" panose="02040503050406030204" pitchFamily="18" charset="0"/>
                            <a:ea typeface="Cambria Math" panose="02040503050406030204" pitchFamily="18" charset="0"/>
                          </a:rPr>
                          <m:t>  </m:t>
                        </m:r>
                        <m:r>
                          <a:rPr lang="en-US" altLang="zh-CN" sz="1800" b="1" i="1" smtClean="0">
                            <a:solidFill>
                              <a:srgbClr val="00B0F0"/>
                            </a:solidFill>
                            <a:latin typeface="Cambria Math" panose="02040503050406030204" pitchFamily="18" charset="0"/>
                            <a:ea typeface="Cambria Math" panose="02040503050406030204" pitchFamily="18" charset="0"/>
                          </a:rPr>
                          <m:t>𝒘𝒂𝒓𝒎</m:t>
                        </m:r>
                      </m:e>
                    </m:d>
                  </m:oMath>
                </a14:m>
                <a:endParaRPr lang="en-US" altLang="zh-CN" sz="1800" b="1" i="1">
                  <a:solidFill>
                    <a:srgbClr val="00B0F0"/>
                  </a:solidFill>
                  <a:latin typeface="Cambria Math" panose="02040503050406030204" pitchFamily="18" charset="0"/>
                  <a:ea typeface="微软雅黑" panose="020B0503020204020204" pitchFamily="34" charset="-122"/>
                </a:endParaRPr>
              </a:p>
              <a:p>
                <a:pPr eaLnBrk="1" hangingPunct="1">
                  <a:buClr>
                    <a:srgbClr val="FF0000"/>
                  </a:buClr>
                  <a:buSzPct val="55000"/>
                  <a:buFont typeface="Wingdings" panose="05000000000000000000" pitchFamily="2" charset="2"/>
                  <a:buChar char="Ø"/>
                </a:pPr>
                <a14:m>
                  <m:oMath xmlns:m="http://schemas.openxmlformats.org/officeDocument/2006/math">
                    <m:r>
                      <a:rPr lang="en-US" altLang="zh-CN" sz="1800" b="1" i="1" smtClean="0">
                        <a:solidFill>
                          <a:srgbClr val="00B0F0"/>
                        </a:solidFill>
                        <a:latin typeface="Cambria Math" panose="02040503050406030204" pitchFamily="18" charset="0"/>
                        <a:ea typeface="微软雅黑" panose="020B0503020204020204" pitchFamily="34" charset="-122"/>
                      </a:rPr>
                      <m:t>=</m:t>
                    </m:r>
                    <m:r>
                      <a:rPr lang="en-US" altLang="zh-CN" sz="1800" b="1" i="1" smtClean="0">
                        <a:solidFill>
                          <a:srgbClr val="00B0F0"/>
                        </a:solidFill>
                        <a:latin typeface="Cambria Math" panose="02040503050406030204" pitchFamily="18" charset="0"/>
                        <a:ea typeface="微软雅黑" panose="020B0503020204020204" pitchFamily="34" charset="-122"/>
                      </a:rPr>
                      <m:t>𝟎</m:t>
                    </m:r>
                    <m:r>
                      <a:rPr lang="en-US" altLang="zh-CN" sz="1800" b="1" i="1" smtClean="0">
                        <a:solidFill>
                          <a:srgbClr val="00B0F0"/>
                        </a:solidFill>
                        <a:latin typeface="Cambria Math" panose="02040503050406030204" pitchFamily="18" charset="0"/>
                        <a:ea typeface="微软雅黑" panose="020B0503020204020204" pitchFamily="34" charset="-122"/>
                      </a:rPr>
                      <m:t>.</m:t>
                    </m:r>
                    <m:r>
                      <a:rPr lang="en-US" altLang="zh-CN" sz="1800" b="1" i="1" smtClean="0">
                        <a:solidFill>
                          <a:srgbClr val="00B0F0"/>
                        </a:solidFill>
                        <a:latin typeface="Cambria Math" panose="02040503050406030204" pitchFamily="18" charset="0"/>
                        <a:ea typeface="微软雅黑" panose="020B0503020204020204" pitchFamily="34" charset="-122"/>
                      </a:rPr>
                      <m:t>𝟗</m:t>
                    </m:r>
                    <m:r>
                      <a:rPr lang="en-US" altLang="zh-CN" sz="1800" b="1" i="1" smtClean="0">
                        <a:solidFill>
                          <a:srgbClr val="00B0F0"/>
                        </a:solidFill>
                        <a:latin typeface="Cambria Math" panose="02040503050406030204" pitchFamily="18" charset="0"/>
                        <a:ea typeface="Cambria Math" panose="02040503050406030204" pitchFamily="18" charset="0"/>
                      </a:rPr>
                      <m:t>×</m:t>
                    </m:r>
                    <m:r>
                      <a:rPr lang="en-US" altLang="zh-CN" sz="1800" b="1" i="1" smtClean="0">
                        <a:solidFill>
                          <a:srgbClr val="00B0F0"/>
                        </a:solidFill>
                        <a:latin typeface="Cambria Math" panose="02040503050406030204" pitchFamily="18" charset="0"/>
                        <a:ea typeface="Cambria Math" panose="02040503050406030204" pitchFamily="18" charset="0"/>
                      </a:rPr>
                      <m:t>𝟐</m:t>
                    </m:r>
                    <m:r>
                      <a:rPr lang="en-US" altLang="zh-CN" sz="1800" b="1" i="1" smtClean="0">
                        <a:solidFill>
                          <a:srgbClr val="00B0F0"/>
                        </a:solidFill>
                        <a:latin typeface="Cambria Math" panose="02040503050406030204" pitchFamily="18" charset="0"/>
                        <a:ea typeface="Cambria Math" panose="02040503050406030204" pitchFamily="18" charset="0"/>
                      </a:rPr>
                      <m:t>.</m:t>
                    </m:r>
                    <m:r>
                      <a:rPr lang="en-US" altLang="zh-CN" sz="1800" b="1" i="1" smtClean="0">
                        <a:solidFill>
                          <a:srgbClr val="00B0F0"/>
                        </a:solidFill>
                        <a:latin typeface="Cambria Math" panose="02040503050406030204" pitchFamily="18" charset="0"/>
                        <a:ea typeface="Cambria Math" panose="02040503050406030204" pitchFamily="18" charset="0"/>
                      </a:rPr>
                      <m:t>𝟒𝟓</m:t>
                    </m:r>
                    <m:r>
                      <a:rPr lang="en-US" altLang="zh-CN" sz="1800" b="1" i="1" smtClean="0">
                        <a:solidFill>
                          <a:srgbClr val="00B0F0"/>
                        </a:solidFill>
                        <a:latin typeface="Cambria Math" panose="02040503050406030204" pitchFamily="18" charset="0"/>
                        <a:ea typeface="Cambria Math" panose="02040503050406030204" pitchFamily="18" charset="0"/>
                      </a:rPr>
                      <m:t>=</m:t>
                    </m:r>
                    <m:r>
                      <a:rPr lang="en-US" altLang="zh-CN" sz="1800" b="1" i="1" smtClean="0">
                        <a:solidFill>
                          <a:srgbClr val="00B0F0"/>
                        </a:solidFill>
                        <a:latin typeface="Cambria Math" panose="02040503050406030204" pitchFamily="18" charset="0"/>
                        <a:ea typeface="Cambria Math" panose="02040503050406030204" pitchFamily="18" charset="0"/>
                      </a:rPr>
                      <m:t>𝟐</m:t>
                    </m:r>
                    <m:r>
                      <a:rPr lang="en-US" altLang="zh-CN" sz="1800" b="1" i="1" smtClean="0">
                        <a:solidFill>
                          <a:srgbClr val="00B0F0"/>
                        </a:solidFill>
                        <a:latin typeface="Cambria Math" panose="02040503050406030204" pitchFamily="18" charset="0"/>
                        <a:ea typeface="Cambria Math" panose="02040503050406030204" pitchFamily="18" charset="0"/>
                      </a:rPr>
                      <m:t>.</m:t>
                    </m:r>
                    <m:r>
                      <a:rPr lang="en-US" altLang="zh-CN" sz="1800" b="1" i="1" smtClean="0">
                        <a:solidFill>
                          <a:srgbClr val="00B0F0"/>
                        </a:solidFill>
                        <a:latin typeface="Cambria Math" panose="02040503050406030204" pitchFamily="18" charset="0"/>
                        <a:ea typeface="Cambria Math" panose="02040503050406030204" pitchFamily="18" charset="0"/>
                      </a:rPr>
                      <m:t>𝟐𝟏</m:t>
                    </m:r>
                  </m:oMath>
                </a14:m>
                <a:endParaRPr lang="en-US" altLang="zh-CN" sz="1800" b="1" i="1">
                  <a:solidFill>
                    <a:srgbClr val="00B0F0"/>
                  </a:solidFill>
                  <a:latin typeface="Cambria Math" panose="02040503050406030204" pitchFamily="18" charset="0"/>
                  <a:ea typeface="Cambria Math" panose="02040503050406030204" pitchFamily="18" charset="0"/>
                </a:endParaRPr>
              </a:p>
              <a:p>
                <a:pPr eaLnBrk="1" hangingPunct="1">
                  <a:buClr>
                    <a:srgbClr val="FF0000"/>
                  </a:buClr>
                  <a:buSzPct val="55000"/>
                  <a:buFont typeface="Wingdings" panose="05000000000000000000" pitchFamily="2" charset="2"/>
                  <a:buChar char="Ø"/>
                </a:pPr>
                <a14:m>
                  <m:oMath xmlns:m="http://schemas.openxmlformats.org/officeDocument/2006/math">
                    <m:r>
                      <a:rPr lang="en-US" altLang="zh-CN" sz="1800" b="1" i="1" smtClean="0">
                        <a:solidFill>
                          <a:srgbClr val="00B0F0"/>
                        </a:solidFill>
                        <a:latin typeface="Cambria Math" panose="02040503050406030204" pitchFamily="18" charset="0"/>
                        <a:ea typeface="微软雅黑" panose="020B0503020204020204" pitchFamily="34" charset="-122"/>
                      </a:rPr>
                      <m:t>𝒑</m:t>
                    </m:r>
                    <m:d>
                      <m:dPr>
                        <m:ctrlPr>
                          <a:rPr lang="en-US" altLang="zh-CN" sz="1800" b="1" i="1">
                            <a:solidFill>
                              <a:srgbClr val="00B0F0"/>
                            </a:solidFill>
                            <a:latin typeface="Cambria Math" panose="02040503050406030204" pitchFamily="18" charset="0"/>
                            <a:ea typeface="微软雅黑" panose="020B0503020204020204" pitchFamily="34" charset="-122"/>
                          </a:rPr>
                        </m:ctrlPr>
                      </m:dPr>
                      <m:e>
                        <m:r>
                          <a:rPr lang="en-US" altLang="zh-CN" sz="1800" b="1" i="1">
                            <a:solidFill>
                              <a:srgbClr val="00B0F0"/>
                            </a:solidFill>
                            <a:latin typeface="Cambria Math" panose="02040503050406030204" pitchFamily="18" charset="0"/>
                            <a:ea typeface="微软雅黑" panose="020B0503020204020204" pitchFamily="34" charset="-122"/>
                          </a:rPr>
                          <m:t>𝒕𝒐𝒎𝒐𝒓𝒓𝒐𝒘</m:t>
                        </m:r>
                        <m:r>
                          <a:rPr lang="en-US" altLang="zh-CN" sz="1800" b="1" i="1">
                            <a:solidFill>
                              <a:srgbClr val="00B0F0"/>
                            </a:solidFill>
                            <a:latin typeface="Cambria Math" panose="02040503050406030204" pitchFamily="18" charset="0"/>
                            <a:ea typeface="微软雅黑" panose="020B0503020204020204" pitchFamily="34" charset="-122"/>
                          </a:rPr>
                          <m:t>  </m:t>
                        </m:r>
                        <m:r>
                          <a:rPr lang="en-US" altLang="zh-CN" sz="1800" b="1" i="1">
                            <a:solidFill>
                              <a:srgbClr val="00B0F0"/>
                            </a:solidFill>
                            <a:latin typeface="Cambria Math" panose="02040503050406030204" pitchFamily="18" charset="0"/>
                            <a:ea typeface="微软雅黑" panose="020B0503020204020204" pitchFamily="34" charset="-122"/>
                          </a:rPr>
                          <m:t>𝒊𝒔</m:t>
                        </m:r>
                        <m:r>
                          <a:rPr lang="en-US" altLang="zh-CN" sz="1800" b="1" i="1">
                            <a:solidFill>
                              <a:srgbClr val="00B0F0"/>
                            </a:solidFill>
                            <a:latin typeface="Cambria Math" panose="02040503050406030204" pitchFamily="18" charset="0"/>
                            <a:ea typeface="微软雅黑" panose="020B0503020204020204" pitchFamily="34" charset="-122"/>
                          </a:rPr>
                          <m:t>  </m:t>
                        </m:r>
                        <m:r>
                          <a:rPr lang="en-US" altLang="zh-CN" sz="1800" b="1" i="1" smtClean="0">
                            <a:solidFill>
                              <a:srgbClr val="00B0F0"/>
                            </a:solidFill>
                            <a:latin typeface="Cambria Math" panose="02040503050406030204" pitchFamily="18" charset="0"/>
                            <a:ea typeface="微软雅黑" panose="020B0503020204020204" pitchFamily="34" charset="-122"/>
                          </a:rPr>
                          <m:t>𝒓𝒂𝒊𝒏</m:t>
                        </m:r>
                        <m:r>
                          <a:rPr lang="en-US" altLang="zh-CN" sz="1800" b="1" i="1" smtClean="0">
                            <a:solidFill>
                              <a:srgbClr val="00B0F0"/>
                            </a:solidFill>
                            <a:latin typeface="Cambria Math" panose="02040503050406030204" pitchFamily="18" charset="0"/>
                            <a:ea typeface="微软雅黑" panose="020B0503020204020204" pitchFamily="34" charset="-122"/>
                          </a:rPr>
                          <m:t> | </m:t>
                        </m:r>
                        <m:r>
                          <a:rPr lang="en-US" altLang="zh-CN" sz="1800" b="1" i="1">
                            <a:solidFill>
                              <a:srgbClr val="00B0F0"/>
                            </a:solidFill>
                            <a:latin typeface="Cambria Math" panose="02040503050406030204" pitchFamily="18" charset="0"/>
                            <a:ea typeface="Cambria Math" panose="02040503050406030204" pitchFamily="18" charset="0"/>
                          </a:rPr>
                          <m:t>𝒕𝒆𝒎𝒑𝒆𝒓𝒂𝒕𝒖𝒓𝒆</m:t>
                        </m:r>
                        <m:r>
                          <a:rPr lang="en-US" altLang="zh-CN" sz="1800" b="1" i="1">
                            <a:solidFill>
                              <a:srgbClr val="00B0F0"/>
                            </a:solidFill>
                            <a:latin typeface="Cambria Math" panose="02040503050406030204" pitchFamily="18" charset="0"/>
                            <a:ea typeface="Cambria Math" panose="02040503050406030204" pitchFamily="18" charset="0"/>
                          </a:rPr>
                          <m:t>  </m:t>
                        </m:r>
                        <m:r>
                          <a:rPr lang="en-US" altLang="zh-CN" sz="1800" b="1" i="1">
                            <a:solidFill>
                              <a:srgbClr val="00B0F0"/>
                            </a:solidFill>
                            <a:latin typeface="Cambria Math" panose="02040503050406030204" pitchFamily="18" charset="0"/>
                            <a:ea typeface="Cambria Math" panose="02040503050406030204" pitchFamily="18" charset="0"/>
                          </a:rPr>
                          <m:t>𝒊𝒔</m:t>
                        </m:r>
                        <m:r>
                          <a:rPr lang="en-US" altLang="zh-CN" sz="1800" b="1" i="1" smtClean="0">
                            <a:solidFill>
                              <a:srgbClr val="00B0F0"/>
                            </a:solidFill>
                            <a:latin typeface="Cambria Math" panose="02040503050406030204" pitchFamily="18" charset="0"/>
                            <a:ea typeface="Cambria Math" panose="02040503050406030204" pitchFamily="18" charset="0"/>
                          </a:rPr>
                          <m:t>  </m:t>
                        </m:r>
                        <m:r>
                          <a:rPr lang="en-US" altLang="zh-CN" sz="1800" b="1" i="1" smtClean="0">
                            <a:solidFill>
                              <a:srgbClr val="00B0F0"/>
                            </a:solidFill>
                            <a:latin typeface="Cambria Math" panose="02040503050406030204" pitchFamily="18" charset="0"/>
                            <a:ea typeface="Cambria Math" panose="02040503050406030204" pitchFamily="18" charset="0"/>
                          </a:rPr>
                          <m:t>𝒏𝒐𝒕</m:t>
                        </m:r>
                        <m:r>
                          <a:rPr lang="en-US" altLang="zh-CN" sz="1800" b="1" i="1" smtClean="0">
                            <a:solidFill>
                              <a:srgbClr val="00B0F0"/>
                            </a:solidFill>
                            <a:latin typeface="Cambria Math" panose="02040503050406030204" pitchFamily="18" charset="0"/>
                            <a:ea typeface="Cambria Math" panose="02040503050406030204" pitchFamily="18" charset="0"/>
                          </a:rPr>
                          <m:t>  </m:t>
                        </m:r>
                        <m:r>
                          <a:rPr lang="en-US" altLang="zh-CN" sz="1800" b="1" i="1" smtClean="0">
                            <a:solidFill>
                              <a:srgbClr val="00B0F0"/>
                            </a:solidFill>
                            <a:latin typeface="Cambria Math" panose="02040503050406030204" pitchFamily="18" charset="0"/>
                            <a:ea typeface="Cambria Math" panose="02040503050406030204" pitchFamily="18" charset="0"/>
                          </a:rPr>
                          <m:t>𝒘𝒂𝒓𝒎</m:t>
                        </m:r>
                      </m:e>
                    </m:d>
                    <m:r>
                      <a:rPr lang="en-US" altLang="zh-CN" sz="1800" b="1" i="1" smtClean="0">
                        <a:solidFill>
                          <a:srgbClr val="00B0F0"/>
                        </a:solidFill>
                        <a:latin typeface="Cambria Math" panose="02040503050406030204" pitchFamily="18" charset="0"/>
                        <a:ea typeface="Cambria Math" panose="02040503050406030204" pitchFamily="18" charset="0"/>
                      </a:rPr>
                      <m:t>=</m:t>
                    </m:r>
                    <m:f>
                      <m:fPr>
                        <m:ctrlPr>
                          <a:rPr lang="en-US" altLang="zh-CN" sz="1800" b="1" i="1" smtClean="0">
                            <a:solidFill>
                              <a:srgbClr val="00B0F0"/>
                            </a:solidFill>
                            <a:latin typeface="Cambria Math" panose="02040503050406030204" pitchFamily="18" charset="0"/>
                            <a:ea typeface="Cambria Math" panose="02040503050406030204" pitchFamily="18" charset="0"/>
                          </a:rPr>
                        </m:ctrlPr>
                      </m:fPr>
                      <m:num>
                        <m:r>
                          <a:rPr lang="en-US" altLang="zh-CN" sz="1800" b="1" i="1" smtClean="0">
                            <a:solidFill>
                              <a:srgbClr val="00B0F0"/>
                            </a:solidFill>
                            <a:latin typeface="Cambria Math" panose="02040503050406030204" pitchFamily="18" charset="0"/>
                            <a:ea typeface="Cambria Math" panose="02040503050406030204" pitchFamily="18" charset="0"/>
                          </a:rPr>
                          <m:t>𝟐</m:t>
                        </m:r>
                        <m:r>
                          <a:rPr lang="en-US" altLang="zh-CN" sz="1800" b="1" i="1" smtClean="0">
                            <a:solidFill>
                              <a:srgbClr val="00B0F0"/>
                            </a:solidFill>
                            <a:latin typeface="Cambria Math" panose="02040503050406030204" pitchFamily="18" charset="0"/>
                            <a:ea typeface="Cambria Math" panose="02040503050406030204" pitchFamily="18" charset="0"/>
                          </a:rPr>
                          <m:t>.</m:t>
                        </m:r>
                        <m:r>
                          <a:rPr lang="en-US" altLang="zh-CN" sz="1800" b="1" i="1" smtClean="0">
                            <a:solidFill>
                              <a:srgbClr val="00B0F0"/>
                            </a:solidFill>
                            <a:latin typeface="Cambria Math" panose="02040503050406030204" pitchFamily="18" charset="0"/>
                            <a:ea typeface="Cambria Math" panose="02040503050406030204" pitchFamily="18" charset="0"/>
                          </a:rPr>
                          <m:t>𝟐𝟏</m:t>
                        </m:r>
                      </m:num>
                      <m:den>
                        <m:r>
                          <a:rPr lang="en-US" altLang="zh-CN" sz="1800" b="1" i="1" smtClean="0">
                            <a:solidFill>
                              <a:srgbClr val="00B0F0"/>
                            </a:solidFill>
                            <a:latin typeface="Cambria Math" panose="02040503050406030204" pitchFamily="18" charset="0"/>
                            <a:ea typeface="Cambria Math" panose="02040503050406030204" pitchFamily="18" charset="0"/>
                          </a:rPr>
                          <m:t>𝟏</m:t>
                        </m:r>
                        <m:r>
                          <a:rPr lang="en-US" altLang="zh-CN" sz="1800" b="1" i="1" smtClean="0">
                            <a:solidFill>
                              <a:srgbClr val="00B0F0"/>
                            </a:solidFill>
                            <a:latin typeface="Cambria Math" panose="02040503050406030204" pitchFamily="18" charset="0"/>
                            <a:ea typeface="Cambria Math" panose="02040503050406030204" pitchFamily="18" charset="0"/>
                          </a:rPr>
                          <m:t>+</m:t>
                        </m:r>
                        <m:r>
                          <a:rPr lang="en-US" altLang="zh-CN" sz="1800" b="1" i="1" smtClean="0">
                            <a:solidFill>
                              <a:srgbClr val="00B0F0"/>
                            </a:solidFill>
                            <a:latin typeface="Cambria Math" panose="02040503050406030204" pitchFamily="18" charset="0"/>
                            <a:ea typeface="Cambria Math" panose="02040503050406030204" pitchFamily="18" charset="0"/>
                          </a:rPr>
                          <m:t>𝟐</m:t>
                        </m:r>
                        <m:r>
                          <a:rPr lang="en-US" altLang="zh-CN" sz="1800" b="1" i="1" smtClean="0">
                            <a:solidFill>
                              <a:srgbClr val="00B0F0"/>
                            </a:solidFill>
                            <a:latin typeface="Cambria Math" panose="02040503050406030204" pitchFamily="18" charset="0"/>
                            <a:ea typeface="Cambria Math" panose="02040503050406030204" pitchFamily="18" charset="0"/>
                          </a:rPr>
                          <m:t>.</m:t>
                        </m:r>
                        <m:r>
                          <a:rPr lang="en-US" altLang="zh-CN" sz="1800" b="1" i="1" smtClean="0">
                            <a:solidFill>
                              <a:srgbClr val="00B0F0"/>
                            </a:solidFill>
                            <a:latin typeface="Cambria Math" panose="02040503050406030204" pitchFamily="18" charset="0"/>
                            <a:ea typeface="Cambria Math" panose="02040503050406030204" pitchFamily="18" charset="0"/>
                          </a:rPr>
                          <m:t>𝟐𝟏</m:t>
                        </m:r>
                      </m:den>
                    </m:f>
                    <m:r>
                      <a:rPr lang="en-US" altLang="zh-CN" sz="1800" b="1" i="1" smtClean="0">
                        <a:solidFill>
                          <a:srgbClr val="00B0F0"/>
                        </a:solidFill>
                        <a:latin typeface="Cambria Math" panose="02040503050406030204" pitchFamily="18" charset="0"/>
                        <a:ea typeface="Cambria Math" panose="02040503050406030204" pitchFamily="18" charset="0"/>
                      </a:rPr>
                      <m:t>=</m:t>
                    </m:r>
                    <m:r>
                      <a:rPr lang="en-US" altLang="zh-CN" sz="1800" b="1" i="1" smtClean="0">
                        <a:solidFill>
                          <a:srgbClr val="00B0F0"/>
                        </a:solidFill>
                        <a:latin typeface="Cambria Math" panose="02040503050406030204" pitchFamily="18" charset="0"/>
                        <a:ea typeface="Cambria Math" panose="02040503050406030204" pitchFamily="18" charset="0"/>
                      </a:rPr>
                      <m:t>𝟎</m:t>
                    </m:r>
                    <m:r>
                      <a:rPr lang="en-US" altLang="zh-CN" sz="1800" b="1" i="1" smtClean="0">
                        <a:solidFill>
                          <a:srgbClr val="00B0F0"/>
                        </a:solidFill>
                        <a:latin typeface="Cambria Math" panose="02040503050406030204" pitchFamily="18" charset="0"/>
                        <a:ea typeface="Cambria Math" panose="02040503050406030204" pitchFamily="18" charset="0"/>
                      </a:rPr>
                      <m:t>.</m:t>
                    </m:r>
                    <m:r>
                      <a:rPr lang="en-US" altLang="zh-CN" sz="1800" b="1" i="1" smtClean="0">
                        <a:solidFill>
                          <a:srgbClr val="00B0F0"/>
                        </a:solidFill>
                        <a:latin typeface="Cambria Math" panose="02040503050406030204" pitchFamily="18" charset="0"/>
                        <a:ea typeface="Cambria Math" panose="02040503050406030204" pitchFamily="18" charset="0"/>
                      </a:rPr>
                      <m:t>𝟔𝟗</m:t>
                    </m:r>
                  </m:oMath>
                </a14:m>
                <a:endParaRPr lang="en-US" altLang="zh-CN" sz="1800" b="1" i="1">
                  <a:solidFill>
                    <a:srgbClr val="00B0F0"/>
                  </a:solidFill>
                  <a:latin typeface="Cambria Math" panose="02040503050406030204" pitchFamily="18" charset="0"/>
                  <a:ea typeface="Cambria Math" panose="02040503050406030204" pitchFamily="18" charset="0"/>
                </a:endParaRPr>
              </a:p>
              <a:p>
                <a:pPr eaLnBrk="1" hangingPunct="1">
                  <a:buClr>
                    <a:srgbClr val="FF0000"/>
                  </a:buClr>
                  <a:buSzPct val="55000"/>
                  <a:buFont typeface="Wingdings" panose="05000000000000000000" pitchFamily="2" charset="2"/>
                  <a:buChar char="Ø"/>
                </a:pPr>
                <a:endParaRPr lang="en-US" altLang="zh-CN" sz="800" b="1">
                  <a:latin typeface="微软雅黑" panose="020B0503020204020204" pitchFamily="34" charset="-122"/>
                  <a:ea typeface="微软雅黑" panose="020B0503020204020204" pitchFamily="34" charset="-122"/>
                </a:endParaRPr>
              </a:p>
              <a:p>
                <a:pPr eaLnBrk="1" hangingPunct="1">
                  <a:buClr>
                    <a:srgbClr val="FF0000"/>
                  </a:buClr>
                  <a:buSzPct val="55000"/>
                  <a:buFont typeface="Wingdings" panose="05000000000000000000" pitchFamily="2" charset="2"/>
                  <a:buChar char="Ø"/>
                </a:pPr>
                <a14:m>
                  <m:oMath xmlns:m="http://schemas.openxmlformats.org/officeDocument/2006/math">
                    <m:r>
                      <a:rPr lang="en-US" altLang="zh-CN" sz="1800" b="1" i="1" smtClean="0">
                        <a:solidFill>
                          <a:srgbClr val="C00000"/>
                        </a:solidFill>
                        <a:latin typeface="Cambria Math" panose="02040503050406030204" pitchFamily="18" charset="0"/>
                        <a:ea typeface="微软雅黑" panose="020B0503020204020204" pitchFamily="34" charset="-122"/>
                      </a:rPr>
                      <m:t>𝒕𝒐𝒎𝒐𝒓𝒓𝒐𝒘</m:t>
                    </m:r>
                    <m:r>
                      <a:rPr lang="en-US" altLang="zh-CN" sz="1800" b="1" i="1" smtClean="0">
                        <a:solidFill>
                          <a:srgbClr val="C00000"/>
                        </a:solidFill>
                        <a:latin typeface="Cambria Math" panose="02040503050406030204" pitchFamily="18" charset="0"/>
                        <a:ea typeface="微软雅黑" panose="020B0503020204020204" pitchFamily="34" charset="-122"/>
                      </a:rPr>
                      <m:t>  </m:t>
                    </m:r>
                    <m:r>
                      <a:rPr lang="en-US" altLang="zh-CN" sz="1800" b="1" i="1" smtClean="0">
                        <a:solidFill>
                          <a:srgbClr val="C00000"/>
                        </a:solidFill>
                        <a:latin typeface="Cambria Math" panose="02040503050406030204" pitchFamily="18" charset="0"/>
                        <a:ea typeface="微软雅黑" panose="020B0503020204020204" pitchFamily="34" charset="-122"/>
                      </a:rPr>
                      <m:t>𝒊𝒔</m:t>
                    </m:r>
                    <m:r>
                      <a:rPr lang="en-US" altLang="zh-CN" sz="1800" b="1" i="1" smtClean="0">
                        <a:solidFill>
                          <a:srgbClr val="C00000"/>
                        </a:solidFill>
                        <a:latin typeface="Cambria Math" panose="02040503050406030204" pitchFamily="18" charset="0"/>
                        <a:ea typeface="微软雅黑" panose="020B0503020204020204" pitchFamily="34" charset="-122"/>
                      </a:rPr>
                      <m:t>  </m:t>
                    </m:r>
                    <m:r>
                      <a:rPr lang="en-US" altLang="zh-CN" sz="1800" b="1" i="1" smtClean="0">
                        <a:solidFill>
                          <a:srgbClr val="C00000"/>
                        </a:solidFill>
                        <a:latin typeface="Cambria Math" panose="02040503050406030204" pitchFamily="18" charset="0"/>
                        <a:ea typeface="微软雅黑" panose="020B0503020204020204" pitchFamily="34" charset="-122"/>
                      </a:rPr>
                      <m:t>𝒅𝒓𝒚</m:t>
                    </m:r>
                    <m:r>
                      <a:rPr lang="en-US" altLang="zh-CN" sz="1800" b="1" i="1" smtClean="0">
                        <a:solidFill>
                          <a:srgbClr val="C00000"/>
                        </a:solidFill>
                        <a:latin typeface="Cambria Math" panose="02040503050406030204" pitchFamily="18" charset="0"/>
                        <a:ea typeface="微软雅黑" panose="020B0503020204020204" pitchFamily="34" charset="-122"/>
                      </a:rPr>
                      <m:t>     </m:t>
                    </m:r>
                    <m:d>
                      <m:dPr>
                        <m:begChr m:val="{"/>
                        <m:endChr m:val="}"/>
                        <m:ctrlPr>
                          <a:rPr lang="en-US" altLang="zh-CN" sz="1800" b="1" i="1" smtClean="0">
                            <a:solidFill>
                              <a:srgbClr val="C00000"/>
                            </a:solidFill>
                            <a:latin typeface="Cambria Math" panose="02040503050406030204" pitchFamily="18" charset="0"/>
                            <a:ea typeface="微软雅黑" panose="020B0503020204020204" pitchFamily="34" charset="-122"/>
                          </a:rPr>
                        </m:ctrlPr>
                      </m:dPr>
                      <m:e>
                        <m:r>
                          <a:rPr lang="en-US" altLang="zh-CN" sz="1800" b="1" i="1" smtClean="0">
                            <a:solidFill>
                              <a:srgbClr val="C00000"/>
                            </a:solidFill>
                            <a:latin typeface="Cambria Math" panose="02040503050406030204" pitchFamily="18" charset="0"/>
                            <a:ea typeface="微软雅黑" panose="020B0503020204020204" pitchFamily="34" charset="-122"/>
                          </a:rPr>
                          <m:t>𝟎</m:t>
                        </m:r>
                        <m:r>
                          <a:rPr lang="en-US" altLang="zh-CN" sz="1800" b="1" i="1" smtClean="0">
                            <a:solidFill>
                              <a:srgbClr val="C00000"/>
                            </a:solidFill>
                            <a:latin typeface="Cambria Math" panose="02040503050406030204" pitchFamily="18" charset="0"/>
                            <a:ea typeface="微软雅黑" panose="020B0503020204020204" pitchFamily="34" charset="-122"/>
                          </a:rPr>
                          <m:t>.</m:t>
                        </m:r>
                        <m:r>
                          <a:rPr lang="en-US" altLang="zh-CN" sz="1800" b="1" i="1" smtClean="0">
                            <a:solidFill>
                              <a:srgbClr val="C00000"/>
                            </a:solidFill>
                            <a:latin typeface="Cambria Math" panose="02040503050406030204" pitchFamily="18" charset="0"/>
                            <a:ea typeface="微软雅黑" panose="020B0503020204020204" pitchFamily="34" charset="-122"/>
                          </a:rPr>
                          <m:t>𝟖𝟔</m:t>
                        </m:r>
                      </m:e>
                    </m:d>
                    <m:r>
                      <a:rPr lang="en-US" altLang="zh-CN" sz="1800" b="1" i="1" smtClean="0">
                        <a:solidFill>
                          <a:srgbClr val="C00000"/>
                        </a:solidFill>
                        <a:latin typeface="Cambria Math" panose="02040503050406030204" pitchFamily="18" charset="0"/>
                        <a:ea typeface="微软雅黑" panose="020B0503020204020204" pitchFamily="34" charset="-122"/>
                      </a:rPr>
                      <m:t> </m:t>
                    </m:r>
                  </m:oMath>
                </a14:m>
                <a:endParaRPr lang="en-US" altLang="zh-CN" sz="1800" b="1" i="1">
                  <a:solidFill>
                    <a:srgbClr val="C00000"/>
                  </a:solidFill>
                  <a:latin typeface="Cambria Math" panose="02040503050406030204" pitchFamily="18" charset="0"/>
                  <a:ea typeface="微软雅黑" panose="020B0503020204020204" pitchFamily="34" charset="-122"/>
                </a:endParaRPr>
              </a:p>
              <a:p>
                <a:pPr eaLnBrk="1" hangingPunct="1">
                  <a:buClr>
                    <a:srgbClr val="FF0000"/>
                  </a:buClr>
                  <a:buSzPct val="55000"/>
                  <a:buFont typeface="Wingdings" panose="05000000000000000000" pitchFamily="2" charset="2"/>
                  <a:buChar char="Ø"/>
                </a:pPr>
                <a14:m>
                  <m:oMath xmlns:m="http://schemas.openxmlformats.org/officeDocument/2006/math">
                    <m:r>
                      <a:rPr lang="en-US" altLang="zh-CN" sz="1800" b="1" i="1" smtClean="0">
                        <a:solidFill>
                          <a:srgbClr val="C00000"/>
                        </a:solidFill>
                        <a:latin typeface="Cambria Math" panose="02040503050406030204" pitchFamily="18" charset="0"/>
                        <a:ea typeface="微软雅黑" panose="020B0503020204020204" pitchFamily="34" charset="-122"/>
                      </a:rPr>
                      <m:t>                              </m:t>
                    </m:r>
                    <m:r>
                      <a:rPr lang="en-US" altLang="zh-CN" sz="1800" b="1" i="1" smtClean="0">
                        <a:solidFill>
                          <a:srgbClr val="C00000"/>
                        </a:solidFill>
                        <a:latin typeface="Cambria Math" panose="02040503050406030204" pitchFamily="18" charset="0"/>
                        <a:ea typeface="微软雅黑" panose="020B0503020204020204" pitchFamily="34" charset="-122"/>
                      </a:rPr>
                      <m:t>𝒓𝒂𝒊𝒏</m:t>
                    </m:r>
                    <m:r>
                      <a:rPr lang="en-US" altLang="zh-CN" sz="1800" b="1" i="1" smtClean="0">
                        <a:solidFill>
                          <a:srgbClr val="C00000"/>
                        </a:solidFill>
                        <a:latin typeface="Cambria Math" panose="02040503050406030204" pitchFamily="18" charset="0"/>
                        <a:ea typeface="微软雅黑" panose="020B0503020204020204" pitchFamily="34" charset="-122"/>
                      </a:rPr>
                      <m:t>   {</m:t>
                    </m:r>
                    <m:r>
                      <a:rPr lang="en-US" altLang="zh-CN" sz="1800" b="1" i="1" smtClean="0">
                        <a:solidFill>
                          <a:srgbClr val="C00000"/>
                        </a:solidFill>
                        <a:latin typeface="Cambria Math" panose="02040503050406030204" pitchFamily="18" charset="0"/>
                        <a:ea typeface="微软雅黑" panose="020B0503020204020204" pitchFamily="34" charset="-122"/>
                      </a:rPr>
                      <m:t>𝟎</m:t>
                    </m:r>
                    <m:r>
                      <a:rPr lang="en-US" altLang="zh-CN" sz="1800" b="1" i="1" smtClean="0">
                        <a:solidFill>
                          <a:srgbClr val="C00000"/>
                        </a:solidFill>
                        <a:latin typeface="Cambria Math" panose="02040503050406030204" pitchFamily="18" charset="0"/>
                        <a:ea typeface="微软雅黑" panose="020B0503020204020204" pitchFamily="34" charset="-122"/>
                      </a:rPr>
                      <m:t>.</m:t>
                    </m:r>
                    <m:r>
                      <a:rPr lang="en-US" altLang="zh-CN" sz="1800" b="1" i="1" smtClean="0">
                        <a:solidFill>
                          <a:srgbClr val="C00000"/>
                        </a:solidFill>
                        <a:latin typeface="Cambria Math" panose="02040503050406030204" pitchFamily="18" charset="0"/>
                        <a:ea typeface="微软雅黑" panose="020B0503020204020204" pitchFamily="34" charset="-122"/>
                      </a:rPr>
                      <m:t>𝟔𝟗</m:t>
                    </m:r>
                    <m:r>
                      <a:rPr lang="en-US" altLang="zh-CN" sz="1800" b="1" i="1" smtClean="0">
                        <a:solidFill>
                          <a:srgbClr val="C00000"/>
                        </a:solidFill>
                        <a:latin typeface="Cambria Math" panose="02040503050406030204" pitchFamily="18" charset="0"/>
                        <a:ea typeface="微软雅黑" panose="020B0503020204020204" pitchFamily="34" charset="-122"/>
                      </a:rPr>
                      <m:t>}</m:t>
                    </m:r>
                  </m:oMath>
                </a14:m>
                <a:endParaRPr lang="en-US" altLang="zh-CN" sz="1800" b="1">
                  <a:solidFill>
                    <a:srgbClr val="C00000"/>
                  </a:solidFill>
                  <a:latin typeface="微软雅黑" panose="020B0503020204020204" pitchFamily="34" charset="-122"/>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1800" b="1">
                  <a:latin typeface="微软雅黑" panose="020B0503020204020204" pitchFamily="34" charset="-122"/>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1800" b="1">
                  <a:latin typeface="微软雅黑" panose="020B0503020204020204" pitchFamily="34" charset="-122"/>
                  <a:ea typeface="微软雅黑" panose="020B0503020204020204" pitchFamily="34" charset="-122"/>
                </a:endParaRPr>
              </a:p>
            </p:txBody>
          </p:sp>
        </mc:Choice>
        <mc:Fallback xmlns="">
          <p:sp>
            <p:nvSpPr>
              <p:cNvPr id="5" name="Rectangle 3">
                <a:extLst>
                  <a:ext uri="{FF2B5EF4-FFF2-40B4-BE49-F238E27FC236}">
                    <a16:creationId xmlns:a16="http://schemas.microsoft.com/office/drawing/2014/main" id="{9F79DB08-937F-44F5-950D-9C6FC775A05C}"/>
                  </a:ext>
                </a:extLst>
              </p:cNvPr>
              <p:cNvSpPr txBox="1">
                <a:spLocks noRot="1" noChangeAspect="1" noMove="1" noResize="1" noEditPoints="1" noAdjustHandles="1" noChangeArrowheads="1" noChangeShapeType="1" noTextEdit="1"/>
              </p:cNvSpPr>
              <p:nvPr/>
            </p:nvSpPr>
            <p:spPr bwMode="auto">
              <a:xfrm>
                <a:off x="611560" y="1344950"/>
                <a:ext cx="9649072" cy="5433243"/>
              </a:xfrm>
              <a:prstGeom prst="rect">
                <a:avLst/>
              </a:prstGeom>
              <a:blipFill>
                <a:blip r:embed="rId2"/>
                <a:stretch>
                  <a:fillRect/>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spTree>
    <p:extLst>
      <p:ext uri="{BB962C8B-B14F-4D97-AF65-F5344CB8AC3E}">
        <p14:creationId xmlns:p14="http://schemas.microsoft.com/office/powerpoint/2010/main" val="342195780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89CE89D4-C46C-421C-8225-3A9FCD52C853}"/>
              </a:ext>
            </a:extLst>
          </p:cNvPr>
          <p:cNvSpPr>
            <a:spLocks noGrp="1" noChangeArrowheads="1"/>
          </p:cNvSpPr>
          <p:nvPr>
            <p:ph type="title"/>
          </p:nvPr>
        </p:nvSpPr>
        <p:spPr>
          <a:xfrm>
            <a:off x="971550" y="406400"/>
            <a:ext cx="7696200" cy="719138"/>
          </a:xfrm>
        </p:spPr>
        <p:txBody>
          <a:bodyPr/>
          <a:lstStyle/>
          <a:p>
            <a:pPr eaLnBrk="1" hangingPunct="1">
              <a:defRPr/>
            </a:pPr>
            <a:r>
              <a:rPr lang="en-US" altLang="zh-CN" sz="2800" dirty="0">
                <a:latin typeface="+mn-lt"/>
              </a:rPr>
              <a:t> </a:t>
            </a:r>
            <a:r>
              <a:rPr lang="zh-CN" altLang="en-US" sz="2800" dirty="0">
                <a:latin typeface="+mn-lt"/>
              </a:rPr>
              <a:t>专家系统实例</a:t>
            </a:r>
          </a:p>
        </p:txBody>
      </p: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D4EEA9C4-FD75-4DF2-AC9A-1B8E9723FEFB}"/>
                  </a:ext>
                </a:extLst>
              </p:cNvPr>
              <p:cNvSpPr txBox="1">
                <a:spLocks noChangeArrowheads="1"/>
              </p:cNvSpPr>
              <p:nvPr/>
            </p:nvSpPr>
            <p:spPr bwMode="auto">
              <a:xfrm>
                <a:off x="467544" y="1268760"/>
                <a:ext cx="9649072" cy="5433243"/>
              </a:xfrm>
              <a:prstGeom prst="rect">
                <a:avLst/>
              </a:prstGeom>
              <a:noFill/>
              <a:ln>
                <a:noFill/>
              </a:ln>
              <a:effectLst/>
              <a:extLst>
                <a:ext uri="{909E8E84-426E-40DD-AFC4-6F175D3DCCD1}">
                  <a14:hiddenFill>
                    <a:solidFill>
                      <a:schemeClr val="accent1"/>
                    </a:solidFill>
                  </a14:hiddenFill>
                </a:ext>
                <a:ext uri="{91240B29-F687-4F45-9708-019B960494DF}">
                  <a14:hiddenLine w="9525">
                    <a:solidFill>
                      <a:srgbClr val="000000"/>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tx1"/>
                  </a:buClr>
                  <a:buSzPct val="70000"/>
                  <a:buFont typeface="Wingdings" panose="05000000000000000000" pitchFamily="2" charset="2"/>
                  <a:buChar char="l"/>
                  <a:defRPr sz="31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70000"/>
                  <a:buFont typeface="Wingdings" panose="05000000000000000000" pitchFamily="2" charset="2"/>
                  <a:buChar char="•"/>
                  <a:defRPr sz="26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1"/>
                  </a:buClr>
                  <a:buSzPct val="70000"/>
                  <a:buFont typeface="Wingdings" panose="05000000000000000000" pitchFamily="2" charset="2"/>
                  <a:buChar char="•"/>
                  <a:defRPr sz="22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1"/>
                  </a:buClr>
                  <a:buSzPct val="70000"/>
                  <a:buFont typeface="Wingdings" panose="05000000000000000000" pitchFamily="2" charset="2"/>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1"/>
                  </a:buClr>
                  <a:buSzPct val="70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buClr>
                    <a:srgbClr val="FF0000"/>
                  </a:buClr>
                  <a:buSzPct val="55000"/>
                  <a:buFont typeface="Wingdings" panose="05000000000000000000" pitchFamily="2" charset="2"/>
                  <a:buChar char="Ø"/>
                </a:pPr>
                <a14:m>
                  <m:oMath xmlns:m="http://schemas.openxmlformats.org/officeDocument/2006/math">
                    <m:r>
                      <a:rPr lang="en-US" altLang="zh-CN" sz="1800" b="1" i="1" smtClean="0">
                        <a:latin typeface="Cambria Math" panose="02040503050406030204" pitchFamily="18" charset="0"/>
                        <a:ea typeface="微软雅黑" panose="020B0503020204020204" pitchFamily="34" charset="-122"/>
                      </a:rPr>
                      <m:t>𝑾𝒉𝒂𝒕</m:t>
                    </m:r>
                    <m:r>
                      <a:rPr lang="en-US" altLang="zh-CN" sz="1800" b="1" i="1" smtClean="0">
                        <a:latin typeface="Cambria Math" panose="02040503050406030204" pitchFamily="18" charset="0"/>
                        <a:ea typeface="微软雅黑" panose="020B0503020204020204" pitchFamily="34" charset="-122"/>
                      </a:rPr>
                      <m:t>  </m:t>
                    </m:r>
                    <m:r>
                      <a:rPr lang="en-US" altLang="zh-CN" sz="1800" b="1" i="1" smtClean="0">
                        <a:latin typeface="Cambria Math" panose="02040503050406030204" pitchFamily="18" charset="0"/>
                        <a:ea typeface="微软雅黑" panose="020B0503020204020204" pitchFamily="34" charset="-122"/>
                      </a:rPr>
                      <m:t>𝒊𝒔</m:t>
                    </m:r>
                    <m:r>
                      <a:rPr lang="en-US" altLang="zh-CN" sz="1800" b="1" i="1" smtClean="0">
                        <a:latin typeface="Cambria Math" panose="02040503050406030204" pitchFamily="18" charset="0"/>
                        <a:ea typeface="微软雅黑" panose="020B0503020204020204" pitchFamily="34" charset="-122"/>
                      </a:rPr>
                      <m:t>  </m:t>
                    </m:r>
                    <m:r>
                      <a:rPr lang="en-US" altLang="zh-CN" sz="1800" b="1" i="1" smtClean="0">
                        <a:latin typeface="Cambria Math" panose="02040503050406030204" pitchFamily="18" charset="0"/>
                        <a:ea typeface="微软雅黑" panose="020B0503020204020204" pitchFamily="34" charset="-122"/>
                      </a:rPr>
                      <m:t>𝒕𝒉𝒆</m:t>
                    </m:r>
                    <m:r>
                      <a:rPr lang="en-US" altLang="zh-CN" sz="1800" b="1" i="1" smtClean="0">
                        <a:latin typeface="Cambria Math" panose="02040503050406030204" pitchFamily="18" charset="0"/>
                        <a:ea typeface="微软雅黑" panose="020B0503020204020204" pitchFamily="34" charset="-122"/>
                      </a:rPr>
                      <m:t>  </m:t>
                    </m:r>
                    <m:r>
                      <a:rPr lang="en-US" altLang="zh-CN" sz="1800" b="1" i="1" smtClean="0">
                        <a:latin typeface="Cambria Math" panose="02040503050406030204" pitchFamily="18" charset="0"/>
                        <a:ea typeface="微软雅黑" panose="020B0503020204020204" pitchFamily="34" charset="-122"/>
                      </a:rPr>
                      <m:t>𝒄𝒍𝒐𝒖𝒅</m:t>
                    </m:r>
                    <m:r>
                      <a:rPr lang="en-US" altLang="zh-CN" sz="1800" b="1" i="1" smtClean="0">
                        <a:latin typeface="Cambria Math" panose="02040503050406030204" pitchFamily="18" charset="0"/>
                        <a:ea typeface="微软雅黑" panose="020B0503020204020204" pitchFamily="34" charset="-122"/>
                      </a:rPr>
                      <m:t>  </m:t>
                    </m:r>
                    <m:r>
                      <a:rPr lang="en-US" altLang="zh-CN" sz="1800" b="1" i="1" smtClean="0">
                        <a:latin typeface="Cambria Math" panose="02040503050406030204" pitchFamily="18" charset="0"/>
                        <a:ea typeface="微软雅黑" panose="020B0503020204020204" pitchFamily="34" charset="-122"/>
                      </a:rPr>
                      <m:t>𝒄𝒐𝒗𝒆𝒓</m:t>
                    </m:r>
                    <m:r>
                      <a:rPr lang="en-US" altLang="zh-CN" sz="1800" b="1" i="1" smtClean="0">
                        <a:latin typeface="Cambria Math" panose="02040503050406030204" pitchFamily="18" charset="0"/>
                        <a:ea typeface="微软雅黑" panose="020B0503020204020204" pitchFamily="34" charset="-122"/>
                      </a:rPr>
                      <m:t>  </m:t>
                    </m:r>
                    <m:r>
                      <a:rPr lang="en-US" altLang="zh-CN" sz="1800" b="1" i="1" smtClean="0">
                        <a:latin typeface="Cambria Math" panose="02040503050406030204" pitchFamily="18" charset="0"/>
                        <a:ea typeface="微软雅黑" panose="020B0503020204020204" pitchFamily="34" charset="-122"/>
                      </a:rPr>
                      <m:t>𝒕𝒂𝒅𝒂𝒚</m:t>
                    </m:r>
                    <m:r>
                      <a:rPr lang="en-US" altLang="zh-CN" sz="1800" b="1" i="1" smtClean="0">
                        <a:latin typeface="Cambria Math" panose="02040503050406030204" pitchFamily="18" charset="0"/>
                        <a:ea typeface="微软雅黑" panose="020B0503020204020204" pitchFamily="34" charset="-122"/>
                      </a:rPr>
                      <m:t> ?</m:t>
                    </m:r>
                  </m:oMath>
                </a14:m>
                <a:endParaRPr lang="en-US" altLang="zh-CN" sz="1800" b="1">
                  <a:latin typeface="微软雅黑" panose="020B0503020204020204" pitchFamily="34" charset="-122"/>
                  <a:ea typeface="微软雅黑" panose="020B0503020204020204" pitchFamily="34" charset="-122"/>
                </a:endParaRPr>
              </a:p>
              <a:p>
                <a:pPr eaLnBrk="1" hangingPunct="1">
                  <a:buClr>
                    <a:srgbClr val="FF0000"/>
                  </a:buClr>
                  <a:buSzPct val="55000"/>
                  <a:buFont typeface="Wingdings" panose="05000000000000000000" pitchFamily="2" charset="2"/>
                  <a:buChar char="Ø"/>
                </a:pPr>
                <a14:m>
                  <m:oMath xmlns:m="http://schemas.openxmlformats.org/officeDocument/2006/math">
                    <m:r>
                      <a:rPr lang="en-US" altLang="zh-CN" sz="1800" b="1" i="1" smtClean="0">
                        <a:latin typeface="Cambria Math" panose="02040503050406030204" pitchFamily="18" charset="0"/>
                        <a:ea typeface="Cambria Math" panose="02040503050406030204" pitchFamily="18" charset="0"/>
                      </a:rPr>
                      <m:t>⇒</m:t>
                    </m:r>
                    <m:r>
                      <a:rPr lang="en-US" altLang="zh-CN" sz="1800" b="1" i="1" smtClean="0">
                        <a:solidFill>
                          <a:srgbClr val="0000FF"/>
                        </a:solidFill>
                        <a:latin typeface="Cambria Math" panose="02040503050406030204" pitchFamily="18" charset="0"/>
                        <a:ea typeface="Cambria Math" panose="02040503050406030204" pitchFamily="18" charset="0"/>
                      </a:rPr>
                      <m:t>𝒐𝒗𝒆𝒓𝒄𝒂𝒔𝒕</m:t>
                    </m:r>
                  </m:oMath>
                </a14:m>
                <a:endParaRPr lang="en-US" altLang="zh-CN" sz="1800" b="1">
                  <a:solidFill>
                    <a:srgbClr val="0000FF"/>
                  </a:solidFill>
                  <a:latin typeface="微软雅黑" panose="020B0503020204020204" pitchFamily="34" charset="-122"/>
                  <a:ea typeface="微软雅黑" panose="020B0503020204020204" pitchFamily="34" charset="-122"/>
                </a:endParaRPr>
              </a:p>
              <a:p>
                <a:pPr eaLnBrk="1" hangingPunct="1">
                  <a:buClr>
                    <a:srgbClr val="FF0000"/>
                  </a:buClr>
                  <a:buSzPct val="55000"/>
                  <a:buFont typeface="Wingdings" panose="05000000000000000000" pitchFamily="2" charset="2"/>
                  <a:buChar char="Ø"/>
                </a:pPr>
                <a:endParaRPr lang="en-US" altLang="zh-CN" sz="800" b="1">
                  <a:latin typeface="微软雅黑" panose="020B0503020204020204" pitchFamily="34" charset="-122"/>
                  <a:ea typeface="微软雅黑" panose="020B0503020204020204" pitchFamily="34" charset="-122"/>
                </a:endParaRPr>
              </a:p>
              <a:p>
                <a:pPr eaLnBrk="1" hangingPunct="1">
                  <a:buClr>
                    <a:srgbClr val="FF0000"/>
                  </a:buClr>
                  <a:buSzPct val="55000"/>
                  <a:buFont typeface="Wingdings" panose="05000000000000000000" pitchFamily="2" charset="2"/>
                  <a:buChar char="Ø"/>
                </a:pPr>
                <a14:m>
                  <m:oMath xmlns:m="http://schemas.openxmlformats.org/officeDocument/2006/math">
                    <m:r>
                      <a:rPr lang="en-US" altLang="zh-CN" sz="1800" b="1" i="1" smtClean="0">
                        <a:latin typeface="Cambria Math" panose="02040503050406030204" pitchFamily="18" charset="0"/>
                        <a:ea typeface="微软雅黑" panose="020B0503020204020204" pitchFamily="34" charset="-122"/>
                      </a:rPr>
                      <m:t>𝑹𝒖𝒍𝒆</m:t>
                    </m:r>
                    <m:r>
                      <a:rPr lang="en-US" altLang="zh-CN" sz="1800" b="1" i="1" smtClean="0">
                        <a:latin typeface="Cambria Math" panose="02040503050406030204" pitchFamily="18" charset="0"/>
                        <a:ea typeface="微软雅黑" panose="020B0503020204020204" pitchFamily="34" charset="-122"/>
                      </a:rPr>
                      <m:t>:</m:t>
                    </m:r>
                    <m:r>
                      <a:rPr lang="en-US" altLang="zh-CN" sz="1800" b="1" i="1" smtClean="0">
                        <a:latin typeface="Cambria Math" panose="02040503050406030204" pitchFamily="18" charset="0"/>
                        <a:ea typeface="微软雅黑" panose="020B0503020204020204" pitchFamily="34" charset="-122"/>
                      </a:rPr>
                      <m:t>𝟔</m:t>
                    </m:r>
                    <m:r>
                      <a:rPr lang="en-US" altLang="zh-CN" sz="1800" b="1" i="1" smtClean="0">
                        <a:latin typeface="Cambria Math" panose="02040503050406030204" pitchFamily="18" charset="0"/>
                        <a:ea typeface="微软雅黑" panose="020B0503020204020204" pitchFamily="34" charset="-122"/>
                      </a:rPr>
                      <m:t>  </m:t>
                    </m:r>
                  </m:oMath>
                </a14:m>
                <a:endParaRPr lang="en-US" altLang="zh-CN" sz="1800" b="1" i="1">
                  <a:latin typeface="Cambria Math" panose="02040503050406030204" pitchFamily="18" charset="0"/>
                  <a:ea typeface="微软雅黑" panose="020B0503020204020204" pitchFamily="34" charset="-122"/>
                </a:endParaRPr>
              </a:p>
              <a:p>
                <a:pPr eaLnBrk="1" hangingPunct="1">
                  <a:buClr>
                    <a:srgbClr val="FF0000"/>
                  </a:buClr>
                  <a:buSzPct val="55000"/>
                  <a:buFont typeface="Wingdings" panose="05000000000000000000" pitchFamily="2" charset="2"/>
                  <a:buChar char="Ø"/>
                </a:pPr>
                <a14:m>
                  <m:oMath xmlns:m="http://schemas.openxmlformats.org/officeDocument/2006/math">
                    <m:r>
                      <a:rPr lang="en-US" altLang="zh-CN" sz="1800" b="1" i="1" smtClean="0">
                        <a:solidFill>
                          <a:srgbClr val="00B050"/>
                        </a:solidFill>
                        <a:latin typeface="Cambria Math" panose="02040503050406030204" pitchFamily="18" charset="0"/>
                        <a:ea typeface="微软雅黑" panose="020B0503020204020204" pitchFamily="34" charset="-122"/>
                      </a:rPr>
                      <m:t>𝒊𝒇</m:t>
                    </m:r>
                    <m:r>
                      <a:rPr lang="en-US" altLang="zh-CN" sz="1800" b="1" i="1" smtClean="0">
                        <a:solidFill>
                          <a:srgbClr val="00B050"/>
                        </a:solidFill>
                        <a:latin typeface="Cambria Math" panose="02040503050406030204" pitchFamily="18" charset="0"/>
                        <a:ea typeface="微软雅黑" panose="020B0503020204020204" pitchFamily="34" charset="-122"/>
                      </a:rPr>
                      <m:t>               </m:t>
                    </m:r>
                    <m:r>
                      <a:rPr lang="en-US" altLang="zh-CN" sz="1800" b="1" i="1" smtClean="0">
                        <a:solidFill>
                          <a:srgbClr val="00B050"/>
                        </a:solidFill>
                        <a:latin typeface="Cambria Math" panose="02040503050406030204" pitchFamily="18" charset="0"/>
                        <a:ea typeface="微软雅黑" panose="020B0503020204020204" pitchFamily="34" charset="-122"/>
                      </a:rPr>
                      <m:t>𝒕𝒐𝒅𝒂𝒚</m:t>
                    </m:r>
                    <m:r>
                      <a:rPr lang="en-US" altLang="zh-CN" sz="1800" b="1" i="1" smtClean="0">
                        <a:solidFill>
                          <a:srgbClr val="00B050"/>
                        </a:solidFill>
                        <a:latin typeface="Cambria Math" panose="02040503050406030204" pitchFamily="18" charset="0"/>
                        <a:ea typeface="微软雅黑" panose="020B0503020204020204" pitchFamily="34" charset="-122"/>
                      </a:rPr>
                      <m:t>  </m:t>
                    </m:r>
                    <m:r>
                      <a:rPr lang="en-US" altLang="zh-CN" sz="1800" b="1" i="1" smtClean="0">
                        <a:solidFill>
                          <a:srgbClr val="00B050"/>
                        </a:solidFill>
                        <a:latin typeface="Cambria Math" panose="02040503050406030204" pitchFamily="18" charset="0"/>
                        <a:ea typeface="微软雅黑" panose="020B0503020204020204" pitchFamily="34" charset="-122"/>
                      </a:rPr>
                      <m:t>𝒊𝒔</m:t>
                    </m:r>
                    <m:r>
                      <a:rPr lang="en-US" altLang="zh-CN" sz="1800" b="1" i="1" smtClean="0">
                        <a:solidFill>
                          <a:srgbClr val="00B050"/>
                        </a:solidFill>
                        <a:latin typeface="Cambria Math" panose="02040503050406030204" pitchFamily="18" charset="0"/>
                        <a:ea typeface="微软雅黑" panose="020B0503020204020204" pitchFamily="34" charset="-122"/>
                      </a:rPr>
                      <m:t>  </m:t>
                    </m:r>
                    <m:r>
                      <a:rPr lang="en-US" altLang="zh-CN" sz="1800" b="1" i="1" smtClean="0">
                        <a:solidFill>
                          <a:srgbClr val="00B050"/>
                        </a:solidFill>
                        <a:latin typeface="Cambria Math" panose="02040503050406030204" pitchFamily="18" charset="0"/>
                        <a:ea typeface="微软雅黑" panose="020B0503020204020204" pitchFamily="34" charset="-122"/>
                      </a:rPr>
                      <m:t>𝒅𝒓𝒚</m:t>
                    </m:r>
                  </m:oMath>
                </a14:m>
                <a:endParaRPr lang="en-US" altLang="zh-CN" sz="1800" b="1">
                  <a:solidFill>
                    <a:srgbClr val="00B050"/>
                  </a:solidFill>
                  <a:latin typeface="微软雅黑" panose="020B0503020204020204" pitchFamily="34" charset="-122"/>
                  <a:ea typeface="微软雅黑" panose="020B0503020204020204" pitchFamily="34" charset="-122"/>
                </a:endParaRPr>
              </a:p>
              <a:p>
                <a:pPr eaLnBrk="1" hangingPunct="1">
                  <a:buClr>
                    <a:srgbClr val="FF0000"/>
                  </a:buClr>
                  <a:buSzPct val="55000"/>
                  <a:buFont typeface="Wingdings" panose="05000000000000000000" pitchFamily="2" charset="2"/>
                  <a:buChar char="Ø"/>
                </a:pPr>
                <a14:m>
                  <m:oMath xmlns:m="http://schemas.openxmlformats.org/officeDocument/2006/math">
                    <m:r>
                      <a:rPr lang="en-US" altLang="zh-CN" sz="1800" b="1" i="1">
                        <a:solidFill>
                          <a:srgbClr val="00B050"/>
                        </a:solidFill>
                        <a:latin typeface="Cambria Math" panose="02040503050406030204" pitchFamily="18" charset="0"/>
                        <a:ea typeface="微软雅黑" panose="020B0503020204020204" pitchFamily="34" charset="-122"/>
                      </a:rPr>
                      <m:t>𝒂𝒏𝒅</m:t>
                    </m:r>
                    <m:r>
                      <a:rPr lang="en-US" altLang="zh-CN" sz="1800" b="1" i="1">
                        <a:solidFill>
                          <a:srgbClr val="00B050"/>
                        </a:solidFill>
                        <a:latin typeface="Cambria Math" panose="02040503050406030204" pitchFamily="18" charset="0"/>
                        <a:ea typeface="微软雅黑" panose="020B0503020204020204" pitchFamily="34" charset="-122"/>
                      </a:rPr>
                      <m:t>           </m:t>
                    </m:r>
                    <m:r>
                      <a:rPr lang="en-US" altLang="zh-CN" sz="1800" b="1" i="1" smtClean="0">
                        <a:solidFill>
                          <a:srgbClr val="00B050"/>
                        </a:solidFill>
                        <a:latin typeface="Cambria Math" panose="02040503050406030204" pitchFamily="18" charset="0"/>
                        <a:ea typeface="微软雅黑" panose="020B0503020204020204" pitchFamily="34" charset="-122"/>
                      </a:rPr>
                      <m:t>𝒕𝒆𝒎𝒑𝒆𝒓𝒂𝒕𝒖𝒓𝒆</m:t>
                    </m:r>
                    <m:r>
                      <a:rPr lang="en-US" altLang="zh-CN" sz="1800" b="1" i="1">
                        <a:solidFill>
                          <a:srgbClr val="00B050"/>
                        </a:solidFill>
                        <a:latin typeface="Cambria Math" panose="02040503050406030204" pitchFamily="18" charset="0"/>
                        <a:ea typeface="微软雅黑" panose="020B0503020204020204" pitchFamily="34" charset="-122"/>
                      </a:rPr>
                      <m:t>  </m:t>
                    </m:r>
                    <m:r>
                      <a:rPr lang="en-US" altLang="zh-CN" sz="1800" b="1" i="1">
                        <a:solidFill>
                          <a:srgbClr val="00B050"/>
                        </a:solidFill>
                        <a:latin typeface="Cambria Math" panose="02040503050406030204" pitchFamily="18" charset="0"/>
                        <a:ea typeface="微软雅黑" panose="020B0503020204020204" pitchFamily="34" charset="-122"/>
                      </a:rPr>
                      <m:t>𝒊𝒔</m:t>
                    </m:r>
                    <m:r>
                      <a:rPr lang="en-US" altLang="zh-CN" sz="1800" b="1" i="1">
                        <a:solidFill>
                          <a:srgbClr val="00B050"/>
                        </a:solidFill>
                        <a:latin typeface="Cambria Math" panose="02040503050406030204" pitchFamily="18" charset="0"/>
                        <a:ea typeface="微软雅黑" panose="020B0503020204020204" pitchFamily="34" charset="-122"/>
                      </a:rPr>
                      <m:t>  </m:t>
                    </m:r>
                    <m:r>
                      <a:rPr lang="en-US" altLang="zh-CN" sz="1800" b="1" i="1" smtClean="0">
                        <a:solidFill>
                          <a:srgbClr val="00B050"/>
                        </a:solidFill>
                        <a:latin typeface="Cambria Math" panose="02040503050406030204" pitchFamily="18" charset="0"/>
                        <a:ea typeface="微软雅黑" panose="020B0503020204020204" pitchFamily="34" charset="-122"/>
                      </a:rPr>
                      <m:t>𝒘𝒂𝒓𝒎</m:t>
                    </m:r>
                    <m:r>
                      <a:rPr lang="en-US" altLang="zh-CN" sz="1800" b="1" i="1" smtClean="0">
                        <a:solidFill>
                          <a:srgbClr val="00B050"/>
                        </a:solidFill>
                        <a:latin typeface="Cambria Math" panose="02040503050406030204" pitchFamily="18" charset="0"/>
                        <a:ea typeface="微软雅黑" panose="020B0503020204020204" pitchFamily="34" charset="-122"/>
                      </a:rPr>
                      <m:t> </m:t>
                    </m:r>
                  </m:oMath>
                </a14:m>
                <a:endParaRPr lang="en-US" altLang="zh-CN" sz="1800" b="1">
                  <a:solidFill>
                    <a:srgbClr val="00B050"/>
                  </a:solidFill>
                  <a:latin typeface="微软雅黑" panose="020B0503020204020204" pitchFamily="34" charset="-122"/>
                  <a:ea typeface="微软雅黑" panose="020B0503020204020204" pitchFamily="34" charset="-122"/>
                </a:endParaRPr>
              </a:p>
              <a:p>
                <a:pPr eaLnBrk="1" hangingPunct="1">
                  <a:buClr>
                    <a:srgbClr val="FF0000"/>
                  </a:buClr>
                  <a:buSzPct val="55000"/>
                  <a:buFont typeface="Wingdings" panose="05000000000000000000" pitchFamily="2" charset="2"/>
                  <a:buChar char="Ø"/>
                </a:pPr>
                <a14:m>
                  <m:oMath xmlns:m="http://schemas.openxmlformats.org/officeDocument/2006/math">
                    <m:r>
                      <a:rPr lang="en-US" altLang="zh-CN" sz="1800" b="1" i="1">
                        <a:solidFill>
                          <a:srgbClr val="00B050"/>
                        </a:solidFill>
                        <a:latin typeface="Cambria Math" panose="02040503050406030204" pitchFamily="18" charset="0"/>
                        <a:ea typeface="微软雅黑" panose="020B0503020204020204" pitchFamily="34" charset="-122"/>
                      </a:rPr>
                      <m:t>𝒂𝒏𝒅</m:t>
                    </m:r>
                    <m:r>
                      <a:rPr lang="en-US" altLang="zh-CN" sz="1800" b="1" i="1">
                        <a:solidFill>
                          <a:srgbClr val="00B050"/>
                        </a:solidFill>
                        <a:latin typeface="Cambria Math" panose="02040503050406030204" pitchFamily="18" charset="0"/>
                        <a:ea typeface="微软雅黑" panose="020B0503020204020204" pitchFamily="34" charset="-122"/>
                      </a:rPr>
                      <m:t>           </m:t>
                    </m:r>
                    <m:r>
                      <a:rPr lang="en-US" altLang="zh-CN" sz="1800" b="1" i="1" smtClean="0">
                        <a:solidFill>
                          <a:srgbClr val="00B050"/>
                        </a:solidFill>
                        <a:latin typeface="Cambria Math" panose="02040503050406030204" pitchFamily="18" charset="0"/>
                        <a:ea typeface="微软雅黑" panose="020B0503020204020204" pitchFamily="34" charset="-122"/>
                      </a:rPr>
                      <m:t>𝒔𝒌𝒚</m:t>
                    </m:r>
                    <m:r>
                      <a:rPr lang="en-US" altLang="zh-CN" sz="1800" b="1" i="1">
                        <a:solidFill>
                          <a:srgbClr val="00B050"/>
                        </a:solidFill>
                        <a:latin typeface="Cambria Math" panose="02040503050406030204" pitchFamily="18" charset="0"/>
                        <a:ea typeface="微软雅黑" panose="020B0503020204020204" pitchFamily="34" charset="-122"/>
                      </a:rPr>
                      <m:t>  </m:t>
                    </m:r>
                    <m:r>
                      <a:rPr lang="en-US" altLang="zh-CN" sz="1800" b="1" i="1">
                        <a:solidFill>
                          <a:srgbClr val="00B050"/>
                        </a:solidFill>
                        <a:latin typeface="Cambria Math" panose="02040503050406030204" pitchFamily="18" charset="0"/>
                        <a:ea typeface="微软雅黑" panose="020B0503020204020204" pitchFamily="34" charset="-122"/>
                      </a:rPr>
                      <m:t>𝒊𝒔</m:t>
                    </m:r>
                    <m:r>
                      <a:rPr lang="en-US" altLang="zh-CN" sz="1800" b="1" i="1">
                        <a:solidFill>
                          <a:srgbClr val="00B050"/>
                        </a:solidFill>
                        <a:latin typeface="Cambria Math" panose="02040503050406030204" pitchFamily="18" charset="0"/>
                        <a:ea typeface="微软雅黑" panose="020B0503020204020204" pitchFamily="34" charset="-122"/>
                      </a:rPr>
                      <m:t>  </m:t>
                    </m:r>
                    <m:r>
                      <a:rPr lang="en-US" altLang="zh-CN" sz="1800" b="1" i="1" smtClean="0">
                        <a:solidFill>
                          <a:srgbClr val="00B050"/>
                        </a:solidFill>
                        <a:latin typeface="Cambria Math" panose="02040503050406030204" pitchFamily="18" charset="0"/>
                        <a:ea typeface="微软雅黑" panose="020B0503020204020204" pitchFamily="34" charset="-122"/>
                      </a:rPr>
                      <m:t>𝒐𝒗𝒆𝒓𝒄𝒂𝒔𝒕</m:t>
                    </m:r>
                    <m:r>
                      <a:rPr lang="en-US" altLang="zh-CN" sz="1800" b="1" i="1" smtClean="0">
                        <a:solidFill>
                          <a:srgbClr val="00B050"/>
                        </a:solidFill>
                        <a:latin typeface="Cambria Math" panose="02040503050406030204" pitchFamily="18" charset="0"/>
                        <a:ea typeface="微软雅黑" panose="020B0503020204020204" pitchFamily="34" charset="-122"/>
                      </a:rPr>
                      <m:t> {</m:t>
                    </m:r>
                    <m:r>
                      <a:rPr lang="en-US" altLang="zh-CN" sz="1800" b="1" i="1">
                        <a:solidFill>
                          <a:srgbClr val="00B050"/>
                        </a:solidFill>
                        <a:latin typeface="Cambria Math" panose="02040503050406030204" pitchFamily="18" charset="0"/>
                        <a:ea typeface="微软雅黑" panose="020B0503020204020204" pitchFamily="34" charset="-122"/>
                      </a:rPr>
                      <m:t>𝑳𝑺</m:t>
                    </m:r>
                    <m:r>
                      <a:rPr lang="en-US" altLang="zh-CN" sz="1800" b="1" i="1">
                        <a:solidFill>
                          <a:srgbClr val="00B050"/>
                        </a:solidFill>
                        <a:latin typeface="Cambria Math" panose="02040503050406030204" pitchFamily="18" charset="0"/>
                        <a:ea typeface="微软雅黑" panose="020B0503020204020204" pitchFamily="34" charset="-122"/>
                      </a:rPr>
                      <m:t> </m:t>
                    </m:r>
                    <m:r>
                      <a:rPr lang="en-US" altLang="zh-CN" sz="1800" b="1" i="1">
                        <a:solidFill>
                          <a:srgbClr val="00B050"/>
                        </a:solidFill>
                        <a:latin typeface="Cambria Math" panose="02040503050406030204" pitchFamily="18" charset="0"/>
                        <a:ea typeface="微软雅黑" panose="020B0503020204020204" pitchFamily="34" charset="-122"/>
                      </a:rPr>
                      <m:t>𝟓</m:t>
                    </m:r>
                    <m:r>
                      <a:rPr lang="en-US" altLang="zh-CN" sz="1800" b="1" i="1">
                        <a:solidFill>
                          <a:srgbClr val="00B050"/>
                        </a:solidFill>
                        <a:latin typeface="Cambria Math" panose="02040503050406030204" pitchFamily="18" charset="0"/>
                        <a:ea typeface="微软雅黑" panose="020B0503020204020204" pitchFamily="34" charset="-122"/>
                      </a:rPr>
                      <m:t>  </m:t>
                    </m:r>
                    <m:r>
                      <a:rPr lang="en-US" altLang="zh-CN" sz="1800" b="1" i="1">
                        <a:solidFill>
                          <a:srgbClr val="00B050"/>
                        </a:solidFill>
                        <a:latin typeface="Cambria Math" panose="02040503050406030204" pitchFamily="18" charset="0"/>
                        <a:ea typeface="微软雅黑" panose="020B0503020204020204" pitchFamily="34" charset="-122"/>
                      </a:rPr>
                      <m:t>𝑳𝑵</m:t>
                    </m:r>
                    <m:r>
                      <a:rPr lang="en-US" altLang="zh-CN" sz="1800" b="1" i="1">
                        <a:solidFill>
                          <a:srgbClr val="00B050"/>
                        </a:solidFill>
                        <a:latin typeface="Cambria Math" panose="02040503050406030204" pitchFamily="18" charset="0"/>
                        <a:ea typeface="微软雅黑" panose="020B0503020204020204" pitchFamily="34" charset="-122"/>
                      </a:rPr>
                      <m:t> </m:t>
                    </m:r>
                    <m:r>
                      <a:rPr lang="en-US" altLang="zh-CN" sz="1800" b="1" i="1">
                        <a:solidFill>
                          <a:srgbClr val="00B050"/>
                        </a:solidFill>
                        <a:latin typeface="Cambria Math" panose="02040503050406030204" pitchFamily="18" charset="0"/>
                        <a:ea typeface="微软雅黑" panose="020B0503020204020204" pitchFamily="34" charset="-122"/>
                      </a:rPr>
                      <m:t>𝟏</m:t>
                    </m:r>
                    <m:r>
                      <a:rPr lang="en-US" altLang="zh-CN" sz="1800" b="1" i="1">
                        <a:solidFill>
                          <a:srgbClr val="00B050"/>
                        </a:solidFill>
                        <a:latin typeface="Cambria Math" panose="02040503050406030204" pitchFamily="18" charset="0"/>
                        <a:ea typeface="微软雅黑" panose="020B0503020204020204" pitchFamily="34" charset="-122"/>
                      </a:rPr>
                      <m:t>}</m:t>
                    </m:r>
                  </m:oMath>
                </a14:m>
                <a:endParaRPr lang="en-US" altLang="zh-CN" sz="1800" b="1">
                  <a:solidFill>
                    <a:srgbClr val="00B050"/>
                  </a:solidFill>
                  <a:latin typeface="微软雅黑" panose="020B0503020204020204" pitchFamily="34" charset="-122"/>
                  <a:ea typeface="微软雅黑" panose="020B0503020204020204" pitchFamily="34" charset="-122"/>
                </a:endParaRPr>
              </a:p>
              <a:p>
                <a:pPr eaLnBrk="1" hangingPunct="1">
                  <a:buClr>
                    <a:srgbClr val="FF0000"/>
                  </a:buClr>
                  <a:buSzPct val="55000"/>
                  <a:buFont typeface="Wingdings" panose="05000000000000000000" pitchFamily="2" charset="2"/>
                  <a:buChar char="Ø"/>
                </a:pPr>
                <a14:m>
                  <m:oMath xmlns:m="http://schemas.openxmlformats.org/officeDocument/2006/math">
                    <m:r>
                      <a:rPr lang="en-US" altLang="zh-CN" sz="1800" b="1" i="1" smtClean="0">
                        <a:solidFill>
                          <a:srgbClr val="00B050"/>
                        </a:solidFill>
                        <a:latin typeface="Cambria Math" panose="02040503050406030204" pitchFamily="18" charset="0"/>
                        <a:ea typeface="微软雅黑" panose="020B0503020204020204" pitchFamily="34" charset="-122"/>
                      </a:rPr>
                      <m:t>𝒕𝒉𝒆𝒏</m:t>
                    </m:r>
                    <m:r>
                      <a:rPr lang="en-US" altLang="zh-CN" sz="1800" b="1" i="1">
                        <a:solidFill>
                          <a:srgbClr val="00B050"/>
                        </a:solidFill>
                        <a:latin typeface="Cambria Math" panose="02040503050406030204" pitchFamily="18" charset="0"/>
                        <a:ea typeface="微软雅黑" panose="020B0503020204020204" pitchFamily="34" charset="-122"/>
                      </a:rPr>
                      <m:t>         </m:t>
                    </m:r>
                    <m:r>
                      <a:rPr lang="en-US" altLang="zh-CN" sz="1800" b="1" i="1">
                        <a:solidFill>
                          <a:srgbClr val="00B050"/>
                        </a:solidFill>
                        <a:latin typeface="Cambria Math" panose="02040503050406030204" pitchFamily="18" charset="0"/>
                        <a:ea typeface="微软雅黑" panose="020B0503020204020204" pitchFamily="34" charset="-122"/>
                      </a:rPr>
                      <m:t>𝒕𝒐𝒎𝒐𝒓𝒓𝒐𝒘</m:t>
                    </m:r>
                    <m:r>
                      <a:rPr lang="en-US" altLang="zh-CN" sz="1800" b="1" i="1">
                        <a:solidFill>
                          <a:srgbClr val="00B050"/>
                        </a:solidFill>
                        <a:latin typeface="Cambria Math" panose="02040503050406030204" pitchFamily="18" charset="0"/>
                        <a:ea typeface="微软雅黑" panose="020B0503020204020204" pitchFamily="34" charset="-122"/>
                      </a:rPr>
                      <m:t>  </m:t>
                    </m:r>
                    <m:r>
                      <a:rPr lang="en-US" altLang="zh-CN" sz="1800" b="1" i="1">
                        <a:solidFill>
                          <a:srgbClr val="00B050"/>
                        </a:solidFill>
                        <a:latin typeface="Cambria Math" panose="02040503050406030204" pitchFamily="18" charset="0"/>
                        <a:ea typeface="微软雅黑" panose="020B0503020204020204" pitchFamily="34" charset="-122"/>
                      </a:rPr>
                      <m:t>𝒊𝒔</m:t>
                    </m:r>
                    <m:r>
                      <a:rPr lang="en-US" altLang="zh-CN" sz="1800" b="1" i="1">
                        <a:solidFill>
                          <a:srgbClr val="00B050"/>
                        </a:solidFill>
                        <a:latin typeface="Cambria Math" panose="02040503050406030204" pitchFamily="18" charset="0"/>
                        <a:ea typeface="微软雅黑" panose="020B0503020204020204" pitchFamily="34" charset="-122"/>
                      </a:rPr>
                      <m:t>  </m:t>
                    </m:r>
                    <m:r>
                      <a:rPr lang="en-US" altLang="zh-CN" sz="1800" b="1" i="1" smtClean="0">
                        <a:solidFill>
                          <a:srgbClr val="00B050"/>
                        </a:solidFill>
                        <a:latin typeface="Cambria Math" panose="02040503050406030204" pitchFamily="18" charset="0"/>
                        <a:ea typeface="微软雅黑" panose="020B0503020204020204" pitchFamily="34" charset="-122"/>
                      </a:rPr>
                      <m:t>𝒓𝒂𝒊𝒏</m:t>
                    </m:r>
                    <m:r>
                      <a:rPr lang="en-US" altLang="zh-CN" sz="1800" b="1" i="1" smtClean="0">
                        <a:solidFill>
                          <a:srgbClr val="00B050"/>
                        </a:solidFill>
                        <a:latin typeface="Cambria Math" panose="02040503050406030204" pitchFamily="18" charset="0"/>
                        <a:ea typeface="微软雅黑" panose="020B0503020204020204" pitchFamily="34" charset="-122"/>
                      </a:rPr>
                      <m:t> {</m:t>
                    </m:r>
                    <m:r>
                      <a:rPr lang="en-US" altLang="zh-CN" sz="1800" b="1" i="1" smtClean="0">
                        <a:solidFill>
                          <a:srgbClr val="00B050"/>
                        </a:solidFill>
                        <a:latin typeface="Cambria Math" panose="02040503050406030204" pitchFamily="18" charset="0"/>
                        <a:ea typeface="微软雅黑" panose="020B0503020204020204" pitchFamily="34" charset="-122"/>
                      </a:rPr>
                      <m:t>𝒑𝒓𝒊𝒐𝒓</m:t>
                    </m:r>
                    <m:r>
                      <a:rPr lang="en-US" altLang="zh-CN" sz="1800" b="1" i="1" smtClean="0">
                        <a:solidFill>
                          <a:srgbClr val="00B050"/>
                        </a:solidFill>
                        <a:latin typeface="Cambria Math" panose="02040503050406030204" pitchFamily="18" charset="0"/>
                        <a:ea typeface="微软雅黑" panose="020B0503020204020204" pitchFamily="34" charset="-122"/>
                      </a:rPr>
                      <m:t> .</m:t>
                    </m:r>
                    <m:r>
                      <a:rPr lang="en-US" altLang="zh-CN" sz="1800" b="1" i="1" smtClean="0">
                        <a:solidFill>
                          <a:srgbClr val="00B050"/>
                        </a:solidFill>
                        <a:latin typeface="Cambria Math" panose="02040503050406030204" pitchFamily="18" charset="0"/>
                        <a:ea typeface="微软雅黑" panose="020B0503020204020204" pitchFamily="34" charset="-122"/>
                      </a:rPr>
                      <m:t>𝟓</m:t>
                    </m:r>
                    <m:r>
                      <a:rPr lang="en-US" altLang="zh-CN" sz="1800" b="1" i="1" smtClean="0">
                        <a:solidFill>
                          <a:srgbClr val="00B050"/>
                        </a:solidFill>
                        <a:latin typeface="Cambria Math" panose="02040503050406030204" pitchFamily="18" charset="0"/>
                        <a:ea typeface="微软雅黑" panose="020B0503020204020204" pitchFamily="34" charset="-122"/>
                      </a:rPr>
                      <m:t>}</m:t>
                    </m:r>
                  </m:oMath>
                </a14:m>
                <a:endParaRPr lang="en-US" altLang="zh-CN" sz="1800" b="1">
                  <a:solidFill>
                    <a:srgbClr val="00B050"/>
                  </a:solidFill>
                  <a:latin typeface="微软雅黑" panose="020B0503020204020204" pitchFamily="34" charset="-122"/>
                  <a:ea typeface="微软雅黑" panose="020B0503020204020204" pitchFamily="34" charset="-122"/>
                </a:endParaRPr>
              </a:p>
              <a:p>
                <a:pPr eaLnBrk="1" hangingPunct="1">
                  <a:buClr>
                    <a:srgbClr val="FF0000"/>
                  </a:buClr>
                  <a:buSzPct val="55000"/>
                  <a:buFont typeface="Wingdings" panose="05000000000000000000" pitchFamily="2" charset="2"/>
                  <a:buChar char="Ø"/>
                </a:pPr>
                <a:endParaRPr lang="en-US" altLang="zh-CN" sz="800" b="1">
                  <a:latin typeface="微软雅黑" panose="020B0503020204020204" pitchFamily="34" charset="-122"/>
                  <a:ea typeface="微软雅黑" panose="020B0503020204020204" pitchFamily="34" charset="-122"/>
                </a:endParaRPr>
              </a:p>
              <a:p>
                <a:pPr eaLnBrk="1" hangingPunct="1">
                  <a:buClr>
                    <a:srgbClr val="FF0000"/>
                  </a:buClr>
                  <a:buSzPct val="55000"/>
                  <a:buFont typeface="Wingdings" panose="05000000000000000000" pitchFamily="2" charset="2"/>
                  <a:buChar char="Ø"/>
                </a:pPr>
                <a14:m>
                  <m:oMath xmlns:m="http://schemas.openxmlformats.org/officeDocument/2006/math">
                    <m:r>
                      <a:rPr lang="en-US" altLang="zh-CN" sz="1800" b="1" i="1" smtClean="0">
                        <a:solidFill>
                          <a:srgbClr val="00B0F0"/>
                        </a:solidFill>
                        <a:latin typeface="Cambria Math" panose="02040503050406030204" pitchFamily="18" charset="0"/>
                        <a:ea typeface="微软雅黑" panose="020B0503020204020204" pitchFamily="34" charset="-122"/>
                      </a:rPr>
                      <m:t>𝑶</m:t>
                    </m:r>
                    <m:d>
                      <m:dPr>
                        <m:ctrlPr>
                          <a:rPr lang="en-US" altLang="zh-CN" sz="1800" b="1" i="1" smtClean="0">
                            <a:solidFill>
                              <a:srgbClr val="00B0F0"/>
                            </a:solidFill>
                            <a:latin typeface="Cambria Math" panose="02040503050406030204" pitchFamily="18" charset="0"/>
                            <a:ea typeface="微软雅黑" panose="020B0503020204020204" pitchFamily="34" charset="-122"/>
                          </a:rPr>
                        </m:ctrlPr>
                      </m:dPr>
                      <m:e>
                        <m:r>
                          <a:rPr lang="en-US" altLang="zh-CN" sz="1800" b="1" i="1">
                            <a:solidFill>
                              <a:srgbClr val="00B0F0"/>
                            </a:solidFill>
                            <a:latin typeface="Cambria Math" panose="02040503050406030204" pitchFamily="18" charset="0"/>
                            <a:ea typeface="微软雅黑" panose="020B0503020204020204" pitchFamily="34" charset="-122"/>
                          </a:rPr>
                          <m:t>𝒕𝒐𝒎𝒐𝒓𝒓𝒐𝒘</m:t>
                        </m:r>
                        <m:r>
                          <a:rPr lang="en-US" altLang="zh-CN" sz="1800" b="1" i="1">
                            <a:solidFill>
                              <a:srgbClr val="00B0F0"/>
                            </a:solidFill>
                            <a:latin typeface="Cambria Math" panose="02040503050406030204" pitchFamily="18" charset="0"/>
                            <a:ea typeface="微软雅黑" panose="020B0503020204020204" pitchFamily="34" charset="-122"/>
                          </a:rPr>
                          <m:t>  </m:t>
                        </m:r>
                        <m:r>
                          <a:rPr lang="en-US" altLang="zh-CN" sz="1800" b="1" i="1">
                            <a:solidFill>
                              <a:srgbClr val="00B0F0"/>
                            </a:solidFill>
                            <a:latin typeface="Cambria Math" panose="02040503050406030204" pitchFamily="18" charset="0"/>
                            <a:ea typeface="微软雅黑" panose="020B0503020204020204" pitchFamily="34" charset="-122"/>
                          </a:rPr>
                          <m:t>𝒊𝒔</m:t>
                        </m:r>
                        <m:r>
                          <a:rPr lang="en-US" altLang="zh-CN" sz="1800" b="1" i="1">
                            <a:solidFill>
                              <a:srgbClr val="00B0F0"/>
                            </a:solidFill>
                            <a:latin typeface="Cambria Math" panose="02040503050406030204" pitchFamily="18" charset="0"/>
                            <a:ea typeface="微软雅黑" panose="020B0503020204020204" pitchFamily="34" charset="-122"/>
                          </a:rPr>
                          <m:t>  </m:t>
                        </m:r>
                        <m:r>
                          <a:rPr lang="en-US" altLang="zh-CN" sz="1800" b="1" i="1" smtClean="0">
                            <a:solidFill>
                              <a:srgbClr val="00B0F0"/>
                            </a:solidFill>
                            <a:latin typeface="Cambria Math" panose="02040503050406030204" pitchFamily="18" charset="0"/>
                            <a:ea typeface="微软雅黑" panose="020B0503020204020204" pitchFamily="34" charset="-122"/>
                          </a:rPr>
                          <m:t>𝒓𝒂𝒊𝒏</m:t>
                        </m:r>
                      </m:e>
                    </m:d>
                    <m:r>
                      <a:rPr lang="en-US" altLang="zh-CN" sz="1800" b="1" i="1" smtClean="0">
                        <a:solidFill>
                          <a:srgbClr val="00B0F0"/>
                        </a:solidFill>
                        <a:latin typeface="Cambria Math" panose="02040503050406030204" pitchFamily="18" charset="0"/>
                        <a:ea typeface="微软雅黑" panose="020B0503020204020204" pitchFamily="34" charset="-122"/>
                      </a:rPr>
                      <m:t>=</m:t>
                    </m:r>
                    <m:f>
                      <m:fPr>
                        <m:ctrlPr>
                          <a:rPr lang="en-US" altLang="zh-CN" sz="1800" b="1" i="1" smtClean="0">
                            <a:solidFill>
                              <a:srgbClr val="00B0F0"/>
                            </a:solidFill>
                            <a:latin typeface="Cambria Math" panose="02040503050406030204" pitchFamily="18" charset="0"/>
                            <a:ea typeface="微软雅黑" panose="020B0503020204020204" pitchFamily="34" charset="-122"/>
                          </a:rPr>
                        </m:ctrlPr>
                      </m:fPr>
                      <m:num>
                        <m:r>
                          <a:rPr lang="en-US" altLang="zh-CN" sz="1800" b="1" i="1" smtClean="0">
                            <a:solidFill>
                              <a:srgbClr val="00B0F0"/>
                            </a:solidFill>
                            <a:latin typeface="Cambria Math" panose="02040503050406030204" pitchFamily="18" charset="0"/>
                            <a:ea typeface="微软雅黑" panose="020B0503020204020204" pitchFamily="34" charset="-122"/>
                          </a:rPr>
                          <m:t>𝟎</m:t>
                        </m:r>
                        <m:r>
                          <a:rPr lang="en-US" altLang="zh-CN" sz="1800" b="1" i="1" smtClean="0">
                            <a:solidFill>
                              <a:srgbClr val="00B0F0"/>
                            </a:solidFill>
                            <a:latin typeface="Cambria Math" panose="02040503050406030204" pitchFamily="18" charset="0"/>
                            <a:ea typeface="微软雅黑" panose="020B0503020204020204" pitchFamily="34" charset="-122"/>
                          </a:rPr>
                          <m:t>.</m:t>
                        </m:r>
                        <m:r>
                          <a:rPr lang="en-US" altLang="zh-CN" sz="1800" b="1" i="1" smtClean="0">
                            <a:solidFill>
                              <a:srgbClr val="00B0F0"/>
                            </a:solidFill>
                            <a:latin typeface="Cambria Math" panose="02040503050406030204" pitchFamily="18" charset="0"/>
                            <a:ea typeface="微软雅黑" panose="020B0503020204020204" pitchFamily="34" charset="-122"/>
                          </a:rPr>
                          <m:t>𝟔𝟗</m:t>
                        </m:r>
                      </m:num>
                      <m:den>
                        <m:r>
                          <a:rPr lang="en-US" altLang="zh-CN" sz="1800" b="1" i="1" smtClean="0">
                            <a:solidFill>
                              <a:srgbClr val="00B0F0"/>
                            </a:solidFill>
                            <a:latin typeface="Cambria Math" panose="02040503050406030204" pitchFamily="18" charset="0"/>
                            <a:ea typeface="微软雅黑" panose="020B0503020204020204" pitchFamily="34" charset="-122"/>
                          </a:rPr>
                          <m:t>𝟏</m:t>
                        </m:r>
                        <m:r>
                          <a:rPr lang="en-US" altLang="zh-CN" sz="1800" b="1" i="1" smtClean="0">
                            <a:solidFill>
                              <a:srgbClr val="00B0F0"/>
                            </a:solidFill>
                            <a:latin typeface="Cambria Math" panose="02040503050406030204" pitchFamily="18" charset="0"/>
                            <a:ea typeface="微软雅黑" panose="020B0503020204020204" pitchFamily="34" charset="-122"/>
                          </a:rPr>
                          <m:t>−</m:t>
                        </m:r>
                        <m:r>
                          <a:rPr lang="en-US" altLang="zh-CN" sz="1800" b="1" i="1" smtClean="0">
                            <a:solidFill>
                              <a:srgbClr val="00B0F0"/>
                            </a:solidFill>
                            <a:latin typeface="Cambria Math" panose="02040503050406030204" pitchFamily="18" charset="0"/>
                            <a:ea typeface="微软雅黑" panose="020B0503020204020204" pitchFamily="34" charset="-122"/>
                          </a:rPr>
                          <m:t>𝟎</m:t>
                        </m:r>
                        <m:r>
                          <a:rPr lang="en-US" altLang="zh-CN" sz="1800" b="1" i="1" smtClean="0">
                            <a:solidFill>
                              <a:srgbClr val="00B0F0"/>
                            </a:solidFill>
                            <a:latin typeface="Cambria Math" panose="02040503050406030204" pitchFamily="18" charset="0"/>
                            <a:ea typeface="微软雅黑" panose="020B0503020204020204" pitchFamily="34" charset="-122"/>
                          </a:rPr>
                          <m:t>.</m:t>
                        </m:r>
                        <m:r>
                          <a:rPr lang="en-US" altLang="zh-CN" sz="1800" b="1" i="1" smtClean="0">
                            <a:solidFill>
                              <a:srgbClr val="00B0F0"/>
                            </a:solidFill>
                            <a:latin typeface="Cambria Math" panose="02040503050406030204" pitchFamily="18" charset="0"/>
                            <a:ea typeface="微软雅黑" panose="020B0503020204020204" pitchFamily="34" charset="-122"/>
                          </a:rPr>
                          <m:t>𝟔𝟗</m:t>
                        </m:r>
                      </m:den>
                    </m:f>
                    <m:r>
                      <a:rPr lang="en-US" altLang="zh-CN" sz="1800" b="1" i="1" smtClean="0">
                        <a:solidFill>
                          <a:srgbClr val="00B0F0"/>
                        </a:solidFill>
                        <a:latin typeface="Cambria Math" panose="02040503050406030204" pitchFamily="18" charset="0"/>
                        <a:ea typeface="微软雅黑" panose="020B0503020204020204" pitchFamily="34" charset="-122"/>
                      </a:rPr>
                      <m:t>=</m:t>
                    </m:r>
                    <m:r>
                      <a:rPr lang="en-US" altLang="zh-CN" sz="1800" b="1" i="1" smtClean="0">
                        <a:solidFill>
                          <a:srgbClr val="00B0F0"/>
                        </a:solidFill>
                        <a:latin typeface="Cambria Math" panose="02040503050406030204" pitchFamily="18" charset="0"/>
                        <a:ea typeface="微软雅黑" panose="020B0503020204020204" pitchFamily="34" charset="-122"/>
                      </a:rPr>
                      <m:t>𝟐</m:t>
                    </m:r>
                    <m:r>
                      <a:rPr lang="en-US" altLang="zh-CN" sz="1800" b="1" i="1" smtClean="0">
                        <a:solidFill>
                          <a:srgbClr val="00B0F0"/>
                        </a:solidFill>
                        <a:latin typeface="Cambria Math" panose="02040503050406030204" pitchFamily="18" charset="0"/>
                        <a:ea typeface="微软雅黑" panose="020B0503020204020204" pitchFamily="34" charset="-122"/>
                      </a:rPr>
                      <m:t>.</m:t>
                    </m:r>
                    <m:r>
                      <a:rPr lang="en-US" altLang="zh-CN" sz="1800" b="1" i="1" smtClean="0">
                        <a:solidFill>
                          <a:srgbClr val="00B0F0"/>
                        </a:solidFill>
                        <a:latin typeface="Cambria Math" panose="02040503050406030204" pitchFamily="18" charset="0"/>
                        <a:ea typeface="微软雅黑" panose="020B0503020204020204" pitchFamily="34" charset="-122"/>
                      </a:rPr>
                      <m:t>𝟐𝟑</m:t>
                    </m:r>
                  </m:oMath>
                </a14:m>
                <a:endParaRPr lang="en-US" altLang="zh-CN" sz="1800" b="1">
                  <a:solidFill>
                    <a:srgbClr val="00B0F0"/>
                  </a:solidFill>
                  <a:ea typeface="微软雅黑" panose="020B0503020204020204" pitchFamily="34" charset="-122"/>
                </a:endParaRPr>
              </a:p>
              <a:p>
                <a:pPr eaLnBrk="1" hangingPunct="1">
                  <a:buClr>
                    <a:srgbClr val="FF0000"/>
                  </a:buClr>
                  <a:buSzPct val="55000"/>
                  <a:buFont typeface="Wingdings" panose="05000000000000000000" pitchFamily="2" charset="2"/>
                  <a:buChar char="Ø"/>
                </a:pPr>
                <a14:m>
                  <m:oMath xmlns:m="http://schemas.openxmlformats.org/officeDocument/2006/math">
                    <m:r>
                      <a:rPr lang="en-US" altLang="zh-CN" sz="1800" b="1" i="1" smtClean="0">
                        <a:solidFill>
                          <a:srgbClr val="00B0F0"/>
                        </a:solidFill>
                        <a:latin typeface="Cambria Math" panose="02040503050406030204" pitchFamily="18" charset="0"/>
                        <a:ea typeface="微软雅黑" panose="020B0503020204020204" pitchFamily="34" charset="-122"/>
                      </a:rPr>
                      <m:t>𝑶</m:t>
                    </m:r>
                    <m:d>
                      <m:dPr>
                        <m:ctrlPr>
                          <a:rPr lang="en-US" altLang="zh-CN" sz="1800" b="1" i="1" smtClean="0">
                            <a:solidFill>
                              <a:srgbClr val="00B0F0"/>
                            </a:solidFill>
                            <a:latin typeface="Cambria Math" panose="02040503050406030204" pitchFamily="18" charset="0"/>
                            <a:ea typeface="微软雅黑" panose="020B0503020204020204" pitchFamily="34" charset="-122"/>
                          </a:rPr>
                        </m:ctrlPr>
                      </m:dPr>
                      <m:e>
                        <m:r>
                          <a:rPr lang="en-US" altLang="zh-CN" sz="1800" b="1" i="1" smtClean="0">
                            <a:solidFill>
                              <a:srgbClr val="00B0F0"/>
                            </a:solidFill>
                            <a:latin typeface="Cambria Math" panose="02040503050406030204" pitchFamily="18" charset="0"/>
                            <a:ea typeface="微软雅黑" panose="020B0503020204020204" pitchFamily="34" charset="-122"/>
                          </a:rPr>
                          <m:t>𝒕𝒐𝒎𝒐𝒓𝒓𝒐𝒘</m:t>
                        </m:r>
                        <m:r>
                          <a:rPr lang="en-US" altLang="zh-CN" sz="1800" b="1" i="1" smtClean="0">
                            <a:solidFill>
                              <a:srgbClr val="00B0F0"/>
                            </a:solidFill>
                            <a:latin typeface="Cambria Math" panose="02040503050406030204" pitchFamily="18" charset="0"/>
                            <a:ea typeface="微软雅黑" panose="020B0503020204020204" pitchFamily="34" charset="-122"/>
                          </a:rPr>
                          <m:t>  </m:t>
                        </m:r>
                        <m:r>
                          <a:rPr lang="en-US" altLang="zh-CN" sz="1800" b="1" i="1" smtClean="0">
                            <a:solidFill>
                              <a:srgbClr val="00B0F0"/>
                            </a:solidFill>
                            <a:latin typeface="Cambria Math" panose="02040503050406030204" pitchFamily="18" charset="0"/>
                            <a:ea typeface="微软雅黑" panose="020B0503020204020204" pitchFamily="34" charset="-122"/>
                          </a:rPr>
                          <m:t>𝒊𝒔</m:t>
                        </m:r>
                        <m:r>
                          <a:rPr lang="en-US" altLang="zh-CN" sz="1800" b="1" i="1" smtClean="0">
                            <a:solidFill>
                              <a:srgbClr val="00B0F0"/>
                            </a:solidFill>
                            <a:latin typeface="Cambria Math" panose="02040503050406030204" pitchFamily="18" charset="0"/>
                            <a:ea typeface="微软雅黑" panose="020B0503020204020204" pitchFamily="34" charset="-122"/>
                          </a:rPr>
                          <m:t>  </m:t>
                        </m:r>
                        <m:r>
                          <a:rPr lang="en-US" altLang="zh-CN" sz="1800" b="1" i="1" smtClean="0">
                            <a:solidFill>
                              <a:srgbClr val="00B0F0"/>
                            </a:solidFill>
                            <a:latin typeface="Cambria Math" panose="02040503050406030204" pitchFamily="18" charset="0"/>
                            <a:ea typeface="微软雅黑" panose="020B0503020204020204" pitchFamily="34" charset="-122"/>
                          </a:rPr>
                          <m:t>𝒓𝒂𝒊𝒏</m:t>
                        </m:r>
                        <m:r>
                          <a:rPr lang="en-US" altLang="zh-CN" sz="1800" b="1" i="1" smtClean="0">
                            <a:solidFill>
                              <a:srgbClr val="00B0F0"/>
                            </a:solidFill>
                            <a:latin typeface="Cambria Math" panose="02040503050406030204" pitchFamily="18" charset="0"/>
                            <a:ea typeface="微软雅黑" panose="020B0503020204020204" pitchFamily="34" charset="-122"/>
                          </a:rPr>
                          <m:t> | </m:t>
                        </m:r>
                        <m:r>
                          <a:rPr lang="en-US" altLang="zh-CN" sz="1800" b="1" i="1" smtClean="0">
                            <a:solidFill>
                              <a:srgbClr val="00B0F0"/>
                            </a:solidFill>
                            <a:latin typeface="Cambria Math" panose="02040503050406030204" pitchFamily="18" charset="0"/>
                            <a:ea typeface="微软雅黑" panose="020B0503020204020204" pitchFamily="34" charset="-122"/>
                          </a:rPr>
                          <m:t>𝒕𝒐𝒅𝒂𝒚</m:t>
                        </m:r>
                        <m:r>
                          <a:rPr lang="en-US" altLang="zh-CN" sz="1800" b="1" i="1" smtClean="0">
                            <a:solidFill>
                              <a:srgbClr val="00B0F0"/>
                            </a:solidFill>
                            <a:latin typeface="Cambria Math" panose="02040503050406030204" pitchFamily="18" charset="0"/>
                            <a:ea typeface="微软雅黑" panose="020B0503020204020204" pitchFamily="34" charset="-122"/>
                          </a:rPr>
                          <m:t>  </m:t>
                        </m:r>
                        <m:r>
                          <a:rPr lang="en-US" altLang="zh-CN" sz="1800" b="1" i="1" smtClean="0">
                            <a:solidFill>
                              <a:srgbClr val="00B0F0"/>
                            </a:solidFill>
                            <a:latin typeface="Cambria Math" panose="02040503050406030204" pitchFamily="18" charset="0"/>
                            <a:ea typeface="微软雅黑" panose="020B0503020204020204" pitchFamily="34" charset="-122"/>
                          </a:rPr>
                          <m:t>𝒊𝒔</m:t>
                        </m:r>
                        <m:r>
                          <a:rPr lang="en-US" altLang="zh-CN" sz="1800" b="1" i="1" smtClean="0">
                            <a:solidFill>
                              <a:srgbClr val="00B0F0"/>
                            </a:solidFill>
                            <a:latin typeface="Cambria Math" panose="02040503050406030204" pitchFamily="18" charset="0"/>
                            <a:ea typeface="微软雅黑" panose="020B0503020204020204" pitchFamily="34" charset="-122"/>
                          </a:rPr>
                          <m:t>  </m:t>
                        </m:r>
                        <m:r>
                          <a:rPr lang="en-US" altLang="zh-CN" sz="1800" b="1" i="1" smtClean="0">
                            <a:solidFill>
                              <a:srgbClr val="00B0F0"/>
                            </a:solidFill>
                            <a:latin typeface="Cambria Math" panose="02040503050406030204" pitchFamily="18" charset="0"/>
                            <a:ea typeface="微软雅黑" panose="020B0503020204020204" pitchFamily="34" charset="-122"/>
                          </a:rPr>
                          <m:t>𝒏𝒐𝒕</m:t>
                        </m:r>
                        <m:r>
                          <a:rPr lang="en-US" altLang="zh-CN" sz="1800" b="1" i="1" smtClean="0">
                            <a:solidFill>
                              <a:srgbClr val="00B0F0"/>
                            </a:solidFill>
                            <a:latin typeface="Cambria Math" panose="02040503050406030204" pitchFamily="18" charset="0"/>
                            <a:ea typeface="微软雅黑" panose="020B0503020204020204" pitchFamily="34" charset="-122"/>
                          </a:rPr>
                          <m:t>  </m:t>
                        </m:r>
                        <m:r>
                          <a:rPr lang="en-US" altLang="zh-CN" sz="1800" b="1" i="1" smtClean="0">
                            <a:solidFill>
                              <a:srgbClr val="00B0F0"/>
                            </a:solidFill>
                            <a:latin typeface="Cambria Math" panose="02040503050406030204" pitchFamily="18" charset="0"/>
                            <a:ea typeface="微软雅黑" panose="020B0503020204020204" pitchFamily="34" charset="-122"/>
                          </a:rPr>
                          <m:t>𝒅𝒓𝒚</m:t>
                        </m:r>
                        <m:r>
                          <a:rPr lang="en-US" altLang="zh-CN" sz="1800" b="1" i="1" smtClean="0">
                            <a:solidFill>
                              <a:srgbClr val="00B0F0"/>
                            </a:solidFill>
                            <a:latin typeface="Cambria Math" panose="02040503050406030204" pitchFamily="18" charset="0"/>
                            <a:ea typeface="Cambria Math" panose="02040503050406030204" pitchFamily="18" charset="0"/>
                          </a:rPr>
                          <m:t>∩</m:t>
                        </m:r>
                        <m:r>
                          <a:rPr lang="en-US" altLang="zh-CN" sz="1800" b="1" i="1" smtClean="0">
                            <a:solidFill>
                              <a:srgbClr val="00B0F0"/>
                            </a:solidFill>
                            <a:latin typeface="Cambria Math" panose="02040503050406030204" pitchFamily="18" charset="0"/>
                            <a:ea typeface="Cambria Math" panose="02040503050406030204" pitchFamily="18" charset="0"/>
                          </a:rPr>
                          <m:t>𝒕𝒆𝒎𝒑𝒆𝒓𝒂𝒕𝒖𝒓𝒆</m:t>
                        </m:r>
                        <m:r>
                          <a:rPr lang="en-US" altLang="zh-CN" sz="1800" b="1" i="1" smtClean="0">
                            <a:solidFill>
                              <a:srgbClr val="00B0F0"/>
                            </a:solidFill>
                            <a:latin typeface="Cambria Math" panose="02040503050406030204" pitchFamily="18" charset="0"/>
                            <a:ea typeface="Cambria Math" panose="02040503050406030204" pitchFamily="18" charset="0"/>
                          </a:rPr>
                          <m:t>  </m:t>
                        </m:r>
                        <m:r>
                          <a:rPr lang="en-US" altLang="zh-CN" sz="1800" b="1" i="1" smtClean="0">
                            <a:solidFill>
                              <a:srgbClr val="00B0F0"/>
                            </a:solidFill>
                            <a:latin typeface="Cambria Math" panose="02040503050406030204" pitchFamily="18" charset="0"/>
                            <a:ea typeface="Cambria Math" panose="02040503050406030204" pitchFamily="18" charset="0"/>
                          </a:rPr>
                          <m:t>𝒊𝒔</m:t>
                        </m:r>
                        <m:r>
                          <a:rPr lang="en-US" altLang="zh-CN" sz="1800" b="1" i="1" smtClean="0">
                            <a:solidFill>
                              <a:srgbClr val="00B0F0"/>
                            </a:solidFill>
                            <a:latin typeface="Cambria Math" panose="02040503050406030204" pitchFamily="18" charset="0"/>
                            <a:ea typeface="Cambria Math" panose="02040503050406030204" pitchFamily="18" charset="0"/>
                          </a:rPr>
                          <m:t>  </m:t>
                        </m:r>
                        <m:r>
                          <a:rPr lang="en-US" altLang="zh-CN" sz="1800" b="1" i="1" smtClean="0">
                            <a:solidFill>
                              <a:srgbClr val="00B0F0"/>
                            </a:solidFill>
                            <a:latin typeface="Cambria Math" panose="02040503050406030204" pitchFamily="18" charset="0"/>
                            <a:ea typeface="Cambria Math" panose="02040503050406030204" pitchFamily="18" charset="0"/>
                          </a:rPr>
                          <m:t>𝒏𝒐𝒕</m:t>
                        </m:r>
                        <m:r>
                          <a:rPr lang="en-US" altLang="zh-CN" sz="1800" b="1" i="1" smtClean="0">
                            <a:solidFill>
                              <a:srgbClr val="00B0F0"/>
                            </a:solidFill>
                            <a:latin typeface="Cambria Math" panose="02040503050406030204" pitchFamily="18" charset="0"/>
                            <a:ea typeface="Cambria Math" panose="02040503050406030204" pitchFamily="18" charset="0"/>
                          </a:rPr>
                          <m:t>  </m:t>
                        </m:r>
                        <m:r>
                          <a:rPr lang="en-US" altLang="zh-CN" sz="1800" b="1" i="1" smtClean="0">
                            <a:solidFill>
                              <a:srgbClr val="00B0F0"/>
                            </a:solidFill>
                            <a:latin typeface="Cambria Math" panose="02040503050406030204" pitchFamily="18" charset="0"/>
                            <a:ea typeface="Cambria Math" panose="02040503050406030204" pitchFamily="18" charset="0"/>
                          </a:rPr>
                          <m:t>𝒘𝒂𝒓𝒎</m:t>
                        </m:r>
                        <m:r>
                          <a:rPr lang="en-US" altLang="zh-CN" sz="1800" b="1" i="1" smtClean="0">
                            <a:solidFill>
                              <a:srgbClr val="00B0F0"/>
                            </a:solidFill>
                            <a:latin typeface="Cambria Math" panose="02040503050406030204" pitchFamily="18" charset="0"/>
                            <a:ea typeface="Cambria Math" panose="02040503050406030204" pitchFamily="18" charset="0"/>
                          </a:rPr>
                          <m:t>∩</m:t>
                        </m:r>
                        <m:r>
                          <a:rPr lang="en-US" altLang="zh-CN" sz="1800" b="1" i="1" smtClean="0">
                            <a:solidFill>
                              <a:srgbClr val="00B0F0"/>
                            </a:solidFill>
                            <a:latin typeface="Cambria Math" panose="02040503050406030204" pitchFamily="18" charset="0"/>
                            <a:ea typeface="Cambria Math" panose="02040503050406030204" pitchFamily="18" charset="0"/>
                          </a:rPr>
                          <m:t>𝒔𝒌𝒚</m:t>
                        </m:r>
                        <m:r>
                          <a:rPr lang="en-US" altLang="zh-CN" sz="1800" b="1" i="1" smtClean="0">
                            <a:solidFill>
                              <a:srgbClr val="00B0F0"/>
                            </a:solidFill>
                            <a:latin typeface="Cambria Math" panose="02040503050406030204" pitchFamily="18" charset="0"/>
                            <a:ea typeface="Cambria Math" panose="02040503050406030204" pitchFamily="18" charset="0"/>
                          </a:rPr>
                          <m:t>  </m:t>
                        </m:r>
                        <m:r>
                          <a:rPr lang="en-US" altLang="zh-CN" sz="1800" b="1" i="1" smtClean="0">
                            <a:solidFill>
                              <a:srgbClr val="00B0F0"/>
                            </a:solidFill>
                            <a:latin typeface="Cambria Math" panose="02040503050406030204" pitchFamily="18" charset="0"/>
                            <a:ea typeface="Cambria Math" panose="02040503050406030204" pitchFamily="18" charset="0"/>
                          </a:rPr>
                          <m:t>𝒊𝒔</m:t>
                        </m:r>
                        <m:r>
                          <a:rPr lang="en-US" altLang="zh-CN" sz="1800" b="1" i="1" smtClean="0">
                            <a:solidFill>
                              <a:srgbClr val="00B0F0"/>
                            </a:solidFill>
                            <a:latin typeface="Cambria Math" panose="02040503050406030204" pitchFamily="18" charset="0"/>
                            <a:ea typeface="Cambria Math" panose="02040503050406030204" pitchFamily="18" charset="0"/>
                          </a:rPr>
                          <m:t>  </m:t>
                        </m:r>
                        <m:r>
                          <a:rPr lang="en-US" altLang="zh-CN" sz="1800" b="1" i="1" smtClean="0">
                            <a:solidFill>
                              <a:srgbClr val="00B0F0"/>
                            </a:solidFill>
                            <a:latin typeface="Cambria Math" panose="02040503050406030204" pitchFamily="18" charset="0"/>
                            <a:ea typeface="Cambria Math" panose="02040503050406030204" pitchFamily="18" charset="0"/>
                          </a:rPr>
                          <m:t>𝒐𝒗𝒆𝒓𝒄𝒂𝒔𝒕</m:t>
                        </m:r>
                      </m:e>
                    </m:d>
                    <m:r>
                      <a:rPr lang="en-US" altLang="zh-CN" sz="1800" b="1" i="1" smtClean="0">
                        <a:solidFill>
                          <a:srgbClr val="00B0F0"/>
                        </a:solidFill>
                        <a:latin typeface="Cambria Math" panose="02040503050406030204" pitchFamily="18" charset="0"/>
                        <a:ea typeface="微软雅黑" panose="020B0503020204020204" pitchFamily="34" charset="-122"/>
                      </a:rPr>
                      <m:t>=</m:t>
                    </m:r>
                    <m:r>
                      <a:rPr lang="en-US" altLang="zh-CN" sz="1800" b="1" i="1" smtClean="0">
                        <a:solidFill>
                          <a:srgbClr val="00B0F0"/>
                        </a:solidFill>
                        <a:latin typeface="Cambria Math" panose="02040503050406030204" pitchFamily="18" charset="0"/>
                        <a:ea typeface="微软雅黑" panose="020B0503020204020204" pitchFamily="34" charset="-122"/>
                      </a:rPr>
                      <m:t>𝟏</m:t>
                    </m:r>
                    <m:r>
                      <a:rPr lang="en-US" altLang="zh-CN" sz="1800" b="1" i="1" smtClean="0">
                        <a:solidFill>
                          <a:srgbClr val="00B0F0"/>
                        </a:solidFill>
                        <a:latin typeface="Cambria Math" panose="02040503050406030204" pitchFamily="18" charset="0"/>
                        <a:ea typeface="微软雅黑" panose="020B0503020204020204" pitchFamily="34" charset="-122"/>
                      </a:rPr>
                      <m:t>.</m:t>
                    </m:r>
                    <m:r>
                      <a:rPr lang="en-US" altLang="zh-CN" sz="1800" b="1" i="1" smtClean="0">
                        <a:solidFill>
                          <a:srgbClr val="00B0F0"/>
                        </a:solidFill>
                        <a:latin typeface="Cambria Math" panose="02040503050406030204" pitchFamily="18" charset="0"/>
                        <a:ea typeface="微软雅黑" panose="020B0503020204020204" pitchFamily="34" charset="-122"/>
                      </a:rPr>
                      <m:t>𝟎</m:t>
                    </m:r>
                    <m:r>
                      <a:rPr lang="en-US" altLang="zh-CN" sz="1800" b="1" i="1" smtClean="0">
                        <a:solidFill>
                          <a:srgbClr val="00B0F0"/>
                        </a:solidFill>
                        <a:latin typeface="Cambria Math" panose="02040503050406030204" pitchFamily="18" charset="0"/>
                        <a:ea typeface="Cambria Math" panose="02040503050406030204" pitchFamily="18" charset="0"/>
                      </a:rPr>
                      <m:t>×</m:t>
                    </m:r>
                    <m:r>
                      <a:rPr lang="en-US" altLang="zh-CN" sz="1800" b="1" i="1" smtClean="0">
                        <a:solidFill>
                          <a:srgbClr val="00B0F0"/>
                        </a:solidFill>
                        <a:latin typeface="Cambria Math" panose="02040503050406030204" pitchFamily="18" charset="0"/>
                        <a:ea typeface="Cambria Math" panose="02040503050406030204" pitchFamily="18" charset="0"/>
                      </a:rPr>
                      <m:t>𝟐</m:t>
                    </m:r>
                    <m:r>
                      <a:rPr lang="en-US" altLang="zh-CN" sz="1800" b="1" i="1" smtClean="0">
                        <a:solidFill>
                          <a:srgbClr val="00B0F0"/>
                        </a:solidFill>
                        <a:latin typeface="Cambria Math" panose="02040503050406030204" pitchFamily="18" charset="0"/>
                        <a:ea typeface="Cambria Math" panose="02040503050406030204" pitchFamily="18" charset="0"/>
                      </a:rPr>
                      <m:t>.</m:t>
                    </m:r>
                    <m:r>
                      <a:rPr lang="en-US" altLang="zh-CN" sz="1800" b="1" i="1" smtClean="0">
                        <a:solidFill>
                          <a:srgbClr val="00B0F0"/>
                        </a:solidFill>
                        <a:latin typeface="Cambria Math" panose="02040503050406030204" pitchFamily="18" charset="0"/>
                        <a:ea typeface="Cambria Math" panose="02040503050406030204" pitchFamily="18" charset="0"/>
                      </a:rPr>
                      <m:t>𝟐𝟑</m:t>
                    </m:r>
                    <m:r>
                      <a:rPr lang="en-US" altLang="zh-CN" sz="1800" b="1" i="1" smtClean="0">
                        <a:solidFill>
                          <a:srgbClr val="00B0F0"/>
                        </a:solidFill>
                        <a:latin typeface="Cambria Math" panose="02040503050406030204" pitchFamily="18" charset="0"/>
                        <a:ea typeface="Cambria Math" panose="02040503050406030204" pitchFamily="18" charset="0"/>
                      </a:rPr>
                      <m:t>=</m:t>
                    </m:r>
                    <m:r>
                      <a:rPr lang="en-US" altLang="zh-CN" sz="1800" b="1" i="1" smtClean="0">
                        <a:solidFill>
                          <a:srgbClr val="00B0F0"/>
                        </a:solidFill>
                        <a:latin typeface="Cambria Math" panose="02040503050406030204" pitchFamily="18" charset="0"/>
                        <a:ea typeface="Cambria Math" panose="02040503050406030204" pitchFamily="18" charset="0"/>
                      </a:rPr>
                      <m:t>𝟐</m:t>
                    </m:r>
                    <m:r>
                      <a:rPr lang="en-US" altLang="zh-CN" sz="1800" b="1" i="1" smtClean="0">
                        <a:solidFill>
                          <a:srgbClr val="00B0F0"/>
                        </a:solidFill>
                        <a:latin typeface="Cambria Math" panose="02040503050406030204" pitchFamily="18" charset="0"/>
                        <a:ea typeface="Cambria Math" panose="02040503050406030204" pitchFamily="18" charset="0"/>
                      </a:rPr>
                      <m:t>.</m:t>
                    </m:r>
                    <m:r>
                      <a:rPr lang="en-US" altLang="zh-CN" sz="1800" b="1" i="1" smtClean="0">
                        <a:solidFill>
                          <a:srgbClr val="00B0F0"/>
                        </a:solidFill>
                        <a:latin typeface="Cambria Math" panose="02040503050406030204" pitchFamily="18" charset="0"/>
                        <a:ea typeface="Cambria Math" panose="02040503050406030204" pitchFamily="18" charset="0"/>
                      </a:rPr>
                      <m:t>𝟐𝟑</m:t>
                    </m:r>
                  </m:oMath>
                </a14:m>
                <a:endParaRPr lang="en-US" altLang="zh-CN" sz="1800" b="1" i="1">
                  <a:solidFill>
                    <a:srgbClr val="00B0F0"/>
                  </a:solidFill>
                  <a:latin typeface="Cambria Math" panose="02040503050406030204" pitchFamily="18" charset="0"/>
                  <a:ea typeface="Cambria Math" panose="02040503050406030204" pitchFamily="18" charset="0"/>
                </a:endParaRPr>
              </a:p>
              <a:p>
                <a:pPr eaLnBrk="1" hangingPunct="1">
                  <a:buClr>
                    <a:srgbClr val="FF0000"/>
                  </a:buClr>
                  <a:buSzPct val="55000"/>
                  <a:buFont typeface="Wingdings" panose="05000000000000000000" pitchFamily="2" charset="2"/>
                  <a:buChar char="Ø"/>
                </a:pPr>
                <a14:m>
                  <m:oMath xmlns:m="http://schemas.openxmlformats.org/officeDocument/2006/math">
                    <m:r>
                      <a:rPr lang="en-US" altLang="zh-CN" sz="1800" b="1" i="1" smtClean="0">
                        <a:solidFill>
                          <a:srgbClr val="00B0F0"/>
                        </a:solidFill>
                        <a:latin typeface="Cambria Math" panose="02040503050406030204" pitchFamily="18" charset="0"/>
                        <a:ea typeface="微软雅黑" panose="020B0503020204020204" pitchFamily="34" charset="-122"/>
                      </a:rPr>
                      <m:t>𝒑</m:t>
                    </m:r>
                    <m:d>
                      <m:dPr>
                        <m:ctrlPr>
                          <a:rPr lang="en-US" altLang="zh-CN" sz="1800" b="1" i="1">
                            <a:solidFill>
                              <a:srgbClr val="00B0F0"/>
                            </a:solidFill>
                            <a:latin typeface="Cambria Math" panose="02040503050406030204" pitchFamily="18" charset="0"/>
                            <a:ea typeface="微软雅黑" panose="020B0503020204020204" pitchFamily="34" charset="-122"/>
                          </a:rPr>
                        </m:ctrlPr>
                      </m:dPr>
                      <m:e>
                        <m:r>
                          <a:rPr lang="en-US" altLang="zh-CN" sz="1800" b="1" i="1">
                            <a:solidFill>
                              <a:srgbClr val="00B0F0"/>
                            </a:solidFill>
                            <a:latin typeface="Cambria Math" panose="02040503050406030204" pitchFamily="18" charset="0"/>
                            <a:ea typeface="微软雅黑" panose="020B0503020204020204" pitchFamily="34" charset="-122"/>
                          </a:rPr>
                          <m:t>𝒕𝒐𝒎𝒐𝒓𝒓𝒐𝒘</m:t>
                        </m:r>
                        <m:r>
                          <a:rPr lang="en-US" altLang="zh-CN" sz="1800" b="1" i="1">
                            <a:solidFill>
                              <a:srgbClr val="00B0F0"/>
                            </a:solidFill>
                            <a:latin typeface="Cambria Math" panose="02040503050406030204" pitchFamily="18" charset="0"/>
                            <a:ea typeface="微软雅黑" panose="020B0503020204020204" pitchFamily="34" charset="-122"/>
                          </a:rPr>
                          <m:t>  </m:t>
                        </m:r>
                        <m:r>
                          <a:rPr lang="en-US" altLang="zh-CN" sz="1800" b="1" i="1">
                            <a:solidFill>
                              <a:srgbClr val="00B0F0"/>
                            </a:solidFill>
                            <a:latin typeface="Cambria Math" panose="02040503050406030204" pitchFamily="18" charset="0"/>
                            <a:ea typeface="微软雅黑" panose="020B0503020204020204" pitchFamily="34" charset="-122"/>
                          </a:rPr>
                          <m:t>𝒊𝒔</m:t>
                        </m:r>
                        <m:r>
                          <a:rPr lang="en-US" altLang="zh-CN" sz="1800" b="1" i="1">
                            <a:solidFill>
                              <a:srgbClr val="00B0F0"/>
                            </a:solidFill>
                            <a:latin typeface="Cambria Math" panose="02040503050406030204" pitchFamily="18" charset="0"/>
                            <a:ea typeface="微软雅黑" panose="020B0503020204020204" pitchFamily="34" charset="-122"/>
                          </a:rPr>
                          <m:t>  </m:t>
                        </m:r>
                        <m:r>
                          <a:rPr lang="en-US" altLang="zh-CN" sz="1800" b="1" i="1" smtClean="0">
                            <a:solidFill>
                              <a:srgbClr val="00B0F0"/>
                            </a:solidFill>
                            <a:latin typeface="Cambria Math" panose="02040503050406030204" pitchFamily="18" charset="0"/>
                            <a:ea typeface="微软雅黑" panose="020B0503020204020204" pitchFamily="34" charset="-122"/>
                          </a:rPr>
                          <m:t>𝒓𝒂𝒊𝒏</m:t>
                        </m:r>
                        <m:r>
                          <a:rPr lang="en-US" altLang="zh-CN" sz="1800" b="1" i="1" smtClean="0">
                            <a:solidFill>
                              <a:srgbClr val="00B0F0"/>
                            </a:solidFill>
                            <a:latin typeface="Cambria Math" panose="02040503050406030204" pitchFamily="18" charset="0"/>
                            <a:ea typeface="微软雅黑" panose="020B0503020204020204" pitchFamily="34" charset="-122"/>
                          </a:rPr>
                          <m:t> | </m:t>
                        </m:r>
                        <m:r>
                          <a:rPr lang="en-US" altLang="zh-CN" sz="1800" b="1" i="1">
                            <a:solidFill>
                              <a:srgbClr val="00B0F0"/>
                            </a:solidFill>
                            <a:latin typeface="Cambria Math" panose="02040503050406030204" pitchFamily="18" charset="0"/>
                            <a:ea typeface="微软雅黑" panose="020B0503020204020204" pitchFamily="34" charset="-122"/>
                          </a:rPr>
                          <m:t>𝒕𝒐𝒅𝒂𝒚</m:t>
                        </m:r>
                        <m:r>
                          <a:rPr lang="en-US" altLang="zh-CN" sz="1800" b="1" i="1">
                            <a:solidFill>
                              <a:srgbClr val="00B0F0"/>
                            </a:solidFill>
                            <a:latin typeface="Cambria Math" panose="02040503050406030204" pitchFamily="18" charset="0"/>
                            <a:ea typeface="微软雅黑" panose="020B0503020204020204" pitchFamily="34" charset="-122"/>
                          </a:rPr>
                          <m:t>  </m:t>
                        </m:r>
                        <m:r>
                          <a:rPr lang="en-US" altLang="zh-CN" sz="1800" b="1" i="1">
                            <a:solidFill>
                              <a:srgbClr val="00B0F0"/>
                            </a:solidFill>
                            <a:latin typeface="Cambria Math" panose="02040503050406030204" pitchFamily="18" charset="0"/>
                            <a:ea typeface="微软雅黑" panose="020B0503020204020204" pitchFamily="34" charset="-122"/>
                          </a:rPr>
                          <m:t>𝒊𝒔</m:t>
                        </m:r>
                        <m:r>
                          <a:rPr lang="en-US" altLang="zh-CN" sz="1800" b="1" i="1">
                            <a:solidFill>
                              <a:srgbClr val="00B0F0"/>
                            </a:solidFill>
                            <a:latin typeface="Cambria Math" panose="02040503050406030204" pitchFamily="18" charset="0"/>
                            <a:ea typeface="微软雅黑" panose="020B0503020204020204" pitchFamily="34" charset="-122"/>
                          </a:rPr>
                          <m:t>  </m:t>
                        </m:r>
                        <m:r>
                          <a:rPr lang="en-US" altLang="zh-CN" sz="1800" b="1" i="1" smtClean="0">
                            <a:solidFill>
                              <a:srgbClr val="00B0F0"/>
                            </a:solidFill>
                            <a:latin typeface="Cambria Math" panose="02040503050406030204" pitchFamily="18" charset="0"/>
                            <a:ea typeface="微软雅黑" panose="020B0503020204020204" pitchFamily="34" charset="-122"/>
                          </a:rPr>
                          <m:t>𝒏𝒐𝒕</m:t>
                        </m:r>
                        <m:r>
                          <a:rPr lang="en-US" altLang="zh-CN" sz="1800" b="1" i="1" smtClean="0">
                            <a:solidFill>
                              <a:srgbClr val="00B0F0"/>
                            </a:solidFill>
                            <a:latin typeface="Cambria Math" panose="02040503050406030204" pitchFamily="18" charset="0"/>
                            <a:ea typeface="微软雅黑" panose="020B0503020204020204" pitchFamily="34" charset="-122"/>
                          </a:rPr>
                          <m:t>  </m:t>
                        </m:r>
                        <m:r>
                          <a:rPr lang="en-US" altLang="zh-CN" sz="1800" b="1" i="1" smtClean="0">
                            <a:solidFill>
                              <a:srgbClr val="00B0F0"/>
                            </a:solidFill>
                            <a:latin typeface="Cambria Math" panose="02040503050406030204" pitchFamily="18" charset="0"/>
                            <a:ea typeface="微软雅黑" panose="020B0503020204020204" pitchFamily="34" charset="-122"/>
                          </a:rPr>
                          <m:t>𝒅𝒓𝒚</m:t>
                        </m:r>
                        <m:r>
                          <a:rPr lang="en-US" altLang="zh-CN" sz="1800" b="1" i="1" smtClean="0">
                            <a:solidFill>
                              <a:srgbClr val="00B0F0"/>
                            </a:solidFill>
                            <a:latin typeface="Cambria Math" panose="02040503050406030204" pitchFamily="18" charset="0"/>
                            <a:ea typeface="Cambria Math" panose="02040503050406030204" pitchFamily="18" charset="0"/>
                          </a:rPr>
                          <m:t>∩</m:t>
                        </m:r>
                        <m:r>
                          <a:rPr lang="en-US" altLang="zh-CN" sz="1800" b="1" i="1">
                            <a:solidFill>
                              <a:srgbClr val="00B0F0"/>
                            </a:solidFill>
                            <a:latin typeface="Cambria Math" panose="02040503050406030204" pitchFamily="18" charset="0"/>
                            <a:ea typeface="Cambria Math" panose="02040503050406030204" pitchFamily="18" charset="0"/>
                          </a:rPr>
                          <m:t>𝒕𝒆𝒎𝒑𝒆𝒓𝒂𝒕𝒖𝒓𝒆</m:t>
                        </m:r>
                        <m:r>
                          <a:rPr lang="en-US" altLang="zh-CN" sz="1800" b="1" i="1">
                            <a:solidFill>
                              <a:srgbClr val="00B0F0"/>
                            </a:solidFill>
                            <a:latin typeface="Cambria Math" panose="02040503050406030204" pitchFamily="18" charset="0"/>
                            <a:ea typeface="Cambria Math" panose="02040503050406030204" pitchFamily="18" charset="0"/>
                          </a:rPr>
                          <m:t>  </m:t>
                        </m:r>
                        <m:r>
                          <a:rPr lang="en-US" altLang="zh-CN" sz="1800" b="1" i="1">
                            <a:solidFill>
                              <a:srgbClr val="00B0F0"/>
                            </a:solidFill>
                            <a:latin typeface="Cambria Math" panose="02040503050406030204" pitchFamily="18" charset="0"/>
                            <a:ea typeface="Cambria Math" panose="02040503050406030204" pitchFamily="18" charset="0"/>
                          </a:rPr>
                          <m:t>𝒊𝒔</m:t>
                        </m:r>
                        <m:r>
                          <a:rPr lang="en-US" altLang="zh-CN" sz="1800" b="1" i="1">
                            <a:solidFill>
                              <a:srgbClr val="00B0F0"/>
                            </a:solidFill>
                            <a:latin typeface="Cambria Math" panose="02040503050406030204" pitchFamily="18" charset="0"/>
                            <a:ea typeface="Cambria Math" panose="02040503050406030204" pitchFamily="18" charset="0"/>
                          </a:rPr>
                          <m:t>  </m:t>
                        </m:r>
                        <m:r>
                          <a:rPr lang="en-US" altLang="zh-CN" sz="1800" b="1" i="1" smtClean="0">
                            <a:solidFill>
                              <a:srgbClr val="00B0F0"/>
                            </a:solidFill>
                            <a:latin typeface="Cambria Math" panose="02040503050406030204" pitchFamily="18" charset="0"/>
                            <a:ea typeface="Cambria Math" panose="02040503050406030204" pitchFamily="18" charset="0"/>
                          </a:rPr>
                          <m:t>𝒏𝒐𝒕</m:t>
                        </m:r>
                        <m:r>
                          <a:rPr lang="en-US" altLang="zh-CN" sz="1800" b="1" i="1" smtClean="0">
                            <a:solidFill>
                              <a:srgbClr val="00B0F0"/>
                            </a:solidFill>
                            <a:latin typeface="Cambria Math" panose="02040503050406030204" pitchFamily="18" charset="0"/>
                            <a:ea typeface="Cambria Math" panose="02040503050406030204" pitchFamily="18" charset="0"/>
                          </a:rPr>
                          <m:t>  </m:t>
                        </m:r>
                        <m:r>
                          <a:rPr lang="en-US" altLang="zh-CN" sz="1800" b="1" i="1" smtClean="0">
                            <a:solidFill>
                              <a:srgbClr val="00B0F0"/>
                            </a:solidFill>
                            <a:latin typeface="Cambria Math" panose="02040503050406030204" pitchFamily="18" charset="0"/>
                            <a:ea typeface="Cambria Math" panose="02040503050406030204" pitchFamily="18" charset="0"/>
                          </a:rPr>
                          <m:t>𝒘𝒂𝒓𝒎</m:t>
                        </m:r>
                        <m:r>
                          <a:rPr lang="en-US" altLang="zh-CN" sz="1800" b="1" i="1" smtClean="0">
                            <a:solidFill>
                              <a:srgbClr val="00B0F0"/>
                            </a:solidFill>
                            <a:latin typeface="Cambria Math" panose="02040503050406030204" pitchFamily="18" charset="0"/>
                            <a:ea typeface="Cambria Math" panose="02040503050406030204" pitchFamily="18" charset="0"/>
                          </a:rPr>
                          <m:t>∩</m:t>
                        </m:r>
                        <m:r>
                          <a:rPr lang="en-US" altLang="zh-CN" sz="1800" b="1" i="1" smtClean="0">
                            <a:solidFill>
                              <a:srgbClr val="00B0F0"/>
                            </a:solidFill>
                            <a:latin typeface="Cambria Math" panose="02040503050406030204" pitchFamily="18" charset="0"/>
                            <a:ea typeface="Cambria Math" panose="02040503050406030204" pitchFamily="18" charset="0"/>
                          </a:rPr>
                          <m:t>𝒔𝒌𝒚</m:t>
                        </m:r>
                        <m:r>
                          <a:rPr lang="en-US" altLang="zh-CN" sz="1800" b="1" i="1" smtClean="0">
                            <a:solidFill>
                              <a:srgbClr val="00B0F0"/>
                            </a:solidFill>
                            <a:latin typeface="Cambria Math" panose="02040503050406030204" pitchFamily="18" charset="0"/>
                            <a:ea typeface="Cambria Math" panose="02040503050406030204" pitchFamily="18" charset="0"/>
                          </a:rPr>
                          <m:t>  </m:t>
                        </m:r>
                        <m:r>
                          <a:rPr lang="en-US" altLang="zh-CN" sz="1800" b="1" i="1" smtClean="0">
                            <a:solidFill>
                              <a:srgbClr val="00B0F0"/>
                            </a:solidFill>
                            <a:latin typeface="Cambria Math" panose="02040503050406030204" pitchFamily="18" charset="0"/>
                            <a:ea typeface="Cambria Math" panose="02040503050406030204" pitchFamily="18" charset="0"/>
                          </a:rPr>
                          <m:t>𝒊𝒔</m:t>
                        </m:r>
                        <m:r>
                          <a:rPr lang="en-US" altLang="zh-CN" sz="1800" b="1" i="1" smtClean="0">
                            <a:solidFill>
                              <a:srgbClr val="00B0F0"/>
                            </a:solidFill>
                            <a:latin typeface="Cambria Math" panose="02040503050406030204" pitchFamily="18" charset="0"/>
                            <a:ea typeface="Cambria Math" panose="02040503050406030204" pitchFamily="18" charset="0"/>
                          </a:rPr>
                          <m:t>  </m:t>
                        </m:r>
                        <m:r>
                          <a:rPr lang="en-US" altLang="zh-CN" sz="1800" b="1" i="1" smtClean="0">
                            <a:solidFill>
                              <a:srgbClr val="00B0F0"/>
                            </a:solidFill>
                            <a:latin typeface="Cambria Math" panose="02040503050406030204" pitchFamily="18" charset="0"/>
                            <a:ea typeface="Cambria Math" panose="02040503050406030204" pitchFamily="18" charset="0"/>
                          </a:rPr>
                          <m:t>𝒐𝒗𝒆𝒓𝒄𝒂𝒔𝒕</m:t>
                        </m:r>
                      </m:e>
                    </m:d>
                    <m:r>
                      <a:rPr lang="en-US" altLang="zh-CN" sz="1800" b="1" i="1" smtClean="0">
                        <a:solidFill>
                          <a:srgbClr val="00B0F0"/>
                        </a:solidFill>
                        <a:latin typeface="Cambria Math" panose="02040503050406030204" pitchFamily="18" charset="0"/>
                        <a:ea typeface="Cambria Math" panose="02040503050406030204" pitchFamily="18" charset="0"/>
                      </a:rPr>
                      <m:t>=</m:t>
                    </m:r>
                    <m:f>
                      <m:fPr>
                        <m:ctrlPr>
                          <a:rPr lang="en-US" altLang="zh-CN" sz="1800" b="1" i="1" smtClean="0">
                            <a:solidFill>
                              <a:srgbClr val="00B0F0"/>
                            </a:solidFill>
                            <a:latin typeface="Cambria Math" panose="02040503050406030204" pitchFamily="18" charset="0"/>
                            <a:ea typeface="Cambria Math" panose="02040503050406030204" pitchFamily="18" charset="0"/>
                          </a:rPr>
                        </m:ctrlPr>
                      </m:fPr>
                      <m:num>
                        <m:r>
                          <a:rPr lang="en-US" altLang="zh-CN" sz="1800" b="1" i="1" smtClean="0">
                            <a:solidFill>
                              <a:srgbClr val="00B0F0"/>
                            </a:solidFill>
                            <a:latin typeface="Cambria Math" panose="02040503050406030204" pitchFamily="18" charset="0"/>
                            <a:ea typeface="Cambria Math" panose="02040503050406030204" pitchFamily="18" charset="0"/>
                          </a:rPr>
                          <m:t>𝟐</m:t>
                        </m:r>
                        <m:r>
                          <a:rPr lang="en-US" altLang="zh-CN" sz="1800" b="1" i="1" smtClean="0">
                            <a:solidFill>
                              <a:srgbClr val="00B0F0"/>
                            </a:solidFill>
                            <a:latin typeface="Cambria Math" panose="02040503050406030204" pitchFamily="18" charset="0"/>
                            <a:ea typeface="Cambria Math" panose="02040503050406030204" pitchFamily="18" charset="0"/>
                          </a:rPr>
                          <m:t>.</m:t>
                        </m:r>
                        <m:r>
                          <a:rPr lang="en-US" altLang="zh-CN" sz="1800" b="1" i="1" smtClean="0">
                            <a:solidFill>
                              <a:srgbClr val="00B0F0"/>
                            </a:solidFill>
                            <a:latin typeface="Cambria Math" panose="02040503050406030204" pitchFamily="18" charset="0"/>
                            <a:ea typeface="Cambria Math" panose="02040503050406030204" pitchFamily="18" charset="0"/>
                          </a:rPr>
                          <m:t>𝟐𝟑</m:t>
                        </m:r>
                      </m:num>
                      <m:den>
                        <m:r>
                          <a:rPr lang="en-US" altLang="zh-CN" sz="1800" b="1" i="1" smtClean="0">
                            <a:solidFill>
                              <a:srgbClr val="00B0F0"/>
                            </a:solidFill>
                            <a:latin typeface="Cambria Math" panose="02040503050406030204" pitchFamily="18" charset="0"/>
                            <a:ea typeface="Cambria Math" panose="02040503050406030204" pitchFamily="18" charset="0"/>
                          </a:rPr>
                          <m:t>𝟏</m:t>
                        </m:r>
                        <m:r>
                          <a:rPr lang="en-US" altLang="zh-CN" sz="1800" b="1" i="1" smtClean="0">
                            <a:solidFill>
                              <a:srgbClr val="00B0F0"/>
                            </a:solidFill>
                            <a:latin typeface="Cambria Math" panose="02040503050406030204" pitchFamily="18" charset="0"/>
                            <a:ea typeface="Cambria Math" panose="02040503050406030204" pitchFamily="18" charset="0"/>
                          </a:rPr>
                          <m:t>+</m:t>
                        </m:r>
                        <m:r>
                          <a:rPr lang="en-US" altLang="zh-CN" sz="1800" b="1" i="1" smtClean="0">
                            <a:solidFill>
                              <a:srgbClr val="00B0F0"/>
                            </a:solidFill>
                            <a:latin typeface="Cambria Math" panose="02040503050406030204" pitchFamily="18" charset="0"/>
                            <a:ea typeface="Cambria Math" panose="02040503050406030204" pitchFamily="18" charset="0"/>
                          </a:rPr>
                          <m:t>𝟐</m:t>
                        </m:r>
                        <m:r>
                          <a:rPr lang="en-US" altLang="zh-CN" sz="1800" b="1" i="1" smtClean="0">
                            <a:solidFill>
                              <a:srgbClr val="00B0F0"/>
                            </a:solidFill>
                            <a:latin typeface="Cambria Math" panose="02040503050406030204" pitchFamily="18" charset="0"/>
                            <a:ea typeface="Cambria Math" panose="02040503050406030204" pitchFamily="18" charset="0"/>
                          </a:rPr>
                          <m:t>.</m:t>
                        </m:r>
                        <m:r>
                          <a:rPr lang="en-US" altLang="zh-CN" sz="1800" b="1" i="1" smtClean="0">
                            <a:solidFill>
                              <a:srgbClr val="00B0F0"/>
                            </a:solidFill>
                            <a:latin typeface="Cambria Math" panose="02040503050406030204" pitchFamily="18" charset="0"/>
                            <a:ea typeface="Cambria Math" panose="02040503050406030204" pitchFamily="18" charset="0"/>
                          </a:rPr>
                          <m:t>𝟐𝟑</m:t>
                        </m:r>
                      </m:den>
                    </m:f>
                    <m:r>
                      <a:rPr lang="en-US" altLang="zh-CN" sz="1800" b="1" i="1" smtClean="0">
                        <a:solidFill>
                          <a:srgbClr val="00B0F0"/>
                        </a:solidFill>
                        <a:latin typeface="Cambria Math" panose="02040503050406030204" pitchFamily="18" charset="0"/>
                        <a:ea typeface="Cambria Math" panose="02040503050406030204" pitchFamily="18" charset="0"/>
                      </a:rPr>
                      <m:t>=</m:t>
                    </m:r>
                    <m:r>
                      <a:rPr lang="en-US" altLang="zh-CN" sz="1800" b="1" i="1" smtClean="0">
                        <a:solidFill>
                          <a:srgbClr val="00B0F0"/>
                        </a:solidFill>
                        <a:latin typeface="Cambria Math" panose="02040503050406030204" pitchFamily="18" charset="0"/>
                        <a:ea typeface="Cambria Math" panose="02040503050406030204" pitchFamily="18" charset="0"/>
                      </a:rPr>
                      <m:t>𝟎</m:t>
                    </m:r>
                    <m:r>
                      <a:rPr lang="en-US" altLang="zh-CN" sz="1800" b="1" i="1" smtClean="0">
                        <a:solidFill>
                          <a:srgbClr val="00B0F0"/>
                        </a:solidFill>
                        <a:latin typeface="Cambria Math" panose="02040503050406030204" pitchFamily="18" charset="0"/>
                        <a:ea typeface="Cambria Math" panose="02040503050406030204" pitchFamily="18" charset="0"/>
                      </a:rPr>
                      <m:t>.</m:t>
                    </m:r>
                    <m:r>
                      <a:rPr lang="en-US" altLang="zh-CN" sz="1800" b="1" i="1" smtClean="0">
                        <a:solidFill>
                          <a:srgbClr val="00B0F0"/>
                        </a:solidFill>
                        <a:latin typeface="Cambria Math" panose="02040503050406030204" pitchFamily="18" charset="0"/>
                        <a:ea typeface="Cambria Math" panose="02040503050406030204" pitchFamily="18" charset="0"/>
                      </a:rPr>
                      <m:t>𝟔𝟗</m:t>
                    </m:r>
                  </m:oMath>
                </a14:m>
                <a:endParaRPr lang="en-US" altLang="zh-CN" sz="1800" b="1" i="1">
                  <a:solidFill>
                    <a:srgbClr val="00B0F0"/>
                  </a:solidFill>
                  <a:latin typeface="Cambria Math" panose="02040503050406030204" pitchFamily="18" charset="0"/>
                  <a:ea typeface="Cambria Math" panose="02040503050406030204" pitchFamily="18" charset="0"/>
                </a:endParaRPr>
              </a:p>
              <a:p>
                <a:pPr eaLnBrk="1" hangingPunct="1">
                  <a:buClr>
                    <a:srgbClr val="FF0000"/>
                  </a:buClr>
                  <a:buSzPct val="55000"/>
                  <a:buFont typeface="Wingdings" panose="05000000000000000000" pitchFamily="2" charset="2"/>
                  <a:buChar char="Ø"/>
                </a:pPr>
                <a:endParaRPr lang="en-US" altLang="zh-CN" sz="800" b="1">
                  <a:latin typeface="微软雅黑" panose="020B0503020204020204" pitchFamily="34" charset="-122"/>
                  <a:ea typeface="微软雅黑" panose="020B0503020204020204" pitchFamily="34" charset="-122"/>
                </a:endParaRPr>
              </a:p>
              <a:p>
                <a:pPr eaLnBrk="1" hangingPunct="1">
                  <a:buClr>
                    <a:srgbClr val="FF0000"/>
                  </a:buClr>
                  <a:buSzPct val="55000"/>
                  <a:buFont typeface="Wingdings" panose="05000000000000000000" pitchFamily="2" charset="2"/>
                  <a:buChar char="Ø"/>
                </a:pPr>
                <a14:m>
                  <m:oMath xmlns:m="http://schemas.openxmlformats.org/officeDocument/2006/math">
                    <m:r>
                      <a:rPr lang="en-US" altLang="zh-CN" sz="1800" b="1" i="1" smtClean="0">
                        <a:solidFill>
                          <a:srgbClr val="C00000"/>
                        </a:solidFill>
                        <a:latin typeface="Cambria Math" panose="02040503050406030204" pitchFamily="18" charset="0"/>
                        <a:ea typeface="微软雅黑" panose="020B0503020204020204" pitchFamily="34" charset="-122"/>
                      </a:rPr>
                      <m:t>𝒕𝒐𝒎𝒐𝒓𝒓𝒐𝒘</m:t>
                    </m:r>
                    <m:r>
                      <a:rPr lang="en-US" altLang="zh-CN" sz="1800" b="1" i="1" smtClean="0">
                        <a:solidFill>
                          <a:srgbClr val="C00000"/>
                        </a:solidFill>
                        <a:latin typeface="Cambria Math" panose="02040503050406030204" pitchFamily="18" charset="0"/>
                        <a:ea typeface="微软雅黑" panose="020B0503020204020204" pitchFamily="34" charset="-122"/>
                      </a:rPr>
                      <m:t>  </m:t>
                    </m:r>
                    <m:r>
                      <a:rPr lang="en-US" altLang="zh-CN" sz="1800" b="1" i="1" smtClean="0">
                        <a:solidFill>
                          <a:srgbClr val="C00000"/>
                        </a:solidFill>
                        <a:latin typeface="Cambria Math" panose="02040503050406030204" pitchFamily="18" charset="0"/>
                        <a:ea typeface="微软雅黑" panose="020B0503020204020204" pitchFamily="34" charset="-122"/>
                      </a:rPr>
                      <m:t>𝒊𝒔</m:t>
                    </m:r>
                    <m:r>
                      <a:rPr lang="en-US" altLang="zh-CN" sz="1800" b="1" i="1" smtClean="0">
                        <a:solidFill>
                          <a:srgbClr val="C00000"/>
                        </a:solidFill>
                        <a:latin typeface="Cambria Math" panose="02040503050406030204" pitchFamily="18" charset="0"/>
                        <a:ea typeface="微软雅黑" panose="020B0503020204020204" pitchFamily="34" charset="-122"/>
                      </a:rPr>
                      <m:t>  </m:t>
                    </m:r>
                    <m:r>
                      <a:rPr lang="en-US" altLang="zh-CN" sz="1800" b="1" i="1" smtClean="0">
                        <a:solidFill>
                          <a:srgbClr val="C00000"/>
                        </a:solidFill>
                        <a:latin typeface="Cambria Math" panose="02040503050406030204" pitchFamily="18" charset="0"/>
                        <a:ea typeface="微软雅黑" panose="020B0503020204020204" pitchFamily="34" charset="-122"/>
                      </a:rPr>
                      <m:t>𝒅𝒓𝒚</m:t>
                    </m:r>
                    <m:r>
                      <a:rPr lang="en-US" altLang="zh-CN" sz="1800" b="1" i="1" smtClean="0">
                        <a:solidFill>
                          <a:srgbClr val="C00000"/>
                        </a:solidFill>
                        <a:latin typeface="Cambria Math" panose="02040503050406030204" pitchFamily="18" charset="0"/>
                        <a:ea typeface="微软雅黑" panose="020B0503020204020204" pitchFamily="34" charset="-122"/>
                      </a:rPr>
                      <m:t>     </m:t>
                    </m:r>
                    <m:d>
                      <m:dPr>
                        <m:begChr m:val="{"/>
                        <m:endChr m:val="}"/>
                        <m:ctrlPr>
                          <a:rPr lang="en-US" altLang="zh-CN" sz="1800" b="1" i="1" smtClean="0">
                            <a:solidFill>
                              <a:srgbClr val="C00000"/>
                            </a:solidFill>
                            <a:latin typeface="Cambria Math" panose="02040503050406030204" pitchFamily="18" charset="0"/>
                            <a:ea typeface="微软雅黑" panose="020B0503020204020204" pitchFamily="34" charset="-122"/>
                          </a:rPr>
                        </m:ctrlPr>
                      </m:dPr>
                      <m:e>
                        <m:r>
                          <a:rPr lang="en-US" altLang="zh-CN" sz="1800" b="1" i="1" smtClean="0">
                            <a:solidFill>
                              <a:srgbClr val="C00000"/>
                            </a:solidFill>
                            <a:latin typeface="Cambria Math" panose="02040503050406030204" pitchFamily="18" charset="0"/>
                            <a:ea typeface="微软雅黑" panose="020B0503020204020204" pitchFamily="34" charset="-122"/>
                          </a:rPr>
                          <m:t>𝟎</m:t>
                        </m:r>
                        <m:r>
                          <a:rPr lang="en-US" altLang="zh-CN" sz="1800" b="1" i="1" smtClean="0">
                            <a:solidFill>
                              <a:srgbClr val="C00000"/>
                            </a:solidFill>
                            <a:latin typeface="Cambria Math" panose="02040503050406030204" pitchFamily="18" charset="0"/>
                            <a:ea typeface="微软雅黑" panose="020B0503020204020204" pitchFamily="34" charset="-122"/>
                          </a:rPr>
                          <m:t>.</m:t>
                        </m:r>
                        <m:r>
                          <a:rPr lang="en-US" altLang="zh-CN" sz="1800" b="1" i="1" smtClean="0">
                            <a:solidFill>
                              <a:srgbClr val="C00000"/>
                            </a:solidFill>
                            <a:latin typeface="Cambria Math" panose="02040503050406030204" pitchFamily="18" charset="0"/>
                            <a:ea typeface="微软雅黑" panose="020B0503020204020204" pitchFamily="34" charset="-122"/>
                          </a:rPr>
                          <m:t>𝟖𝟔</m:t>
                        </m:r>
                      </m:e>
                    </m:d>
                    <m:r>
                      <a:rPr lang="en-US" altLang="zh-CN" sz="1800" b="1" i="1" smtClean="0">
                        <a:solidFill>
                          <a:srgbClr val="C00000"/>
                        </a:solidFill>
                        <a:latin typeface="Cambria Math" panose="02040503050406030204" pitchFamily="18" charset="0"/>
                        <a:ea typeface="微软雅黑" panose="020B0503020204020204" pitchFamily="34" charset="-122"/>
                      </a:rPr>
                      <m:t> </m:t>
                    </m:r>
                  </m:oMath>
                </a14:m>
                <a:endParaRPr lang="en-US" altLang="zh-CN" sz="1800" b="1" i="1">
                  <a:solidFill>
                    <a:srgbClr val="C00000"/>
                  </a:solidFill>
                  <a:latin typeface="Cambria Math" panose="02040503050406030204" pitchFamily="18" charset="0"/>
                  <a:ea typeface="微软雅黑" panose="020B0503020204020204" pitchFamily="34" charset="-122"/>
                </a:endParaRPr>
              </a:p>
              <a:p>
                <a:pPr eaLnBrk="1" hangingPunct="1">
                  <a:buClr>
                    <a:srgbClr val="FF0000"/>
                  </a:buClr>
                  <a:buSzPct val="55000"/>
                  <a:buFont typeface="Wingdings" panose="05000000000000000000" pitchFamily="2" charset="2"/>
                  <a:buChar char="Ø"/>
                </a:pPr>
                <a14:m>
                  <m:oMath xmlns:m="http://schemas.openxmlformats.org/officeDocument/2006/math">
                    <m:r>
                      <a:rPr lang="en-US" altLang="zh-CN" sz="1800" b="1" i="1" smtClean="0">
                        <a:solidFill>
                          <a:srgbClr val="C00000"/>
                        </a:solidFill>
                        <a:latin typeface="Cambria Math" panose="02040503050406030204" pitchFamily="18" charset="0"/>
                        <a:ea typeface="微软雅黑" panose="020B0503020204020204" pitchFamily="34" charset="-122"/>
                      </a:rPr>
                      <m:t>                              </m:t>
                    </m:r>
                    <m:r>
                      <a:rPr lang="en-US" altLang="zh-CN" sz="1800" b="1" i="1" smtClean="0">
                        <a:solidFill>
                          <a:srgbClr val="C00000"/>
                        </a:solidFill>
                        <a:latin typeface="Cambria Math" panose="02040503050406030204" pitchFamily="18" charset="0"/>
                        <a:ea typeface="微软雅黑" panose="020B0503020204020204" pitchFamily="34" charset="-122"/>
                      </a:rPr>
                      <m:t>𝒓𝒂𝒊𝒏</m:t>
                    </m:r>
                    <m:r>
                      <a:rPr lang="en-US" altLang="zh-CN" sz="1800" b="1" i="1" smtClean="0">
                        <a:solidFill>
                          <a:srgbClr val="C00000"/>
                        </a:solidFill>
                        <a:latin typeface="Cambria Math" panose="02040503050406030204" pitchFamily="18" charset="0"/>
                        <a:ea typeface="微软雅黑" panose="020B0503020204020204" pitchFamily="34" charset="-122"/>
                      </a:rPr>
                      <m:t>   {</m:t>
                    </m:r>
                    <m:r>
                      <a:rPr lang="en-US" altLang="zh-CN" sz="1800" b="1" i="1" smtClean="0">
                        <a:solidFill>
                          <a:srgbClr val="C00000"/>
                        </a:solidFill>
                        <a:latin typeface="Cambria Math" panose="02040503050406030204" pitchFamily="18" charset="0"/>
                        <a:ea typeface="微软雅黑" panose="020B0503020204020204" pitchFamily="34" charset="-122"/>
                      </a:rPr>
                      <m:t>𝟎</m:t>
                    </m:r>
                    <m:r>
                      <a:rPr lang="en-US" altLang="zh-CN" sz="1800" b="1" i="1" smtClean="0">
                        <a:solidFill>
                          <a:srgbClr val="C00000"/>
                        </a:solidFill>
                        <a:latin typeface="Cambria Math" panose="02040503050406030204" pitchFamily="18" charset="0"/>
                        <a:ea typeface="微软雅黑" panose="020B0503020204020204" pitchFamily="34" charset="-122"/>
                      </a:rPr>
                      <m:t>.</m:t>
                    </m:r>
                    <m:r>
                      <a:rPr lang="en-US" altLang="zh-CN" sz="1800" b="1" i="1" smtClean="0">
                        <a:solidFill>
                          <a:srgbClr val="C00000"/>
                        </a:solidFill>
                        <a:latin typeface="Cambria Math" panose="02040503050406030204" pitchFamily="18" charset="0"/>
                        <a:ea typeface="微软雅黑" panose="020B0503020204020204" pitchFamily="34" charset="-122"/>
                      </a:rPr>
                      <m:t>𝟔𝟗</m:t>
                    </m:r>
                    <m:r>
                      <a:rPr lang="en-US" altLang="zh-CN" sz="1800" b="1" i="1" smtClean="0">
                        <a:solidFill>
                          <a:srgbClr val="C00000"/>
                        </a:solidFill>
                        <a:latin typeface="Cambria Math" panose="02040503050406030204" pitchFamily="18" charset="0"/>
                        <a:ea typeface="微软雅黑" panose="020B0503020204020204" pitchFamily="34" charset="-122"/>
                      </a:rPr>
                      <m:t>}</m:t>
                    </m:r>
                  </m:oMath>
                </a14:m>
                <a:endParaRPr lang="en-US" altLang="zh-CN" sz="1800" b="1">
                  <a:solidFill>
                    <a:srgbClr val="C00000"/>
                  </a:solidFill>
                  <a:latin typeface="微软雅黑" panose="020B0503020204020204" pitchFamily="34" charset="-122"/>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1800" b="1">
                  <a:latin typeface="微软雅黑" panose="020B0503020204020204" pitchFamily="34" charset="-122"/>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1800" b="1">
                  <a:latin typeface="微软雅黑" panose="020B0503020204020204" pitchFamily="34" charset="-122"/>
                  <a:ea typeface="微软雅黑" panose="020B0503020204020204" pitchFamily="34" charset="-122"/>
                </a:endParaRPr>
              </a:p>
            </p:txBody>
          </p:sp>
        </mc:Choice>
        <mc:Fallback xmlns="">
          <p:sp>
            <p:nvSpPr>
              <p:cNvPr id="4" name="Rectangle 3">
                <a:extLst>
                  <a:ext uri="{FF2B5EF4-FFF2-40B4-BE49-F238E27FC236}">
                    <a16:creationId xmlns:a16="http://schemas.microsoft.com/office/drawing/2014/main" id="{D4EEA9C4-FD75-4DF2-AC9A-1B8E9723FEFB}"/>
                  </a:ext>
                </a:extLst>
              </p:cNvPr>
              <p:cNvSpPr txBox="1">
                <a:spLocks noRot="1" noChangeAspect="1" noMove="1" noResize="1" noEditPoints="1" noAdjustHandles="1" noChangeArrowheads="1" noChangeShapeType="1" noTextEdit="1"/>
              </p:cNvSpPr>
              <p:nvPr/>
            </p:nvSpPr>
            <p:spPr bwMode="auto">
              <a:xfrm>
                <a:off x="467544" y="1268760"/>
                <a:ext cx="9649072" cy="5433243"/>
              </a:xfrm>
              <a:prstGeom prst="rect">
                <a:avLst/>
              </a:prstGeom>
              <a:blipFill>
                <a:blip r:embed="rId2"/>
                <a:stretch>
                  <a:fillRect/>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spTree>
    <p:extLst>
      <p:ext uri="{BB962C8B-B14F-4D97-AF65-F5344CB8AC3E}">
        <p14:creationId xmlns:p14="http://schemas.microsoft.com/office/powerpoint/2010/main" val="111066395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89CE89D4-C46C-421C-8225-3A9FCD52C853}"/>
              </a:ext>
            </a:extLst>
          </p:cNvPr>
          <p:cNvSpPr>
            <a:spLocks noGrp="1" noChangeArrowheads="1"/>
          </p:cNvSpPr>
          <p:nvPr>
            <p:ph type="title"/>
          </p:nvPr>
        </p:nvSpPr>
        <p:spPr>
          <a:xfrm>
            <a:off x="971550" y="406400"/>
            <a:ext cx="7696200" cy="719138"/>
          </a:xfrm>
        </p:spPr>
        <p:txBody>
          <a:bodyPr/>
          <a:lstStyle/>
          <a:p>
            <a:pPr eaLnBrk="1" hangingPunct="1">
              <a:defRPr/>
            </a:pPr>
            <a:r>
              <a:rPr lang="en-US" altLang="zh-CN" sz="2800" dirty="0">
                <a:latin typeface="+mn-lt"/>
              </a:rPr>
              <a:t> </a:t>
            </a:r>
            <a:r>
              <a:rPr lang="zh-CN" altLang="en-US" sz="2800" dirty="0">
                <a:latin typeface="+mn-lt"/>
              </a:rPr>
              <a:t>专家系统实例</a:t>
            </a:r>
          </a:p>
        </p:txBody>
      </p:sp>
      <p:sp>
        <p:nvSpPr>
          <p:cNvPr id="5" name="Rectangle 3">
            <a:extLst>
              <a:ext uri="{FF2B5EF4-FFF2-40B4-BE49-F238E27FC236}">
                <a16:creationId xmlns:a16="http://schemas.microsoft.com/office/drawing/2014/main" id="{ECB0BAC8-E5BB-4D44-AB1E-37DF226B05C9}"/>
              </a:ext>
            </a:extLst>
          </p:cNvPr>
          <p:cNvSpPr txBox="1">
            <a:spLocks noChangeArrowheads="1"/>
          </p:cNvSpPr>
          <p:nvPr/>
        </p:nvSpPr>
        <p:spPr bwMode="auto">
          <a:xfrm>
            <a:off x="683568" y="1308125"/>
            <a:ext cx="7848872" cy="54332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tx1"/>
              </a:buClr>
              <a:buSzPct val="70000"/>
              <a:buFont typeface="Wingdings" panose="05000000000000000000" pitchFamily="2" charset="2"/>
              <a:buChar char="l"/>
              <a:defRPr sz="31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70000"/>
              <a:buFont typeface="Wingdings" panose="05000000000000000000" pitchFamily="2" charset="2"/>
              <a:buChar char="•"/>
              <a:defRPr sz="26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1"/>
              </a:buClr>
              <a:buSzPct val="70000"/>
              <a:buFont typeface="Wingdings" panose="05000000000000000000" pitchFamily="2" charset="2"/>
              <a:buChar char="•"/>
              <a:defRPr sz="22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1"/>
              </a:buClr>
              <a:buSzPct val="70000"/>
              <a:buFont typeface="Wingdings" panose="05000000000000000000" pitchFamily="2" charset="2"/>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1"/>
              </a:buClr>
              <a:buSzPct val="70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buClr>
                <a:srgbClr val="FF0000"/>
              </a:buClr>
              <a:buSzPct val="55000"/>
              <a:buFont typeface="Wingdings" panose="05000000000000000000" pitchFamily="2" charset="2"/>
              <a:buChar char="u"/>
            </a:pPr>
            <a:r>
              <a:rPr lang="zh-CN" altLang="en-US" sz="1800" b="1">
                <a:latin typeface="微软雅黑" panose="020B0503020204020204" pitchFamily="34" charset="-122"/>
                <a:ea typeface="微软雅黑" panose="020B0503020204020204" pitchFamily="34" charset="-122"/>
              </a:rPr>
              <a:t>从结果说明，两个假设“明天不下雨”、“明天下雨”都极有可能发生，但前者的可能性更高。</a:t>
            </a:r>
            <a:endParaRPr lang="en-US" altLang="zh-CN" sz="1800" b="1">
              <a:latin typeface="微软雅黑" panose="020B0503020204020204" pitchFamily="34" charset="-122"/>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1800" b="1">
              <a:latin typeface="微软雅黑" panose="020B0503020204020204" pitchFamily="34" charset="-122"/>
              <a:ea typeface="微软雅黑" panose="020B0503020204020204" pitchFamily="34" charset="-122"/>
            </a:endParaRPr>
          </a:p>
          <a:p>
            <a:pPr eaLnBrk="1" hangingPunct="1">
              <a:buClr>
                <a:srgbClr val="FF0000"/>
              </a:buClr>
              <a:buSzPct val="55000"/>
            </a:pPr>
            <a:r>
              <a:rPr lang="zh-CN" altLang="en-US" sz="1800" b="1">
                <a:latin typeface="微软雅黑" panose="020B0503020204020204" pitchFamily="34" charset="-122"/>
                <a:ea typeface="微软雅黑" panose="020B0503020204020204" pitchFamily="34" charset="-122"/>
              </a:rPr>
              <a:t>下面的表格是 </a:t>
            </a:r>
            <a:r>
              <a:rPr lang="en-US" altLang="zh-CN" sz="1800" b="1">
                <a:latin typeface="微软雅黑" panose="020B0503020204020204" pitchFamily="34" charset="-122"/>
                <a:ea typeface="微软雅黑" panose="020B0503020204020204" pitchFamily="34" charset="-122"/>
              </a:rPr>
              <a:t>1982 </a:t>
            </a:r>
            <a:r>
              <a:rPr lang="zh-CN" altLang="en-US" sz="1800" b="1">
                <a:latin typeface="微软雅黑" panose="020B0503020204020204" pitchFamily="34" charset="-122"/>
                <a:ea typeface="微软雅黑" panose="020B0503020204020204" pitchFamily="34" charset="-122"/>
              </a:rPr>
              <a:t>年</a:t>
            </a:r>
            <a:r>
              <a:rPr lang="zh-CN" altLang="en-US" sz="1800" b="1">
                <a:solidFill>
                  <a:srgbClr val="0000FF"/>
                </a:solidFill>
                <a:latin typeface="微软雅黑" panose="020B0503020204020204" pitchFamily="34" charset="-122"/>
                <a:ea typeface="微软雅黑" panose="020B0503020204020204" pitchFamily="34" charset="-122"/>
              </a:rPr>
              <a:t>利用该专家系统</a:t>
            </a:r>
            <a:r>
              <a:rPr lang="zh-CN" altLang="en-US" sz="1800" b="1">
                <a:latin typeface="微软雅黑" panose="020B0503020204020204" pitchFamily="34" charset="-122"/>
                <a:ea typeface="微软雅黑" panose="020B0503020204020204" pitchFamily="34" charset="-122"/>
              </a:rPr>
              <a:t>进行</a:t>
            </a:r>
            <a:r>
              <a:rPr lang="zh-CN" altLang="en-US" sz="1800" b="1">
                <a:solidFill>
                  <a:srgbClr val="0000FF"/>
                </a:solidFill>
                <a:latin typeface="微软雅黑" panose="020B0503020204020204" pitchFamily="34" charset="-122"/>
                <a:ea typeface="微软雅黑" panose="020B0503020204020204" pitchFamily="34" charset="-122"/>
              </a:rPr>
              <a:t>预测</a:t>
            </a:r>
            <a:r>
              <a:rPr lang="zh-CN" altLang="en-US" sz="1800" b="1">
                <a:latin typeface="微软雅黑" panose="020B0503020204020204" pitchFamily="34" charset="-122"/>
                <a:ea typeface="微软雅黑" panose="020B0503020204020204" pitchFamily="34" charset="-122"/>
              </a:rPr>
              <a:t>的</a:t>
            </a:r>
            <a:r>
              <a:rPr lang="zh-CN" altLang="en-US" sz="1800" b="1">
                <a:solidFill>
                  <a:srgbClr val="0000FF"/>
                </a:solidFill>
                <a:latin typeface="微软雅黑" panose="020B0503020204020204" pitchFamily="34" charset="-122"/>
                <a:ea typeface="微软雅黑" panose="020B0503020204020204" pitchFamily="34" charset="-122"/>
              </a:rPr>
              <a:t>伦敦 </a:t>
            </a:r>
            <a:r>
              <a:rPr lang="en-US" altLang="zh-CN" sz="1800" b="1">
                <a:solidFill>
                  <a:srgbClr val="0000FF"/>
                </a:solidFill>
                <a:latin typeface="微软雅黑" panose="020B0503020204020204" pitchFamily="34" charset="-122"/>
                <a:ea typeface="微软雅黑" panose="020B0503020204020204" pitchFamily="34" charset="-122"/>
              </a:rPr>
              <a:t>3 </a:t>
            </a:r>
            <a:r>
              <a:rPr lang="zh-CN" altLang="en-US" sz="1800" b="1">
                <a:solidFill>
                  <a:srgbClr val="0000FF"/>
                </a:solidFill>
                <a:latin typeface="微软雅黑" panose="020B0503020204020204" pitchFamily="34" charset="-122"/>
                <a:ea typeface="微软雅黑" panose="020B0503020204020204" pitchFamily="34" charset="-122"/>
              </a:rPr>
              <a:t>月份</a:t>
            </a:r>
            <a:r>
              <a:rPr lang="zh-CN" altLang="en-US" sz="1800" b="1">
                <a:latin typeface="微软雅黑" panose="020B0503020204020204" pitchFamily="34" charset="-122"/>
                <a:ea typeface="微软雅黑" panose="020B0503020204020204" pitchFamily="34" charset="-122"/>
              </a:rPr>
              <a:t>的</a:t>
            </a:r>
            <a:r>
              <a:rPr lang="zh-CN" altLang="en-US" sz="1800" b="1">
                <a:solidFill>
                  <a:srgbClr val="0000FF"/>
                </a:solidFill>
                <a:latin typeface="微软雅黑" panose="020B0503020204020204" pitchFamily="34" charset="-122"/>
                <a:ea typeface="微软雅黑" panose="020B0503020204020204" pitchFamily="34" charset="-122"/>
              </a:rPr>
              <a:t>天气</a:t>
            </a:r>
            <a:r>
              <a:rPr lang="zh-CN" altLang="en-US" sz="1800" b="1">
                <a:latin typeface="微软雅黑" panose="020B0503020204020204" pitchFamily="34" charset="-122"/>
                <a:ea typeface="微软雅黑" panose="020B0503020204020204" pitchFamily="34" charset="-122"/>
              </a:rPr>
              <a:t>具体情况：</a:t>
            </a:r>
            <a:endParaRPr lang="en-US" altLang="zh-CN" sz="1800" b="1">
              <a:latin typeface="微软雅黑" panose="020B0503020204020204" pitchFamily="34" charset="-122"/>
              <a:ea typeface="微软雅黑" panose="020B0503020204020204" pitchFamily="34" charset="-122"/>
            </a:endParaRPr>
          </a:p>
          <a:p>
            <a:pPr eaLnBrk="1" hangingPunct="1">
              <a:buClr>
                <a:srgbClr val="FF0000"/>
              </a:buClr>
              <a:buSzPct val="55000"/>
            </a:pPr>
            <a:endParaRPr lang="en-US" altLang="zh-CN" sz="800" b="1">
              <a:latin typeface="微软雅黑" panose="020B0503020204020204" pitchFamily="34" charset="-122"/>
              <a:ea typeface="微软雅黑" panose="020B0503020204020204" pitchFamily="34" charset="-122"/>
            </a:endParaRPr>
          </a:p>
          <a:p>
            <a:pPr eaLnBrk="1" hangingPunct="1">
              <a:buClr>
                <a:srgbClr val="FF0000"/>
              </a:buClr>
              <a:buSzPct val="55000"/>
              <a:buFont typeface="Wingdings" panose="05000000000000000000" pitchFamily="2" charset="2"/>
              <a:buChar char="Ø"/>
            </a:pPr>
            <a:r>
              <a:rPr lang="zh-CN" altLang="en-US" sz="1800">
                <a:latin typeface="微软雅黑" panose="020B0503020204020204" pitchFamily="34" charset="-122"/>
                <a:ea typeface="微软雅黑" panose="020B0503020204020204" pitchFamily="34" charset="-122"/>
              </a:rPr>
              <a:t>一天的降雨量为 </a:t>
            </a:r>
            <a:r>
              <a:rPr lang="en-US" altLang="zh-CN" sz="1800">
                <a:latin typeface="微软雅黑" panose="020B0503020204020204" pitchFamily="34" charset="-122"/>
                <a:ea typeface="微软雅黑" panose="020B0503020204020204" pitchFamily="34" charset="-122"/>
              </a:rPr>
              <a:t>0 </a:t>
            </a:r>
            <a:r>
              <a:rPr lang="zh-CN" altLang="en-US" sz="1800">
                <a:latin typeface="微软雅黑" panose="020B0503020204020204" pitchFamily="34" charset="-122"/>
                <a:ea typeface="微软雅黑" panose="020B0503020204020204" pitchFamily="34" charset="-122"/>
              </a:rPr>
              <a:t>，则表示这一天没有下雨</a:t>
            </a:r>
            <a:endParaRPr lang="en-US" altLang="zh-CN" sz="1800">
              <a:latin typeface="微软雅黑" panose="020B0503020204020204" pitchFamily="34" charset="-122"/>
              <a:ea typeface="微软雅黑" panose="020B0503020204020204" pitchFamily="34" charset="-122"/>
            </a:endParaRPr>
          </a:p>
          <a:p>
            <a:pPr eaLnBrk="1" hangingPunct="1">
              <a:buClr>
                <a:srgbClr val="FF0000"/>
              </a:buClr>
              <a:buSzPct val="55000"/>
            </a:pPr>
            <a:endParaRPr lang="en-US" altLang="zh-CN" sz="1800" b="1">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85351598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89CE89D4-C46C-421C-8225-3A9FCD52C853}"/>
              </a:ext>
            </a:extLst>
          </p:cNvPr>
          <p:cNvSpPr>
            <a:spLocks noGrp="1" noChangeArrowheads="1"/>
          </p:cNvSpPr>
          <p:nvPr>
            <p:ph type="title"/>
          </p:nvPr>
        </p:nvSpPr>
        <p:spPr>
          <a:xfrm>
            <a:off x="971550" y="406400"/>
            <a:ext cx="7696200" cy="719138"/>
          </a:xfrm>
        </p:spPr>
        <p:txBody>
          <a:bodyPr/>
          <a:lstStyle/>
          <a:p>
            <a:pPr eaLnBrk="1" hangingPunct="1">
              <a:defRPr/>
            </a:pPr>
            <a:r>
              <a:rPr lang="en-US" altLang="zh-CN" sz="2800" dirty="0">
                <a:latin typeface="+mn-lt"/>
              </a:rPr>
              <a:t> </a:t>
            </a:r>
            <a:r>
              <a:rPr lang="zh-CN" altLang="en-US" sz="2800" dirty="0">
                <a:latin typeface="+mn-lt"/>
              </a:rPr>
              <a:t>专家系统实例</a:t>
            </a:r>
          </a:p>
        </p:txBody>
      </p:sp>
      <p:graphicFrame>
        <p:nvGraphicFramePr>
          <p:cNvPr id="4" name="对象 3">
            <a:extLst>
              <a:ext uri="{FF2B5EF4-FFF2-40B4-BE49-F238E27FC236}">
                <a16:creationId xmlns:a16="http://schemas.microsoft.com/office/drawing/2014/main" id="{6D40215B-7404-484F-92A3-BAAFBEA7C9DC}"/>
              </a:ext>
            </a:extLst>
          </p:cNvPr>
          <p:cNvGraphicFramePr>
            <a:graphicFrameLocks noChangeAspect="1"/>
          </p:cNvGraphicFramePr>
          <p:nvPr/>
        </p:nvGraphicFramePr>
        <p:xfrm>
          <a:off x="1111250" y="1268760"/>
          <a:ext cx="6921500" cy="4829175"/>
        </p:xfrm>
        <a:graphic>
          <a:graphicData uri="http://schemas.openxmlformats.org/presentationml/2006/ole">
            <mc:AlternateContent xmlns:mc="http://schemas.openxmlformats.org/markup-compatibility/2006">
              <mc:Choice xmlns:v="urn:schemas-microsoft-com:vml" Requires="v">
                <p:oleObj spid="_x0000_s18503" name="Worksheet" r:id="rId3" imgW="4943398" imgH="3448041" progId="Excel.Sheet.12">
                  <p:embed/>
                </p:oleObj>
              </mc:Choice>
              <mc:Fallback>
                <p:oleObj name="Worksheet" r:id="rId3" imgW="4943398" imgH="3448041" progId="Excel.Sheet.12">
                  <p:embed/>
                  <p:pic>
                    <p:nvPicPr>
                      <p:cNvPr id="4" name="对象 3">
                        <a:extLst>
                          <a:ext uri="{FF2B5EF4-FFF2-40B4-BE49-F238E27FC236}">
                            <a16:creationId xmlns:a16="http://schemas.microsoft.com/office/drawing/2014/main" id="{6D40215B-7404-484F-92A3-BAAFBEA7C9DC}"/>
                          </a:ext>
                        </a:extLst>
                      </p:cNvPr>
                      <p:cNvPicPr/>
                      <p:nvPr/>
                    </p:nvPicPr>
                    <p:blipFill>
                      <a:blip r:embed="rId4"/>
                      <a:stretch>
                        <a:fillRect/>
                      </a:stretch>
                    </p:blipFill>
                    <p:spPr>
                      <a:xfrm>
                        <a:off x="1111250" y="1268760"/>
                        <a:ext cx="6921500" cy="4829175"/>
                      </a:xfrm>
                      <a:prstGeom prst="rect">
                        <a:avLst/>
                      </a:prstGeom>
                    </p:spPr>
                  </p:pic>
                </p:oleObj>
              </mc:Fallback>
            </mc:AlternateContent>
          </a:graphicData>
        </a:graphic>
      </p:graphicFrame>
    </p:spTree>
    <p:extLst>
      <p:ext uri="{BB962C8B-B14F-4D97-AF65-F5344CB8AC3E}">
        <p14:creationId xmlns:p14="http://schemas.microsoft.com/office/powerpoint/2010/main" val="71144808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89CE89D4-C46C-421C-8225-3A9FCD52C853}"/>
              </a:ext>
            </a:extLst>
          </p:cNvPr>
          <p:cNvSpPr>
            <a:spLocks noGrp="1" noChangeArrowheads="1"/>
          </p:cNvSpPr>
          <p:nvPr>
            <p:ph type="title"/>
          </p:nvPr>
        </p:nvSpPr>
        <p:spPr>
          <a:xfrm>
            <a:off x="971550" y="406400"/>
            <a:ext cx="7696200" cy="719138"/>
          </a:xfrm>
        </p:spPr>
        <p:txBody>
          <a:bodyPr/>
          <a:lstStyle/>
          <a:p>
            <a:pPr eaLnBrk="1" hangingPunct="1">
              <a:defRPr/>
            </a:pPr>
            <a:r>
              <a:rPr lang="en-US" altLang="zh-CN" sz="2800" dirty="0">
                <a:latin typeface="+mn-lt"/>
              </a:rPr>
              <a:t> </a:t>
            </a:r>
            <a:r>
              <a:rPr lang="zh-CN" altLang="en-US" sz="2800" dirty="0">
                <a:latin typeface="+mn-lt"/>
              </a:rPr>
              <a:t>专家系统实例</a:t>
            </a:r>
          </a:p>
        </p:txBody>
      </p:sp>
      <p:graphicFrame>
        <p:nvGraphicFramePr>
          <p:cNvPr id="5" name="对象 4">
            <a:extLst>
              <a:ext uri="{FF2B5EF4-FFF2-40B4-BE49-F238E27FC236}">
                <a16:creationId xmlns:a16="http://schemas.microsoft.com/office/drawing/2014/main" id="{5EDA76D9-1CB7-4AE5-A7F4-79C9AADE7C4D}"/>
              </a:ext>
            </a:extLst>
          </p:cNvPr>
          <p:cNvGraphicFramePr>
            <a:graphicFrameLocks noChangeAspect="1"/>
          </p:cNvGraphicFramePr>
          <p:nvPr/>
        </p:nvGraphicFramePr>
        <p:xfrm>
          <a:off x="1111250" y="1340768"/>
          <a:ext cx="6921500" cy="3562350"/>
        </p:xfrm>
        <a:graphic>
          <a:graphicData uri="http://schemas.openxmlformats.org/presentationml/2006/ole">
            <mc:AlternateContent xmlns:mc="http://schemas.openxmlformats.org/markup-compatibility/2006">
              <mc:Choice xmlns:v="urn:schemas-microsoft-com:vml" Requires="v">
                <p:oleObj spid="_x0000_s19527" name="Worksheet" r:id="rId3" imgW="4943398" imgH="2543108" progId="Excel.Sheet.12">
                  <p:embed/>
                </p:oleObj>
              </mc:Choice>
              <mc:Fallback>
                <p:oleObj name="Worksheet" r:id="rId3" imgW="4943398" imgH="2543108" progId="Excel.Sheet.12">
                  <p:embed/>
                  <p:pic>
                    <p:nvPicPr>
                      <p:cNvPr id="5" name="对象 4">
                        <a:extLst>
                          <a:ext uri="{FF2B5EF4-FFF2-40B4-BE49-F238E27FC236}">
                            <a16:creationId xmlns:a16="http://schemas.microsoft.com/office/drawing/2014/main" id="{5EDA76D9-1CB7-4AE5-A7F4-79C9AADE7C4D}"/>
                          </a:ext>
                        </a:extLst>
                      </p:cNvPr>
                      <p:cNvPicPr/>
                      <p:nvPr/>
                    </p:nvPicPr>
                    <p:blipFill>
                      <a:blip r:embed="rId4"/>
                      <a:stretch>
                        <a:fillRect/>
                      </a:stretch>
                    </p:blipFill>
                    <p:spPr>
                      <a:xfrm>
                        <a:off x="1111250" y="1340768"/>
                        <a:ext cx="6921500" cy="3562350"/>
                      </a:xfrm>
                      <a:prstGeom prst="rect">
                        <a:avLst/>
                      </a:prstGeom>
                    </p:spPr>
                  </p:pic>
                </p:oleObj>
              </mc:Fallback>
            </mc:AlternateContent>
          </a:graphicData>
        </a:graphic>
      </p:graphicFrame>
      <p:sp>
        <p:nvSpPr>
          <p:cNvPr id="2" name="文本框 1">
            <a:extLst>
              <a:ext uri="{FF2B5EF4-FFF2-40B4-BE49-F238E27FC236}">
                <a16:creationId xmlns:a16="http://schemas.microsoft.com/office/drawing/2014/main" id="{4D514261-45B6-4501-94C5-713711C2184A}"/>
              </a:ext>
            </a:extLst>
          </p:cNvPr>
          <p:cNvSpPr txBox="1"/>
          <p:nvPr/>
        </p:nvSpPr>
        <p:spPr>
          <a:xfrm>
            <a:off x="1111250" y="4941168"/>
            <a:ext cx="1441420" cy="307777"/>
          </a:xfrm>
          <a:prstGeom prst="rect">
            <a:avLst/>
          </a:prstGeom>
          <a:noFill/>
        </p:spPr>
        <p:txBody>
          <a:bodyPr wrap="none" rtlCol="0">
            <a:spAutoFit/>
          </a:bodyPr>
          <a:lstStyle/>
          <a:p>
            <a:r>
              <a:rPr lang="zh-CN" altLang="en-US" sz="1400" b="1">
                <a:latin typeface="微软雅黑" panose="020B0503020204020204" pitchFamily="34" charset="-122"/>
                <a:ea typeface="微软雅黑" panose="020B0503020204020204" pitchFamily="34" charset="-122"/>
              </a:rPr>
              <a:t>①表示预报错误</a:t>
            </a:r>
          </a:p>
        </p:txBody>
      </p:sp>
      <p:sp>
        <p:nvSpPr>
          <p:cNvPr id="6" name="Rectangle 3">
            <a:extLst>
              <a:ext uri="{FF2B5EF4-FFF2-40B4-BE49-F238E27FC236}">
                <a16:creationId xmlns:a16="http://schemas.microsoft.com/office/drawing/2014/main" id="{D02B3100-1DD8-4FB5-A8F7-A2A2F3F8FAA4}"/>
              </a:ext>
            </a:extLst>
          </p:cNvPr>
          <p:cNvSpPr txBox="1">
            <a:spLocks noChangeArrowheads="1"/>
          </p:cNvSpPr>
          <p:nvPr/>
        </p:nvSpPr>
        <p:spPr bwMode="auto">
          <a:xfrm>
            <a:off x="755576" y="5412581"/>
            <a:ext cx="7848872" cy="5366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tx1"/>
              </a:buClr>
              <a:buSzPct val="70000"/>
              <a:buFont typeface="Wingdings" panose="05000000000000000000" pitchFamily="2" charset="2"/>
              <a:buChar char="l"/>
              <a:defRPr sz="31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70000"/>
              <a:buFont typeface="Wingdings" panose="05000000000000000000" pitchFamily="2" charset="2"/>
              <a:buChar char="•"/>
              <a:defRPr sz="26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1"/>
              </a:buClr>
              <a:buSzPct val="70000"/>
              <a:buFont typeface="Wingdings" panose="05000000000000000000" pitchFamily="2" charset="2"/>
              <a:buChar char="•"/>
              <a:defRPr sz="22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1"/>
              </a:buClr>
              <a:buSzPct val="70000"/>
              <a:buFont typeface="Wingdings" panose="05000000000000000000" pitchFamily="2" charset="2"/>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1"/>
              </a:buClr>
              <a:buSzPct val="70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buClr>
                <a:srgbClr val="FF0000"/>
              </a:buClr>
              <a:buSzPct val="55000"/>
            </a:pPr>
            <a:r>
              <a:rPr lang="zh-CN" altLang="en-US" sz="1800" b="1">
                <a:latin typeface="微软雅黑" panose="020B0503020204020204" pitchFamily="34" charset="-122"/>
                <a:ea typeface="微软雅黑" panose="020B0503020204020204" pitchFamily="34" charset="-122"/>
              </a:rPr>
              <a:t>从该表的结果来看，专家系统仅犯过 </a:t>
            </a:r>
            <a:r>
              <a:rPr lang="en-US" altLang="zh-CN" sz="1800" b="1">
                <a:latin typeface="微软雅黑" panose="020B0503020204020204" pitchFamily="34" charset="-122"/>
                <a:ea typeface="微软雅黑" panose="020B0503020204020204" pitchFamily="34" charset="-122"/>
              </a:rPr>
              <a:t>4 </a:t>
            </a:r>
            <a:r>
              <a:rPr lang="zh-CN" altLang="en-US" sz="1800" b="1">
                <a:latin typeface="微软雅黑" panose="020B0503020204020204" pitchFamily="34" charset="-122"/>
                <a:ea typeface="微软雅黑" panose="020B0503020204020204" pitchFamily="34" charset="-122"/>
              </a:rPr>
              <a:t>次错误，成功率高达 </a:t>
            </a:r>
            <a:r>
              <a:rPr lang="en-US" altLang="zh-CN" sz="1800" b="1">
                <a:latin typeface="微软雅黑" panose="020B0503020204020204" pitchFamily="34" charset="-122"/>
                <a:ea typeface="微软雅黑" panose="020B0503020204020204" pitchFamily="34" charset="-122"/>
              </a:rPr>
              <a:t>86%</a:t>
            </a:r>
          </a:p>
        </p:txBody>
      </p:sp>
    </p:spTree>
    <p:extLst>
      <p:ext uri="{BB962C8B-B14F-4D97-AF65-F5344CB8AC3E}">
        <p14:creationId xmlns:p14="http://schemas.microsoft.com/office/powerpoint/2010/main" val="19015492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89CE89D4-C46C-421C-8225-3A9FCD52C853}"/>
              </a:ext>
            </a:extLst>
          </p:cNvPr>
          <p:cNvSpPr>
            <a:spLocks noGrp="1" noChangeArrowheads="1"/>
          </p:cNvSpPr>
          <p:nvPr>
            <p:ph type="title"/>
          </p:nvPr>
        </p:nvSpPr>
        <p:spPr>
          <a:xfrm>
            <a:off x="971550" y="406400"/>
            <a:ext cx="7696200" cy="719138"/>
          </a:xfrm>
        </p:spPr>
        <p:txBody>
          <a:bodyPr/>
          <a:lstStyle/>
          <a:p>
            <a:pPr eaLnBrk="1" hangingPunct="1">
              <a:defRPr/>
            </a:pPr>
            <a:r>
              <a:rPr lang="en-US" altLang="zh-CN" sz="2600" dirty="0">
                <a:latin typeface="+mn-lt"/>
              </a:rPr>
              <a:t>  </a:t>
            </a:r>
            <a:r>
              <a:rPr lang="zh-CN" altLang="en-US" sz="2600" dirty="0">
                <a:latin typeface="+mn-lt"/>
              </a:rPr>
              <a:t>引例</a:t>
            </a:r>
          </a:p>
        </p:txBody>
      </p:sp>
      <p:sp>
        <p:nvSpPr>
          <p:cNvPr id="12291" name="Rectangle 3">
            <a:extLst>
              <a:ext uri="{FF2B5EF4-FFF2-40B4-BE49-F238E27FC236}">
                <a16:creationId xmlns:a16="http://schemas.microsoft.com/office/drawing/2014/main" id="{9419AC45-F76E-4D45-A32E-965A5D4A98F1}"/>
              </a:ext>
            </a:extLst>
          </p:cNvPr>
          <p:cNvSpPr>
            <a:spLocks noGrp="1" noChangeArrowheads="1"/>
          </p:cNvSpPr>
          <p:nvPr>
            <p:ph type="body" idx="1"/>
          </p:nvPr>
        </p:nvSpPr>
        <p:spPr>
          <a:xfrm>
            <a:off x="762000" y="1308125"/>
            <a:ext cx="7696200" cy="4929187"/>
          </a:xfrm>
        </p:spPr>
        <p:txBody>
          <a:bodyPr/>
          <a:lstStyle/>
          <a:p>
            <a:pPr eaLnBrk="1" hangingPunct="1">
              <a:buClr>
                <a:srgbClr val="FF0000"/>
              </a:buClr>
              <a:buSzPct val="55000"/>
            </a:pPr>
            <a:r>
              <a:rPr lang="zh-CN" altLang="en-US" sz="1800" b="1">
                <a:ea typeface="微软雅黑" panose="020B0503020204020204" pitchFamily="34" charset="-122"/>
              </a:rPr>
              <a:t>解：</a:t>
            </a:r>
            <a:endParaRPr lang="en-US" altLang="zh-CN" sz="1800" b="1">
              <a:ea typeface="微软雅黑" panose="020B0503020204020204" pitchFamily="34" charset="-122"/>
            </a:endParaRPr>
          </a:p>
          <a:p>
            <a:pPr eaLnBrk="1" hangingPunct="1">
              <a:buClr>
                <a:srgbClr val="FF0000"/>
              </a:buClr>
              <a:buSzPct val="55000"/>
            </a:pPr>
            <a:endParaRPr lang="en-US" altLang="zh-CN" sz="800" b="1">
              <a:solidFill>
                <a:srgbClr val="0000FF"/>
              </a:solidFill>
              <a:ea typeface="微软雅黑" panose="020B0503020204020204" pitchFamily="34" charset="-122"/>
            </a:endParaRPr>
          </a:p>
          <a:p>
            <a:pPr eaLnBrk="1" hangingPunct="1">
              <a:buClr>
                <a:srgbClr val="FF0000"/>
              </a:buClr>
              <a:buSzPct val="55000"/>
              <a:buFont typeface="Wingdings" panose="05000000000000000000" pitchFamily="2" charset="2"/>
              <a:buChar char="u"/>
            </a:pPr>
            <a:r>
              <a:rPr lang="zh-CN" altLang="en-US" sz="1800">
                <a:ea typeface="微软雅黑" panose="020B0503020204020204" pitchFamily="34" charset="-122"/>
              </a:rPr>
              <a:t>根据公式：</a:t>
            </a:r>
            <a:endParaRPr lang="en-US" altLang="zh-CN" sz="1800">
              <a:ea typeface="微软雅黑" panose="020B0503020204020204" pitchFamily="34" charset="-122"/>
            </a:endParaRPr>
          </a:p>
          <a:p>
            <a:pPr eaLnBrk="1" hangingPunct="1">
              <a:buClr>
                <a:srgbClr val="FF0000"/>
              </a:buClr>
              <a:buSzPct val="55000"/>
              <a:buFont typeface="Wingdings" panose="05000000000000000000" pitchFamily="2" charset="2"/>
              <a:buChar char="Ø"/>
            </a:pPr>
            <a:r>
              <a:rPr lang="en-US" altLang="zh-CN" sz="1800">
                <a:solidFill>
                  <a:srgbClr val="00B050"/>
                </a:solidFill>
                <a:ea typeface="微软雅黑" panose="020B0503020204020204" pitchFamily="34" charset="-122"/>
              </a:rPr>
              <a:t>p(H/D)</a:t>
            </a:r>
            <a:r>
              <a:rPr lang="zh-CN" altLang="en-US" sz="1800">
                <a:solidFill>
                  <a:srgbClr val="00B050"/>
                </a:solidFill>
                <a:ea typeface="微软雅黑" panose="020B0503020204020204" pitchFamily="34" charset="-122"/>
              </a:rPr>
              <a:t>＝</a:t>
            </a:r>
            <a:r>
              <a:rPr lang="en-US" altLang="zh-CN" sz="1800">
                <a:solidFill>
                  <a:srgbClr val="00B050"/>
                </a:solidFill>
                <a:ea typeface="微软雅黑" panose="020B0503020204020204" pitchFamily="34" charset="-122"/>
              </a:rPr>
              <a:t>(1%X8o%) / (1% ×80%</a:t>
            </a:r>
            <a:r>
              <a:rPr lang="zh-CN" altLang="en-US" sz="1800">
                <a:solidFill>
                  <a:srgbClr val="00B050"/>
                </a:solidFill>
                <a:ea typeface="微软雅黑" panose="020B0503020204020204" pitchFamily="34" charset="-122"/>
              </a:rPr>
              <a:t>＋</a:t>
            </a:r>
            <a:r>
              <a:rPr lang="en-US" altLang="zh-CN" sz="1800">
                <a:solidFill>
                  <a:srgbClr val="00B050"/>
                </a:solidFill>
                <a:ea typeface="微软雅黑" panose="020B0503020204020204" pitchFamily="34" charset="-122"/>
              </a:rPr>
              <a:t>99% ×10%)</a:t>
            </a:r>
            <a:r>
              <a:rPr lang="zh-CN" altLang="en-US" sz="1800">
                <a:solidFill>
                  <a:srgbClr val="00B050"/>
                </a:solidFill>
                <a:ea typeface="微软雅黑" panose="020B0503020204020204" pitchFamily="34" charset="-122"/>
              </a:rPr>
              <a:t> ＝</a:t>
            </a:r>
            <a:r>
              <a:rPr lang="en-US" altLang="zh-CN" sz="1800">
                <a:solidFill>
                  <a:srgbClr val="00B050"/>
                </a:solidFill>
                <a:ea typeface="微软雅黑" panose="020B0503020204020204" pitchFamily="34" charset="-122"/>
              </a:rPr>
              <a:t>0.078</a:t>
            </a:r>
          </a:p>
          <a:p>
            <a:pPr eaLnBrk="1" hangingPunct="1">
              <a:buClr>
                <a:srgbClr val="FF0000"/>
              </a:buClr>
              <a:buSzPct val="55000"/>
              <a:buFont typeface="Wingdings" panose="05000000000000000000" pitchFamily="2" charset="2"/>
              <a:buChar char="Ø"/>
            </a:pPr>
            <a:endParaRPr lang="en-US" altLang="zh-CN" sz="1800">
              <a:solidFill>
                <a:srgbClr val="00B050"/>
              </a:solidFill>
              <a:ea typeface="微软雅黑" panose="020B0503020204020204" pitchFamily="34" charset="-122"/>
            </a:endParaRPr>
          </a:p>
          <a:p>
            <a:pPr eaLnBrk="1" hangingPunct="1">
              <a:buClr>
                <a:srgbClr val="FF0000"/>
              </a:buClr>
              <a:buSzPct val="55000"/>
              <a:buFont typeface="Wingdings" panose="05000000000000000000" pitchFamily="2" charset="2"/>
              <a:buChar char="u"/>
            </a:pPr>
            <a:r>
              <a:rPr lang="zh-CN" altLang="en-US" sz="1800">
                <a:ea typeface="微软雅黑" panose="020B0503020204020204" pitchFamily="34" charset="-122"/>
              </a:rPr>
              <a:t>也就是说，阳性的检查结果表明该妇女有 </a:t>
            </a:r>
            <a:r>
              <a:rPr lang="en-US" altLang="zh-CN" sz="1800">
                <a:solidFill>
                  <a:srgbClr val="0000FF"/>
                </a:solidFill>
                <a:ea typeface="微软雅黑" panose="020B0503020204020204" pitchFamily="34" charset="-122"/>
              </a:rPr>
              <a:t>7.8% </a:t>
            </a:r>
            <a:r>
              <a:rPr lang="zh-CN" altLang="en-US" sz="1800">
                <a:solidFill>
                  <a:srgbClr val="0000FF"/>
                </a:solidFill>
                <a:ea typeface="微软雅黑" panose="020B0503020204020204" pitchFamily="34" charset="-122"/>
              </a:rPr>
              <a:t>的可能性</a:t>
            </a:r>
            <a:r>
              <a:rPr lang="zh-CN" altLang="en-US" sz="1800">
                <a:ea typeface="微软雅黑" panose="020B0503020204020204" pitchFamily="34" charset="-122"/>
              </a:rPr>
              <a:t>患病。</a:t>
            </a:r>
            <a:endParaRPr lang="en-US" altLang="zh-CN" sz="1800">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800">
              <a:ea typeface="微软雅黑" panose="020B0503020204020204" pitchFamily="34" charset="-122"/>
            </a:endParaRPr>
          </a:p>
          <a:p>
            <a:pPr eaLnBrk="1" hangingPunct="1">
              <a:buClr>
                <a:srgbClr val="FF0000"/>
              </a:buClr>
              <a:buSzPct val="55000"/>
              <a:buFont typeface="Wingdings" panose="05000000000000000000" pitchFamily="2" charset="2"/>
              <a:buChar char="u"/>
            </a:pPr>
            <a:r>
              <a:rPr lang="zh-CN" altLang="en-US" sz="1800">
                <a:ea typeface="微软雅黑" panose="020B0503020204020204" pitchFamily="34" charset="-122"/>
              </a:rPr>
              <a:t>但是 </a:t>
            </a:r>
            <a:r>
              <a:rPr lang="en-US" altLang="zh-CN" sz="1800">
                <a:ea typeface="微软雅黑" panose="020B0503020204020204" pitchFamily="34" charset="-122"/>
              </a:rPr>
              <a:t>Eddy </a:t>
            </a:r>
            <a:r>
              <a:rPr lang="zh-CN" altLang="en-US" sz="1800">
                <a:ea typeface="微软雅黑" panose="020B0503020204020204" pitchFamily="34" charset="-122"/>
              </a:rPr>
              <a:t>用该问题让内科医生判断，结果 </a:t>
            </a:r>
            <a:r>
              <a:rPr lang="en-US" altLang="zh-CN" sz="1800">
                <a:ea typeface="微软雅黑" panose="020B0503020204020204" pitchFamily="34" charset="-122"/>
              </a:rPr>
              <a:t>95% </a:t>
            </a:r>
            <a:r>
              <a:rPr lang="zh-CN" altLang="en-US" sz="1800">
                <a:ea typeface="微软雅黑" panose="020B0503020204020204" pitchFamily="34" charset="-122"/>
              </a:rPr>
              <a:t>的答案</a:t>
            </a:r>
            <a:r>
              <a:rPr lang="zh-CN" altLang="en-US" sz="1800">
                <a:solidFill>
                  <a:srgbClr val="0000FF"/>
                </a:solidFill>
                <a:ea typeface="微软雅黑" panose="020B0503020204020204" pitchFamily="34" charset="-122"/>
              </a:rPr>
              <a:t>介于 </a:t>
            </a:r>
            <a:r>
              <a:rPr lang="en-US" altLang="zh-CN" sz="1800">
                <a:solidFill>
                  <a:srgbClr val="0000FF"/>
                </a:solidFill>
                <a:ea typeface="微软雅黑" panose="020B0503020204020204" pitchFamily="34" charset="-122"/>
              </a:rPr>
              <a:t>70%</a:t>
            </a:r>
            <a:r>
              <a:rPr lang="zh-CN" altLang="en-US" sz="1800">
                <a:solidFill>
                  <a:srgbClr val="0000FF"/>
                </a:solidFill>
                <a:ea typeface="微软雅黑" panose="020B0503020204020204" pitchFamily="34" charset="-122"/>
              </a:rPr>
              <a:t>～</a:t>
            </a:r>
            <a:r>
              <a:rPr lang="en-US" altLang="zh-CN" sz="1800">
                <a:solidFill>
                  <a:srgbClr val="0000FF"/>
                </a:solidFill>
                <a:ea typeface="微软雅黑" panose="020B0503020204020204" pitchFamily="34" charset="-122"/>
              </a:rPr>
              <a:t>80%</a:t>
            </a:r>
            <a:r>
              <a:rPr lang="zh-CN" altLang="en-US" sz="1800">
                <a:ea typeface="微软雅黑" panose="020B0503020204020204" pitchFamily="34" charset="-122"/>
              </a:rPr>
              <a:t>，</a:t>
            </a:r>
            <a:r>
              <a:rPr lang="zh-CN" altLang="en-US" sz="1800">
                <a:solidFill>
                  <a:srgbClr val="0000FF"/>
                </a:solidFill>
                <a:ea typeface="微软雅黑" panose="020B0503020204020204" pitchFamily="34" charset="-122"/>
              </a:rPr>
              <a:t>远高于</a:t>
            </a:r>
            <a:r>
              <a:rPr lang="zh-CN" altLang="en-US" sz="1800">
                <a:ea typeface="微软雅黑" panose="020B0503020204020204" pitchFamily="34" charset="-122"/>
              </a:rPr>
              <a:t> </a:t>
            </a:r>
            <a:r>
              <a:rPr lang="en-US" altLang="zh-CN" sz="1800">
                <a:ea typeface="微软雅黑" panose="020B0503020204020204" pitchFamily="34" charset="-122"/>
              </a:rPr>
              <a:t>7.8%</a:t>
            </a:r>
            <a:r>
              <a:rPr lang="zh-CN" altLang="en-US" sz="1800">
                <a:ea typeface="微软雅黑" panose="020B0503020204020204" pitchFamily="34" charset="-122"/>
              </a:rPr>
              <a:t>。</a:t>
            </a:r>
            <a:endParaRPr lang="en-US" altLang="zh-CN" sz="1800">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800">
              <a:ea typeface="微软雅黑" panose="020B0503020204020204" pitchFamily="34" charset="-122"/>
            </a:endParaRPr>
          </a:p>
          <a:p>
            <a:pPr eaLnBrk="1" hangingPunct="1">
              <a:buClr>
                <a:srgbClr val="FF0000"/>
              </a:buClr>
              <a:buSzPct val="55000"/>
              <a:buFont typeface="Wingdings" panose="05000000000000000000" pitchFamily="2" charset="2"/>
              <a:buChar char="u"/>
            </a:pPr>
            <a:r>
              <a:rPr lang="zh-CN" altLang="en-US" sz="1800">
                <a:ea typeface="微软雅黑" panose="020B0503020204020204" pitchFamily="34" charset="-122"/>
              </a:rPr>
              <a:t>尽管贝叶斯公式只是一些简单的乘法、加法以及除法过程的结合，一个并没有学过该公式的人也有可能在推断中不自觉的应用这种方法，</a:t>
            </a:r>
            <a:endParaRPr lang="en-US" altLang="zh-CN" sz="1800">
              <a:ea typeface="微软雅黑" panose="020B0503020204020204" pitchFamily="34" charset="-122"/>
            </a:endParaRPr>
          </a:p>
          <a:p>
            <a:pPr eaLnBrk="1" hangingPunct="1">
              <a:buClr>
                <a:srgbClr val="FF0000"/>
              </a:buClr>
              <a:buSzPct val="55000"/>
              <a:buFont typeface="Wingdings" panose="05000000000000000000" pitchFamily="2" charset="2"/>
              <a:buChar char="u"/>
            </a:pPr>
            <a:endParaRPr lang="en-US" altLang="zh-CN" sz="800">
              <a:ea typeface="微软雅黑" panose="020B0503020204020204" pitchFamily="34" charset="-122"/>
            </a:endParaRPr>
          </a:p>
          <a:p>
            <a:pPr eaLnBrk="1" hangingPunct="1">
              <a:buClr>
                <a:srgbClr val="FF0000"/>
              </a:buClr>
              <a:buSzPct val="55000"/>
              <a:buFont typeface="Wingdings" panose="05000000000000000000" pitchFamily="2" charset="2"/>
              <a:buChar char="u"/>
            </a:pPr>
            <a:r>
              <a:rPr lang="zh-CN" altLang="en-US" sz="1800">
                <a:ea typeface="微软雅黑" panose="020B0503020204020204" pitchFamily="34" charset="-122"/>
              </a:rPr>
              <a:t>但是在包括上述乳腺癌问题在内的许多研究均发现，人们常常会犯类似的推理错误，称之为</a:t>
            </a:r>
            <a:r>
              <a:rPr lang="zh-CN" altLang="en-US" sz="1800">
                <a:solidFill>
                  <a:srgbClr val="0000FF"/>
                </a:solidFill>
                <a:ea typeface="微软雅黑" panose="020B0503020204020204" pitchFamily="34" charset="-122"/>
              </a:rPr>
              <a:t>基础概率忽略</a:t>
            </a:r>
            <a:r>
              <a:rPr lang="zh-CN" altLang="en-US" sz="1800">
                <a:ea typeface="微软雅黑" panose="020B0503020204020204" pitchFamily="34" charset="-122"/>
              </a:rPr>
              <a:t>（</a:t>
            </a:r>
            <a:r>
              <a:rPr lang="en-US" altLang="zh-CN" sz="1800">
                <a:ea typeface="微软雅黑" panose="020B0503020204020204" pitchFamily="34" charset="-122"/>
              </a:rPr>
              <a:t>base</a:t>
            </a:r>
            <a:r>
              <a:rPr lang="zh-CN" altLang="en-US" sz="1800">
                <a:ea typeface="微软雅黑" panose="020B0503020204020204" pitchFamily="34" charset="-122"/>
              </a:rPr>
              <a:t>－</a:t>
            </a:r>
            <a:r>
              <a:rPr lang="en-US" altLang="zh-CN" sz="1800">
                <a:ea typeface="微软雅黑" panose="020B0503020204020204" pitchFamily="34" charset="-122"/>
              </a:rPr>
              <a:t>rate neglect</a:t>
            </a:r>
            <a:r>
              <a:rPr lang="zh-CN" altLang="en-US" sz="1800">
                <a:ea typeface="微软雅黑" panose="020B0503020204020204" pitchFamily="34" charset="-122"/>
              </a:rPr>
              <a:t>）现象．</a:t>
            </a:r>
            <a:endParaRPr lang="en-US" altLang="zh-CN" sz="1800">
              <a:ea typeface="微软雅黑" panose="020B0503020204020204" pitchFamily="34" charset="-122"/>
            </a:endParaRPr>
          </a:p>
          <a:p>
            <a:pPr eaLnBrk="1" hangingPunct="1">
              <a:buClr>
                <a:srgbClr val="FF0000"/>
              </a:buClr>
              <a:buSzPct val="55000"/>
            </a:pPr>
            <a:endParaRPr lang="en-US" altLang="zh-CN" sz="800">
              <a:solidFill>
                <a:srgbClr val="0000FF"/>
              </a:solidFill>
              <a:ea typeface="微软雅黑" panose="020B0503020204020204" pitchFamily="34" charset="-122"/>
            </a:endParaRPr>
          </a:p>
        </p:txBody>
      </p:sp>
    </p:spTree>
    <p:extLst>
      <p:ext uri="{BB962C8B-B14F-4D97-AF65-F5344CB8AC3E}">
        <p14:creationId xmlns:p14="http://schemas.microsoft.com/office/powerpoint/2010/main" val="246314380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9BE5167B-70B4-4310-85C0-BC1C6361B147}"/>
              </a:ext>
            </a:extLst>
          </p:cNvPr>
          <p:cNvSpPr>
            <a:spLocks noGrp="1" noChangeArrowheads="1"/>
          </p:cNvSpPr>
          <p:nvPr>
            <p:ph type="title"/>
          </p:nvPr>
        </p:nvSpPr>
        <p:spPr>
          <a:xfrm>
            <a:off x="971550" y="406400"/>
            <a:ext cx="7696200" cy="719138"/>
          </a:xfrm>
        </p:spPr>
        <p:txBody>
          <a:bodyPr/>
          <a:lstStyle/>
          <a:p>
            <a:pPr eaLnBrk="1" hangingPunct="1">
              <a:defRPr/>
            </a:pPr>
            <a:r>
              <a:rPr lang="zh-CN" altLang="en-US" b="1" dirty="0">
                <a:solidFill>
                  <a:srgbClr val="0000FF"/>
                </a:solidFill>
                <a:latin typeface="+mn-lt"/>
              </a:rPr>
              <a:t>第</a:t>
            </a:r>
            <a:r>
              <a:rPr lang="en-US" altLang="zh-CN" b="1" dirty="0">
                <a:solidFill>
                  <a:srgbClr val="0000FF"/>
                </a:solidFill>
                <a:latin typeface="+mn-lt"/>
              </a:rPr>
              <a:t>2</a:t>
            </a:r>
            <a:r>
              <a:rPr lang="zh-CN" altLang="en-US" b="1" dirty="0">
                <a:solidFill>
                  <a:srgbClr val="0000FF"/>
                </a:solidFill>
                <a:latin typeface="+mn-lt"/>
              </a:rPr>
              <a:t>章 贝叶斯分类器</a:t>
            </a:r>
          </a:p>
        </p:txBody>
      </p:sp>
      <p:sp>
        <p:nvSpPr>
          <p:cNvPr id="5123" name="Rectangle 3">
            <a:extLst>
              <a:ext uri="{FF2B5EF4-FFF2-40B4-BE49-F238E27FC236}">
                <a16:creationId xmlns:a16="http://schemas.microsoft.com/office/drawing/2014/main" id="{1D185072-8824-4F46-A669-E7E9F006FC35}"/>
              </a:ext>
            </a:extLst>
          </p:cNvPr>
          <p:cNvSpPr>
            <a:spLocks noGrp="1" noChangeArrowheads="1"/>
          </p:cNvSpPr>
          <p:nvPr>
            <p:ph type="body" idx="1"/>
          </p:nvPr>
        </p:nvSpPr>
        <p:spPr>
          <a:xfrm>
            <a:off x="723900" y="1412875"/>
            <a:ext cx="8420100" cy="4929188"/>
          </a:xfrm>
        </p:spPr>
        <p:txBody>
          <a:bodyPr/>
          <a:lstStyle/>
          <a:p>
            <a:pPr eaLnBrk="1" hangingPunct="1">
              <a:lnSpc>
                <a:spcPct val="150000"/>
              </a:lnSpc>
              <a:buClr>
                <a:srgbClr val="FF0000"/>
              </a:buClr>
              <a:buSzPct val="55000"/>
              <a:buFont typeface="Wingdings" panose="05000000000000000000" pitchFamily="2" charset="2"/>
              <a:buChar char="n"/>
            </a:pPr>
            <a:r>
              <a:rPr lang="zh-CN" altLang="en-US" sz="2800" b="1" dirty="0">
                <a:latin typeface="微软雅黑" panose="020B0503020204020204" pitchFamily="34" charset="-122"/>
                <a:ea typeface="微软雅黑" panose="020B0503020204020204" pitchFamily="34" charset="-122"/>
              </a:rPr>
              <a:t>贝叶斯原理</a:t>
            </a:r>
            <a:endParaRPr lang="zh-CN" altLang="en-US" sz="500" b="1" dirty="0">
              <a:solidFill>
                <a:schemeClr val="bg2"/>
              </a:solidFill>
              <a:latin typeface="微软雅黑" panose="020B0503020204020204" pitchFamily="34" charset="-122"/>
              <a:ea typeface="微软雅黑" panose="020B0503020204020204" pitchFamily="34" charset="-122"/>
            </a:endParaRPr>
          </a:p>
          <a:p>
            <a:pPr eaLnBrk="1" hangingPunct="1">
              <a:lnSpc>
                <a:spcPct val="150000"/>
              </a:lnSpc>
              <a:buClr>
                <a:srgbClr val="FF0000"/>
              </a:buClr>
              <a:buSzPct val="55000"/>
              <a:buFont typeface="Wingdings" panose="05000000000000000000" pitchFamily="2" charset="2"/>
              <a:buChar char="n"/>
            </a:pPr>
            <a:r>
              <a:rPr lang="zh-CN" altLang="en-US" sz="2800" b="1" dirty="0">
                <a:latin typeface="微软雅黑" panose="020B0503020204020204" pitchFamily="34" charset="-122"/>
                <a:ea typeface="微软雅黑" panose="020B0503020204020204" pitchFamily="34" charset="-122"/>
              </a:rPr>
              <a:t>主观贝叶斯定理</a:t>
            </a:r>
            <a:endParaRPr lang="en-US" altLang="zh-CN" sz="500" b="1" dirty="0">
              <a:latin typeface="微软雅黑" panose="020B0503020204020204" pitchFamily="34" charset="-122"/>
              <a:ea typeface="微软雅黑" panose="020B0503020204020204" pitchFamily="34" charset="-122"/>
            </a:endParaRPr>
          </a:p>
          <a:p>
            <a:pPr eaLnBrk="1" hangingPunct="1">
              <a:lnSpc>
                <a:spcPct val="150000"/>
              </a:lnSpc>
              <a:buClr>
                <a:srgbClr val="FF0000"/>
              </a:buClr>
              <a:buSzPct val="55000"/>
              <a:buFont typeface="Wingdings" panose="05000000000000000000" pitchFamily="2" charset="2"/>
              <a:buChar char="n"/>
            </a:pPr>
            <a:r>
              <a:rPr lang="zh-CN" altLang="en-US" sz="2800" b="1" dirty="0">
                <a:solidFill>
                  <a:srgbClr val="FF0000"/>
                </a:solidFill>
                <a:ea typeface="微软雅黑" panose="020B0503020204020204" pitchFamily="34" charset="-122"/>
              </a:rPr>
              <a:t>最小错误率贝叶斯决策</a:t>
            </a:r>
            <a:endParaRPr lang="en-US" altLang="zh-CN" sz="2800" b="1" dirty="0">
              <a:solidFill>
                <a:srgbClr val="FF0000"/>
              </a:solidFill>
              <a:ea typeface="微软雅黑" panose="020B0503020204020204" pitchFamily="34" charset="-122"/>
            </a:endParaRPr>
          </a:p>
          <a:p>
            <a:pPr eaLnBrk="1" hangingPunct="1">
              <a:lnSpc>
                <a:spcPct val="150000"/>
              </a:lnSpc>
              <a:buClr>
                <a:srgbClr val="FF0000"/>
              </a:buClr>
              <a:buSzPct val="55000"/>
              <a:buFont typeface="Wingdings" panose="05000000000000000000" pitchFamily="2" charset="2"/>
              <a:buChar char="n"/>
            </a:pPr>
            <a:r>
              <a:rPr lang="zh-CN" altLang="en-US" sz="2800" b="1" dirty="0">
                <a:latin typeface="微软雅黑" panose="020B0503020204020204" pitchFamily="34" charset="-122"/>
                <a:ea typeface="微软雅黑" panose="020B0503020204020204" pitchFamily="34" charset="-122"/>
              </a:rPr>
              <a:t>最小风险贝叶斯决策</a:t>
            </a:r>
            <a:endParaRPr lang="en-US" altLang="zh-CN" sz="28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29790519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74250BA4-A3DD-4816-85BF-F7B55A4C3BDE}"/>
              </a:ext>
            </a:extLst>
          </p:cNvPr>
          <p:cNvSpPr>
            <a:spLocks noGrp="1" noChangeArrowheads="1"/>
          </p:cNvSpPr>
          <p:nvPr>
            <p:ph type="title"/>
          </p:nvPr>
        </p:nvSpPr>
        <p:spPr>
          <a:xfrm>
            <a:off x="971550" y="406400"/>
            <a:ext cx="7696200" cy="719138"/>
          </a:xfrm>
        </p:spPr>
        <p:txBody>
          <a:bodyPr/>
          <a:lstStyle/>
          <a:p>
            <a:pPr eaLnBrk="1" hangingPunct="1">
              <a:defRPr/>
            </a:pPr>
            <a:r>
              <a:rPr lang="zh-CN" altLang="en-US" dirty="0">
                <a:latin typeface="+mn-lt"/>
              </a:rPr>
              <a:t> 贝叶斯定理</a:t>
            </a:r>
          </a:p>
        </p:txBody>
      </p:sp>
      <p:sp>
        <p:nvSpPr>
          <p:cNvPr id="15" name="文本框 59400">
            <a:extLst>
              <a:ext uri="{FF2B5EF4-FFF2-40B4-BE49-F238E27FC236}">
                <a16:creationId xmlns:a16="http://schemas.microsoft.com/office/drawing/2014/main" id="{24EEE286-6888-1A47-995F-35E310E6FDC4}"/>
              </a:ext>
            </a:extLst>
          </p:cNvPr>
          <p:cNvSpPr txBox="1">
            <a:spLocks noChangeArrowheads="1"/>
          </p:cNvSpPr>
          <p:nvPr/>
        </p:nvSpPr>
        <p:spPr bwMode="auto">
          <a:xfrm>
            <a:off x="684213" y="4003675"/>
            <a:ext cx="7920037" cy="1284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457200">
              <a:spcBef>
                <a:spcPct val="20000"/>
              </a:spcBef>
              <a:buClr>
                <a:schemeClr val="accent2"/>
              </a:buClr>
              <a:buFont typeface="Wingdings" pitchFamily="2" charset="2"/>
              <a:buChar char="o"/>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itchFamily="2" charset="2"/>
              <a:buChar char="n"/>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itchFamily="2" charset="2"/>
              <a:buChar char="o"/>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itchFamily="2" charset="2"/>
              <a:buChar char="n"/>
              <a:defRPr sz="2000">
                <a:solidFill>
                  <a:schemeClr val="tx1"/>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ct val="0"/>
              </a:spcBef>
              <a:buClr>
                <a:srgbClr val="003366"/>
              </a:buClr>
              <a:buSzPct val="75000"/>
              <a:buFont typeface="Arial" panose="020B0604020202020204" pitchFamily="34" charset="0"/>
              <a:buNone/>
            </a:pPr>
            <a:r>
              <a:rPr lang="zh-CN" altLang="en-US" sz="1800" b="0" dirty="0">
                <a:latin typeface="微软雅黑" panose="020B0503020204020204" pitchFamily="34" charset="-122"/>
                <a:ea typeface="微软雅黑" panose="020B0503020204020204" pitchFamily="34" charset="-122"/>
              </a:rPr>
              <a:t>称为</a:t>
            </a:r>
            <a:r>
              <a:rPr lang="en-US" altLang="zh-CN" sz="1800" b="0" dirty="0">
                <a:latin typeface="微软雅黑" panose="020B0503020204020204" pitchFamily="34" charset="-122"/>
                <a:ea typeface="微软雅黑" panose="020B0503020204020204" pitchFamily="34" charset="-122"/>
              </a:rPr>
              <a:t>Bayes</a:t>
            </a:r>
            <a:r>
              <a:rPr lang="zh-CN" altLang="en-US" sz="1800" b="0" dirty="0">
                <a:latin typeface="微软雅黑" panose="020B0503020204020204" pitchFamily="34" charset="-122"/>
                <a:ea typeface="微软雅黑" panose="020B0503020204020204" pitchFamily="34" charset="-122"/>
              </a:rPr>
              <a:t>公式。从公式可以看出基于贝叶斯决策的决策结果取决于实际已给出训练样本的</a:t>
            </a:r>
            <a:r>
              <a:rPr lang="zh-CN" altLang="en-US" sz="1800" b="0" dirty="0">
                <a:solidFill>
                  <a:srgbClr val="FF0000"/>
                </a:solidFill>
                <a:latin typeface="微软雅黑" panose="020B0503020204020204" pitchFamily="34" charset="-122"/>
                <a:ea typeface="微软雅黑" panose="020B0503020204020204" pitchFamily="34" charset="-122"/>
              </a:rPr>
              <a:t>类条件概率</a:t>
            </a:r>
            <a:r>
              <a:rPr lang="zh-CN" altLang="en-US" sz="1800" b="0" dirty="0">
                <a:solidFill>
                  <a:srgbClr val="0000FF"/>
                </a:solidFill>
                <a:latin typeface="微软雅黑" panose="020B0503020204020204" pitchFamily="34" charset="-122"/>
                <a:ea typeface="微软雅黑" panose="020B0503020204020204" pitchFamily="34" charset="-122"/>
              </a:rPr>
              <a:t>和</a:t>
            </a:r>
            <a:r>
              <a:rPr lang="zh-CN" altLang="en-US" sz="1800" b="0" dirty="0">
                <a:solidFill>
                  <a:srgbClr val="FF0000"/>
                </a:solidFill>
                <a:latin typeface="微软雅黑" panose="020B0503020204020204" pitchFamily="34" charset="-122"/>
                <a:ea typeface="微软雅黑" panose="020B0503020204020204" pitchFamily="34" charset="-122"/>
              </a:rPr>
              <a:t>先验概率</a:t>
            </a:r>
            <a:r>
              <a:rPr lang="zh-CN" altLang="en-US" sz="1800" b="0" dirty="0">
                <a:latin typeface="微软雅黑" panose="020B0503020204020204" pitchFamily="34" charset="-122"/>
                <a:ea typeface="微软雅黑" panose="020B0503020204020204" pitchFamily="34" charset="-122"/>
              </a:rPr>
              <a:t>。贝叶斯概率是通过先验知识和统计现有数据，使用概率的方法对某一事件未来可能发生的概率进行估计的</a:t>
            </a:r>
            <a:r>
              <a:rPr lang="zh-CN" altLang="en-US" sz="1800" dirty="0">
                <a:latin typeface="微软雅黑" panose="020B0503020204020204" pitchFamily="34" charset="-122"/>
                <a:ea typeface="微软雅黑" panose="020B0503020204020204" pitchFamily="34" charset="-122"/>
              </a:rPr>
              <a:t>。</a:t>
            </a:r>
          </a:p>
        </p:txBody>
      </p:sp>
      <mc:AlternateContent xmlns:mc="http://schemas.openxmlformats.org/markup-compatibility/2006" xmlns:a14="http://schemas.microsoft.com/office/drawing/2010/main">
        <mc:Choice Requires="a14">
          <p:sp>
            <p:nvSpPr>
              <p:cNvPr id="16" name="文本框 59405">
                <a:extLst>
                  <a:ext uri="{FF2B5EF4-FFF2-40B4-BE49-F238E27FC236}">
                    <a16:creationId xmlns:a16="http://schemas.microsoft.com/office/drawing/2014/main" id="{D7258304-BF45-3649-9963-48A06594FEFA}"/>
                  </a:ext>
                </a:extLst>
              </p:cNvPr>
              <p:cNvSpPr txBox="1">
                <a:spLocks noChangeArrowheads="1"/>
              </p:cNvSpPr>
              <p:nvPr/>
            </p:nvSpPr>
            <p:spPr bwMode="auto">
              <a:xfrm>
                <a:off x="656656" y="1617802"/>
                <a:ext cx="7999412" cy="1836593"/>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indent="457200">
                  <a:spcBef>
                    <a:spcPct val="20000"/>
                  </a:spcBef>
                  <a:buClr>
                    <a:schemeClr val="accent2"/>
                  </a:buClr>
                  <a:buFont typeface="Wingdings" pitchFamily="2" charset="2"/>
                  <a:buChar char="o"/>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itchFamily="2" charset="2"/>
                  <a:buChar char="n"/>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itchFamily="2" charset="2"/>
                  <a:buChar char="o"/>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itchFamily="2" charset="2"/>
                  <a:buChar char="n"/>
                  <a:defRPr sz="2000">
                    <a:solidFill>
                      <a:schemeClr val="tx1"/>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algn="just" eaLnBrk="1" hangingPunct="1">
                  <a:lnSpc>
                    <a:spcPct val="150000"/>
                  </a:lnSpc>
                  <a:spcBef>
                    <a:spcPct val="0"/>
                  </a:spcBef>
                  <a:buClr>
                    <a:srgbClr val="003366"/>
                  </a:buClr>
                  <a:buSzPct val="75000"/>
                  <a:buFont typeface="Arial" panose="020B0604020202020204" pitchFamily="34" charset="0"/>
                  <a:buNone/>
                </a:pPr>
                <a:r>
                  <a:rPr lang="en-US" altLang="zh-CN" sz="1800" dirty="0">
                    <a:solidFill>
                      <a:srgbClr val="FF0000"/>
                    </a:solidFill>
                    <a:latin typeface="微软雅黑" panose="020B0503020204020204" pitchFamily="34" charset="-122"/>
                    <a:ea typeface="微软雅黑" panose="020B0503020204020204" pitchFamily="34" charset="-122"/>
                  </a:rPr>
                  <a:t>Bayes</a:t>
                </a:r>
                <a:r>
                  <a:rPr lang="zh-CN" altLang="en-US" sz="1800" dirty="0">
                    <a:solidFill>
                      <a:srgbClr val="FF0000"/>
                    </a:solidFill>
                    <a:latin typeface="微软雅黑" panose="020B0503020204020204" pitchFamily="34" charset="-122"/>
                    <a:ea typeface="微软雅黑" panose="020B0503020204020204" pitchFamily="34" charset="-122"/>
                  </a:rPr>
                  <a:t>公式</a:t>
                </a:r>
                <a:r>
                  <a:rPr lang="zh-CN" altLang="en-US" sz="1800" dirty="0">
                    <a:latin typeface="微软雅黑" panose="020B0503020204020204" pitchFamily="34" charset="-122"/>
                    <a:ea typeface="微软雅黑" panose="020B0503020204020204" pitchFamily="34" charset="-122"/>
                  </a:rPr>
                  <a:t>：设实验</a:t>
                </a:r>
                <a:r>
                  <a:rPr lang="en-US" altLang="zh-CN" sz="1800" dirty="0">
                    <a:latin typeface="微软雅黑" panose="020B0503020204020204" pitchFamily="34" charset="-122"/>
                    <a:ea typeface="微软雅黑" panose="020B0503020204020204" pitchFamily="34" charset="-122"/>
                  </a:rPr>
                  <a:t>E</a:t>
                </a:r>
                <a:r>
                  <a:rPr lang="zh-CN" altLang="en-US" sz="1800" dirty="0">
                    <a:latin typeface="微软雅黑" panose="020B0503020204020204" pitchFamily="34" charset="-122"/>
                    <a:ea typeface="微软雅黑" panose="020B0503020204020204" pitchFamily="34" charset="-122"/>
                  </a:rPr>
                  <a:t>的样本空间为</a:t>
                </a:r>
                <a:r>
                  <a:rPr lang="en-US" altLang="zh-CN" sz="1800" dirty="0">
                    <a:latin typeface="微软雅黑" panose="020B0503020204020204" pitchFamily="34" charset="-122"/>
                    <a:ea typeface="微软雅黑" panose="020B0503020204020204" pitchFamily="34" charset="-122"/>
                  </a:rPr>
                  <a:t>S</a:t>
                </a:r>
                <a:r>
                  <a:rPr lang="zh-CN" altLang="en-US" sz="1800" dirty="0">
                    <a:latin typeface="微软雅黑" panose="020B0503020204020204" pitchFamily="34" charset="-122"/>
                    <a:ea typeface="微软雅黑" panose="020B0503020204020204" pitchFamily="34" charset="-122"/>
                  </a:rPr>
                  <a:t>，</a:t>
                </a:r>
                <a:r>
                  <a:rPr lang="en-US" altLang="zh-CN" sz="1800" dirty="0">
                    <a:latin typeface="微软雅黑" panose="020B0503020204020204" pitchFamily="34" charset="-122"/>
                    <a:ea typeface="微软雅黑" panose="020B0503020204020204" pitchFamily="34" charset="-122"/>
                  </a:rPr>
                  <a:t>x</a:t>
                </a:r>
                <a:r>
                  <a:rPr lang="zh-CN" altLang="en-US" sz="1800" dirty="0">
                    <a:latin typeface="微软雅黑" panose="020B0503020204020204" pitchFamily="34" charset="-122"/>
                    <a:ea typeface="微软雅黑" panose="020B0503020204020204" pitchFamily="34" charset="-122"/>
                  </a:rPr>
                  <a:t>为</a:t>
                </a:r>
                <a:r>
                  <a:rPr lang="en-US" altLang="zh-CN" sz="1800" dirty="0">
                    <a:latin typeface="微软雅黑" panose="020B0503020204020204" pitchFamily="34" charset="-122"/>
                    <a:ea typeface="微软雅黑" panose="020B0503020204020204" pitchFamily="34" charset="-122"/>
                  </a:rPr>
                  <a:t>E</a:t>
                </a:r>
                <a:r>
                  <a:rPr lang="zh-CN" altLang="en-US" sz="1800" dirty="0">
                    <a:latin typeface="微软雅黑" panose="020B0503020204020204" pitchFamily="34" charset="-122"/>
                    <a:ea typeface="微软雅黑" panose="020B0503020204020204" pitchFamily="34" charset="-122"/>
                  </a:rPr>
                  <a:t>的事件，</a:t>
                </a:r>
                <a14:m>
                  <m:oMath xmlns:m="http://schemas.openxmlformats.org/officeDocument/2006/math">
                    <m:r>
                      <a:rPr lang="zh-CN" altLang="en-US" sz="1800" i="1">
                        <a:latin typeface="Cambria Math" panose="02040503050406030204" pitchFamily="18" charset="0"/>
                      </a:rPr>
                      <m:t>𝜔</m:t>
                    </m:r>
                  </m:oMath>
                </a14:m>
                <a:r>
                  <a:rPr lang="en-US" altLang="zh-CN" sz="1800" baseline="-25000" dirty="0">
                    <a:latin typeface="微软雅黑" panose="020B0503020204020204" pitchFamily="34" charset="-122"/>
                    <a:ea typeface="微软雅黑" panose="020B0503020204020204" pitchFamily="34" charset="-122"/>
                  </a:rPr>
                  <a:t>1</a:t>
                </a:r>
                <a:r>
                  <a:rPr lang="en-US" altLang="zh-CN" sz="1800" dirty="0">
                    <a:latin typeface="微软雅黑" panose="020B0503020204020204" pitchFamily="34" charset="-122"/>
                    <a:ea typeface="微软雅黑" panose="020B0503020204020204" pitchFamily="34" charset="-122"/>
                  </a:rPr>
                  <a:t>,</a:t>
                </a:r>
                <a14:m>
                  <m:oMath xmlns:m="http://schemas.openxmlformats.org/officeDocument/2006/math">
                    <m:r>
                      <a:rPr lang="zh-CN" altLang="en-US" sz="1800" i="1">
                        <a:latin typeface="Cambria Math" panose="02040503050406030204" pitchFamily="18" charset="0"/>
                      </a:rPr>
                      <m:t>𝜔</m:t>
                    </m:r>
                  </m:oMath>
                </a14:m>
                <a:r>
                  <a:rPr lang="en-US" altLang="zh-CN" sz="1800" baseline="-25000" dirty="0">
                    <a:latin typeface="微软雅黑" panose="020B0503020204020204" pitchFamily="34" charset="-122"/>
                    <a:ea typeface="微软雅黑" panose="020B0503020204020204" pitchFamily="34" charset="-122"/>
                  </a:rPr>
                  <a:t>2</a:t>
                </a:r>
                <a:r>
                  <a:rPr lang="en-US" altLang="zh-CN" sz="1800" dirty="0">
                    <a:latin typeface="微软雅黑" panose="020B0503020204020204" pitchFamily="34" charset="-122"/>
                    <a:ea typeface="微软雅黑" panose="020B0503020204020204" pitchFamily="34" charset="-122"/>
                  </a:rPr>
                  <a:t>,..</a:t>
                </a:r>
                <a14:m>
                  <m:oMath xmlns:m="http://schemas.openxmlformats.org/officeDocument/2006/math">
                    <m:r>
                      <a:rPr lang="zh-CN" altLang="en-US" sz="1800" i="1">
                        <a:latin typeface="Cambria Math" panose="02040503050406030204" pitchFamily="18" charset="0"/>
                      </a:rPr>
                      <m:t>𝜔</m:t>
                    </m:r>
                    <m:r>
                      <m:rPr>
                        <m:sty m:val="p"/>
                      </m:rPr>
                      <a:rPr lang="en-US" altLang="zh-CN" sz="1800" baseline="-25000">
                        <a:latin typeface="Cambria Math" panose="02040503050406030204" pitchFamily="18" charset="0"/>
                        <a:ea typeface="微软雅黑" panose="020B0503020204020204" pitchFamily="34" charset="-122"/>
                      </a:rPr>
                      <m:t>m</m:t>
                    </m:r>
                  </m:oMath>
                </a14:m>
                <a:r>
                  <a:rPr lang="zh-CN" altLang="en-US" sz="1800" dirty="0">
                    <a:latin typeface="微软雅黑" panose="020B0503020204020204" pitchFamily="34" charset="-122"/>
                    <a:ea typeface="微软雅黑" panose="020B0503020204020204" pitchFamily="34" charset="-122"/>
                  </a:rPr>
                  <a:t>为 </a:t>
                </a:r>
                <a:r>
                  <a:rPr lang="en-US" altLang="zh-CN" sz="1800" dirty="0">
                    <a:latin typeface="微软雅黑" panose="020B0503020204020204" pitchFamily="34" charset="-122"/>
                    <a:ea typeface="微软雅黑" panose="020B0503020204020204" pitchFamily="34" charset="-122"/>
                  </a:rPr>
                  <a:t>S </a:t>
                </a:r>
                <a:r>
                  <a:rPr lang="zh-CN" altLang="en-US" sz="1800" dirty="0">
                    <a:latin typeface="微软雅黑" panose="020B0503020204020204" pitchFamily="34" charset="-122"/>
                    <a:ea typeface="微软雅黑" panose="020B0503020204020204" pitchFamily="34" charset="-122"/>
                  </a:rPr>
                  <a:t>的一个划分（也即类别）且有</a:t>
                </a:r>
                <a:r>
                  <a:rPr lang="en-US" altLang="zh-CN" sz="1800" dirty="0">
                    <a:latin typeface="微软雅黑" panose="020B0503020204020204" pitchFamily="34" charset="-122"/>
                    <a:ea typeface="微软雅黑" panose="020B0503020204020204" pitchFamily="34" charset="-122"/>
                  </a:rPr>
                  <a:t>P</a:t>
                </a:r>
                <a:r>
                  <a:rPr lang="zh-CN" altLang="en-US" sz="1800" dirty="0">
                    <a:latin typeface="微软雅黑" panose="020B0503020204020204" pitchFamily="34" charset="-122"/>
                    <a:ea typeface="微软雅黑" panose="020B0503020204020204" pitchFamily="34" charset="-122"/>
                  </a:rPr>
                  <a:t>（</a:t>
                </a:r>
                <a:r>
                  <a:rPr lang="en-US" altLang="zh-CN" sz="1800" dirty="0">
                    <a:latin typeface="微软雅黑" panose="020B0503020204020204" pitchFamily="34" charset="-122"/>
                    <a:ea typeface="微软雅黑" panose="020B0503020204020204" pitchFamily="34" charset="-122"/>
                  </a:rPr>
                  <a:t>x</a:t>
                </a:r>
                <a:r>
                  <a:rPr lang="zh-CN" altLang="en-US" sz="1800" dirty="0">
                    <a:latin typeface="微软雅黑" panose="020B0503020204020204" pitchFamily="34" charset="-122"/>
                    <a:ea typeface="微软雅黑" panose="020B0503020204020204" pitchFamily="34" charset="-122"/>
                  </a:rPr>
                  <a:t>）</a:t>
                </a:r>
                <a:r>
                  <a:rPr lang="en-US" altLang="zh-CN" sz="1800" dirty="0">
                    <a:latin typeface="微软雅黑" panose="020B0503020204020204" pitchFamily="34" charset="-122"/>
                    <a:ea typeface="微软雅黑" panose="020B0503020204020204" pitchFamily="34" charset="-122"/>
                  </a:rPr>
                  <a:t>&gt;0,P(</a:t>
                </a:r>
                <a14:m>
                  <m:oMath xmlns:m="http://schemas.openxmlformats.org/officeDocument/2006/math">
                    <m:r>
                      <a:rPr lang="zh-CN" altLang="en-US" sz="1800" i="1">
                        <a:latin typeface="Cambria Math" panose="02040503050406030204" pitchFamily="18" charset="0"/>
                      </a:rPr>
                      <m:t>𝜔</m:t>
                    </m:r>
                  </m:oMath>
                </a14:m>
                <a:r>
                  <a:rPr lang="en-US" altLang="zh-CN" sz="1800" baseline="-25000" dirty="0">
                    <a:latin typeface="微软雅黑" panose="020B0503020204020204" pitchFamily="34" charset="-122"/>
                    <a:ea typeface="微软雅黑" panose="020B0503020204020204" pitchFamily="34" charset="-122"/>
                  </a:rPr>
                  <a:t>i</a:t>
                </a:r>
                <a:r>
                  <a:rPr lang="en-US" altLang="zh-CN" sz="1800" dirty="0">
                    <a:latin typeface="微软雅黑" panose="020B0503020204020204" pitchFamily="34" charset="-122"/>
                    <a:ea typeface="微软雅黑" panose="020B0503020204020204" pitchFamily="34" charset="-122"/>
                  </a:rPr>
                  <a:t>)&gt;0, (</a:t>
                </a:r>
                <a:r>
                  <a:rPr lang="en-US" altLang="zh-CN" sz="1800" dirty="0" err="1">
                    <a:latin typeface="微软雅黑" panose="020B0503020204020204" pitchFamily="34" charset="-122"/>
                    <a:ea typeface="微软雅黑" panose="020B0503020204020204" pitchFamily="34" charset="-122"/>
                  </a:rPr>
                  <a:t>i</a:t>
                </a:r>
                <a:r>
                  <a:rPr lang="en-US" altLang="zh-CN" sz="1800" dirty="0">
                    <a:latin typeface="微软雅黑" panose="020B0503020204020204" pitchFamily="34" charset="-122"/>
                    <a:ea typeface="微软雅黑" panose="020B0503020204020204" pitchFamily="34" charset="-122"/>
                  </a:rPr>
                  <a:t>=1,2,…m),</a:t>
                </a:r>
                <a:r>
                  <a:rPr lang="zh-CN" altLang="en-US" sz="1800" dirty="0">
                    <a:latin typeface="微软雅黑" panose="020B0503020204020204" pitchFamily="34" charset="-122"/>
                    <a:ea typeface="微软雅黑" panose="020B0503020204020204" pitchFamily="34" charset="-122"/>
                  </a:rPr>
                  <a:t>则下式</a:t>
                </a:r>
                <a:endParaRPr lang="en-US" altLang="zh-CN" sz="1800" dirty="0">
                  <a:latin typeface="微软雅黑" panose="020B0503020204020204" pitchFamily="34" charset="-122"/>
                  <a:ea typeface="微软雅黑" panose="020B0503020204020204" pitchFamily="34" charset="-122"/>
                </a:endParaRPr>
              </a:p>
              <a:p>
                <a:pPr eaLnBrk="1" hangingPunct="1">
                  <a:buClr>
                    <a:srgbClr val="003366"/>
                  </a:buClr>
                  <a:buSzPct val="75000"/>
                  <a:buFont typeface="Arial" panose="020B0604020202020204" pitchFamily="34" charset="0"/>
                  <a:buNone/>
                </a:pPr>
                <a:endParaRPr lang="zh-CN" altLang="en-US" sz="1800" dirty="0">
                  <a:solidFill>
                    <a:srgbClr val="003366"/>
                  </a:solidFill>
                </a:endParaRPr>
              </a:p>
              <a:p>
                <a:pPr eaLnBrk="1" hangingPunct="1">
                  <a:lnSpc>
                    <a:spcPct val="150000"/>
                  </a:lnSpc>
                  <a:spcBef>
                    <a:spcPct val="0"/>
                  </a:spcBef>
                  <a:buClrTx/>
                  <a:buFont typeface="Arial" panose="020B0604020202020204" pitchFamily="34" charset="0"/>
                  <a:buNone/>
                </a:pPr>
                <a:endParaRPr lang="zh-CN" altLang="en-US" sz="2800" dirty="0">
                  <a:latin typeface="宋体" panose="02010600030101010101" pitchFamily="2" charset="-122"/>
                </a:endParaRPr>
              </a:p>
            </p:txBody>
          </p:sp>
        </mc:Choice>
        <mc:Fallback xmlns="">
          <p:sp>
            <p:nvSpPr>
              <p:cNvPr id="16" name="文本框 59405">
                <a:extLst>
                  <a:ext uri="{FF2B5EF4-FFF2-40B4-BE49-F238E27FC236}">
                    <a16:creationId xmlns:a16="http://schemas.microsoft.com/office/drawing/2014/main" id="{D7258304-BF45-3649-9963-48A06594FEFA}"/>
                  </a:ext>
                </a:extLst>
              </p:cNvPr>
              <p:cNvSpPr txBox="1">
                <a:spLocks noRot="1" noChangeAspect="1" noMove="1" noResize="1" noEditPoints="1" noAdjustHandles="1" noChangeArrowheads="1" noChangeShapeType="1" noTextEdit="1"/>
              </p:cNvSpPr>
              <p:nvPr/>
            </p:nvSpPr>
            <p:spPr bwMode="auto">
              <a:xfrm>
                <a:off x="656656" y="1617802"/>
                <a:ext cx="7999412" cy="1836593"/>
              </a:xfrm>
              <a:prstGeom prst="rect">
                <a:avLst/>
              </a:prstGeom>
              <a:blipFill>
                <a:blip r:embed="rId3"/>
                <a:stretch>
                  <a:fillRect l="-686" r="-610"/>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HK" altLang="en-US">
                    <a:noFill/>
                  </a:rPr>
                  <a:t> </a:t>
                </a:r>
              </a:p>
            </p:txBody>
          </p:sp>
        </mc:Fallback>
      </mc:AlternateContent>
      <p:graphicFrame>
        <p:nvGraphicFramePr>
          <p:cNvPr id="4" name="对象 3">
            <a:extLst>
              <a:ext uri="{FF2B5EF4-FFF2-40B4-BE49-F238E27FC236}">
                <a16:creationId xmlns:a16="http://schemas.microsoft.com/office/drawing/2014/main" id="{FF53212B-BB2E-4127-9CB9-AA53510F4163}"/>
              </a:ext>
            </a:extLst>
          </p:cNvPr>
          <p:cNvGraphicFramePr>
            <a:graphicFrameLocks noChangeAspect="1"/>
          </p:cNvGraphicFramePr>
          <p:nvPr>
            <p:extLst>
              <p:ext uri="{D42A27DB-BD31-4B8C-83A1-F6EECF244321}">
                <p14:modId xmlns:p14="http://schemas.microsoft.com/office/powerpoint/2010/main" val="273926927"/>
              </p:ext>
            </p:extLst>
          </p:nvPr>
        </p:nvGraphicFramePr>
        <p:xfrm>
          <a:off x="2195736" y="2612380"/>
          <a:ext cx="4392613" cy="1536700"/>
        </p:xfrm>
        <a:graphic>
          <a:graphicData uri="http://schemas.openxmlformats.org/presentationml/2006/ole">
            <mc:AlternateContent xmlns:mc="http://schemas.openxmlformats.org/markup-compatibility/2006">
              <mc:Choice xmlns:v="urn:schemas-microsoft-com:vml" Requires="v">
                <p:oleObj spid="_x0000_s21526" name="Equation" r:id="rId4" imgW="4392328" imgH="1536175" progId="Equation.DSMT4">
                  <p:embed/>
                </p:oleObj>
              </mc:Choice>
              <mc:Fallback>
                <p:oleObj name="Equation" r:id="rId4" imgW="4392328" imgH="1536175" progId="Equation.DSMT4">
                  <p:embed/>
                  <p:pic>
                    <p:nvPicPr>
                      <p:cNvPr id="0" name=""/>
                      <p:cNvPicPr/>
                      <p:nvPr/>
                    </p:nvPicPr>
                    <p:blipFill>
                      <a:blip r:embed="rId5"/>
                      <a:stretch>
                        <a:fillRect/>
                      </a:stretch>
                    </p:blipFill>
                    <p:spPr>
                      <a:xfrm>
                        <a:off x="2195736" y="2612380"/>
                        <a:ext cx="4392613" cy="1536700"/>
                      </a:xfrm>
                      <a:prstGeom prst="rect">
                        <a:avLst/>
                      </a:prstGeom>
                    </p:spPr>
                  </p:pic>
                </p:oleObj>
              </mc:Fallback>
            </mc:AlternateContent>
          </a:graphicData>
        </a:graphic>
      </p:graphicFrame>
    </p:spTree>
    <p:extLst>
      <p:ext uri="{BB962C8B-B14F-4D97-AF65-F5344CB8AC3E}">
        <p14:creationId xmlns:p14="http://schemas.microsoft.com/office/powerpoint/2010/main" val="404041373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74250BA4-A3DD-4816-85BF-F7B55A4C3BDE}"/>
              </a:ext>
            </a:extLst>
          </p:cNvPr>
          <p:cNvSpPr>
            <a:spLocks noGrp="1" noChangeArrowheads="1"/>
          </p:cNvSpPr>
          <p:nvPr>
            <p:ph type="title"/>
          </p:nvPr>
        </p:nvSpPr>
        <p:spPr>
          <a:xfrm>
            <a:off x="971550" y="406400"/>
            <a:ext cx="7696200" cy="719138"/>
          </a:xfrm>
        </p:spPr>
        <p:txBody>
          <a:bodyPr/>
          <a:lstStyle/>
          <a:p>
            <a:pPr eaLnBrk="1" hangingPunct="1">
              <a:defRPr/>
            </a:pPr>
            <a:r>
              <a:rPr lang="zh-CN" altLang="en-US" dirty="0">
                <a:latin typeface="+mn-lt"/>
              </a:rPr>
              <a:t> 贝叶斯决策理论</a:t>
            </a:r>
          </a:p>
        </p:txBody>
      </p:sp>
      <p:sp>
        <p:nvSpPr>
          <p:cNvPr id="7" name="文本框 59400">
            <a:extLst>
              <a:ext uri="{FF2B5EF4-FFF2-40B4-BE49-F238E27FC236}">
                <a16:creationId xmlns:a16="http://schemas.microsoft.com/office/drawing/2014/main" id="{1109AD53-F7B3-CD41-A626-6636B551EB3E}"/>
              </a:ext>
            </a:extLst>
          </p:cNvPr>
          <p:cNvSpPr txBox="1">
            <a:spLocks noChangeArrowheads="1"/>
          </p:cNvSpPr>
          <p:nvPr/>
        </p:nvSpPr>
        <p:spPr bwMode="auto">
          <a:xfrm>
            <a:off x="1403350" y="1916113"/>
            <a:ext cx="6454775" cy="324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Font typeface="Wingdings" pitchFamily="2" charset="2"/>
              <a:buChar char="o"/>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itchFamily="2" charset="2"/>
              <a:buChar char="n"/>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itchFamily="2" charset="2"/>
              <a:buChar char="o"/>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itchFamily="2" charset="2"/>
              <a:buChar char="n"/>
              <a:defRPr sz="2000">
                <a:solidFill>
                  <a:schemeClr val="tx1"/>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Font typeface="Arial" panose="020B0604020202020204" pitchFamily="34" charset="0"/>
              <a:buNone/>
            </a:pPr>
            <a:endParaRPr lang="en-US" altLang="zh-CN" sz="1800" b="0">
              <a:latin typeface="Verdana" panose="020B0604030504040204" pitchFamily="34" charset="0"/>
            </a:endParaRPr>
          </a:p>
          <a:p>
            <a:pPr eaLnBrk="1" hangingPunct="1">
              <a:spcBef>
                <a:spcPct val="50000"/>
              </a:spcBef>
              <a:buClrTx/>
              <a:buFont typeface="Arial" panose="020B0604020202020204" pitchFamily="34" charset="0"/>
              <a:buNone/>
            </a:pPr>
            <a:endParaRPr lang="en-US" altLang="zh-CN" sz="1800" b="0">
              <a:latin typeface="Verdana" panose="020B0604030504040204" pitchFamily="34" charset="0"/>
            </a:endParaRPr>
          </a:p>
          <a:p>
            <a:pPr eaLnBrk="1" hangingPunct="1">
              <a:spcBef>
                <a:spcPct val="50000"/>
              </a:spcBef>
              <a:buClrTx/>
              <a:buFont typeface="Arial" panose="020B0604020202020204" pitchFamily="34" charset="0"/>
              <a:buNone/>
            </a:pPr>
            <a:endParaRPr lang="en-US" altLang="zh-CN" sz="1800" b="0">
              <a:latin typeface="Verdana" panose="020B0604030504040204" pitchFamily="34" charset="0"/>
            </a:endParaRPr>
          </a:p>
          <a:p>
            <a:pPr eaLnBrk="1" hangingPunct="1">
              <a:spcBef>
                <a:spcPct val="50000"/>
              </a:spcBef>
              <a:buClrTx/>
              <a:buFont typeface="Arial" panose="020B0604020202020204" pitchFamily="34" charset="0"/>
              <a:buNone/>
            </a:pPr>
            <a:endParaRPr lang="en-US" altLang="zh-CN" sz="1800" b="0">
              <a:latin typeface="Verdana" panose="020B0604030504040204" pitchFamily="34" charset="0"/>
            </a:endParaRPr>
          </a:p>
          <a:p>
            <a:pPr eaLnBrk="1" hangingPunct="1">
              <a:spcBef>
                <a:spcPct val="50000"/>
              </a:spcBef>
              <a:buClrTx/>
              <a:buFont typeface="Arial" panose="020B0604020202020204" pitchFamily="34" charset="0"/>
              <a:buNone/>
            </a:pPr>
            <a:endParaRPr lang="en-US" altLang="zh-CN" sz="1800" b="0">
              <a:latin typeface="Verdana" panose="020B0604030504040204" pitchFamily="34" charset="0"/>
            </a:endParaRPr>
          </a:p>
          <a:p>
            <a:pPr eaLnBrk="1" hangingPunct="1">
              <a:spcBef>
                <a:spcPct val="50000"/>
              </a:spcBef>
              <a:buClrTx/>
              <a:buFont typeface="Arial" panose="020B0604020202020204" pitchFamily="34" charset="0"/>
              <a:buNone/>
            </a:pPr>
            <a:endParaRPr lang="en-US" altLang="zh-CN" sz="1800" b="0">
              <a:latin typeface="Verdana" panose="020B0604030504040204" pitchFamily="34" charset="0"/>
            </a:endParaRPr>
          </a:p>
          <a:p>
            <a:pPr eaLnBrk="1" hangingPunct="1">
              <a:spcBef>
                <a:spcPct val="50000"/>
              </a:spcBef>
              <a:buClrTx/>
              <a:buFont typeface="Arial" panose="020B0604020202020204" pitchFamily="34" charset="0"/>
              <a:buNone/>
            </a:pPr>
            <a:endParaRPr lang="en-US" altLang="zh-CN" sz="1800" b="0">
              <a:latin typeface="Verdana" panose="020B0604030504040204" pitchFamily="34" charset="0"/>
            </a:endParaRPr>
          </a:p>
          <a:p>
            <a:pPr eaLnBrk="1" hangingPunct="1">
              <a:spcBef>
                <a:spcPct val="50000"/>
              </a:spcBef>
              <a:buClrTx/>
              <a:buFont typeface="Arial" panose="020B0604020202020204" pitchFamily="34" charset="0"/>
              <a:buNone/>
            </a:pPr>
            <a:endParaRPr lang="en-US" altLang="zh-CN" sz="1800" b="0">
              <a:latin typeface="Verdana" panose="020B0604030504040204" pitchFamily="34" charset="0"/>
            </a:endParaRPr>
          </a:p>
        </p:txBody>
      </p:sp>
      <p:sp>
        <p:nvSpPr>
          <p:cNvPr id="9" name="矩形 59404">
            <a:extLst>
              <a:ext uri="{FF2B5EF4-FFF2-40B4-BE49-F238E27FC236}">
                <a16:creationId xmlns:a16="http://schemas.microsoft.com/office/drawing/2014/main" id="{60B949C5-6E48-2943-A997-D97F7F87AD3E}"/>
              </a:ext>
            </a:extLst>
          </p:cNvPr>
          <p:cNvSpPr>
            <a:spLocks noChangeArrowheads="1"/>
          </p:cNvSpPr>
          <p:nvPr/>
        </p:nvSpPr>
        <p:spPr bwMode="auto">
          <a:xfrm>
            <a:off x="684213" y="1773238"/>
            <a:ext cx="8001000" cy="4338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571500" indent="-571500">
              <a:spcBef>
                <a:spcPct val="20000"/>
              </a:spcBef>
              <a:buClr>
                <a:schemeClr val="accent2"/>
              </a:buClr>
              <a:buFont typeface="Wingdings" pitchFamily="2" charset="2"/>
              <a:buChar char="o"/>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itchFamily="2" charset="2"/>
              <a:buChar char="n"/>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itchFamily="2" charset="2"/>
              <a:buChar char="o"/>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itchFamily="2" charset="2"/>
              <a:buChar char="n"/>
              <a:defRPr sz="2000">
                <a:solidFill>
                  <a:schemeClr val="tx1"/>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50000"/>
              </a:lnSpc>
              <a:buFont typeface="Wingdings" pitchFamily="2" charset="2"/>
              <a:buChar char="Ø"/>
            </a:pPr>
            <a:endParaRPr lang="en-US" altLang="zh-CN" sz="2300">
              <a:solidFill>
                <a:srgbClr val="000000"/>
              </a:solidFill>
              <a:latin typeface="Verdana" panose="020B0604030504040204" pitchFamily="34" charset="0"/>
            </a:endParaRPr>
          </a:p>
          <a:p>
            <a:pPr eaLnBrk="1" hangingPunct="1">
              <a:lnSpc>
                <a:spcPct val="150000"/>
              </a:lnSpc>
              <a:buFont typeface="Wingdings" pitchFamily="2" charset="2"/>
              <a:buChar char="Ø"/>
            </a:pPr>
            <a:endParaRPr lang="en-US" altLang="zh-CN" sz="2300">
              <a:solidFill>
                <a:srgbClr val="000000"/>
              </a:solidFill>
              <a:latin typeface="Verdana" panose="020B0604030504040204" pitchFamily="34" charset="0"/>
            </a:endParaRPr>
          </a:p>
          <a:p>
            <a:pPr>
              <a:lnSpc>
                <a:spcPct val="80000"/>
              </a:lnSpc>
              <a:spcBef>
                <a:spcPct val="0"/>
              </a:spcBef>
              <a:buClrTx/>
              <a:buFont typeface="Wingdings" pitchFamily="2" charset="2"/>
              <a:buNone/>
            </a:pPr>
            <a:endParaRPr lang="en-US" altLang="zh-CN" sz="1900">
              <a:solidFill>
                <a:srgbClr val="000000"/>
              </a:solidFill>
              <a:latin typeface="Verdana" panose="020B0604030504040204" pitchFamily="34" charset="0"/>
            </a:endParaRPr>
          </a:p>
          <a:p>
            <a:pPr eaLnBrk="1" hangingPunct="1">
              <a:lnSpc>
                <a:spcPct val="80000"/>
              </a:lnSpc>
              <a:buFont typeface="Wingdings" pitchFamily="2" charset="2"/>
              <a:buChar char="•"/>
            </a:pPr>
            <a:endParaRPr lang="en-US" altLang="zh-CN" sz="1900">
              <a:solidFill>
                <a:srgbClr val="000000"/>
              </a:solidFill>
              <a:latin typeface="Verdana" panose="020B0604030504040204" pitchFamily="34" charset="0"/>
            </a:endParaRPr>
          </a:p>
          <a:p>
            <a:pPr>
              <a:lnSpc>
                <a:spcPct val="80000"/>
              </a:lnSpc>
              <a:spcBef>
                <a:spcPct val="0"/>
              </a:spcBef>
              <a:buClrTx/>
              <a:buFont typeface="Wingdings" pitchFamily="2" charset="2"/>
              <a:buNone/>
            </a:pPr>
            <a:r>
              <a:rPr lang="en-US" altLang="zh-CN" sz="1900">
                <a:solidFill>
                  <a:srgbClr val="000000"/>
                </a:solidFill>
                <a:latin typeface="Verdana" panose="020B0604030504040204" pitchFamily="34" charset="0"/>
              </a:rPr>
              <a:t> </a:t>
            </a:r>
          </a:p>
        </p:txBody>
      </p:sp>
      <p:sp>
        <p:nvSpPr>
          <p:cNvPr id="10" name="文本框 59405">
            <a:extLst>
              <a:ext uri="{FF2B5EF4-FFF2-40B4-BE49-F238E27FC236}">
                <a16:creationId xmlns:a16="http://schemas.microsoft.com/office/drawing/2014/main" id="{38F8C7A5-00CF-914D-9DE1-90DE28412D5B}"/>
              </a:ext>
            </a:extLst>
          </p:cNvPr>
          <p:cNvSpPr txBox="1">
            <a:spLocks noChangeArrowheads="1"/>
          </p:cNvSpPr>
          <p:nvPr/>
        </p:nvSpPr>
        <p:spPr bwMode="auto">
          <a:xfrm>
            <a:off x="511175" y="1474469"/>
            <a:ext cx="8347075" cy="439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457200">
              <a:spcBef>
                <a:spcPct val="20000"/>
              </a:spcBef>
              <a:buClr>
                <a:schemeClr val="accent2"/>
              </a:buClr>
              <a:buFont typeface="Wingdings" pitchFamily="2" charset="2"/>
              <a:buChar char="o"/>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itchFamily="2" charset="2"/>
              <a:buChar char="n"/>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itchFamily="2" charset="2"/>
              <a:buChar char="o"/>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itchFamily="2" charset="2"/>
              <a:buChar char="n"/>
              <a:defRPr sz="2000">
                <a:solidFill>
                  <a:schemeClr val="tx1"/>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algn="just" eaLnBrk="1" hangingPunct="1">
              <a:lnSpc>
                <a:spcPct val="150000"/>
              </a:lnSpc>
              <a:spcBef>
                <a:spcPct val="0"/>
              </a:spcBef>
              <a:buClr>
                <a:srgbClr val="003366"/>
              </a:buClr>
              <a:buSzPct val="75000"/>
              <a:buFont typeface="Arial" panose="020B0604020202020204" pitchFamily="34" charset="0"/>
              <a:buNone/>
            </a:pPr>
            <a:r>
              <a:rPr lang="zh-CN" altLang="en-US" sz="1800" b="0" dirty="0">
                <a:latin typeface="微软雅黑" panose="020B0503020204020204" pitchFamily="34" charset="-122"/>
                <a:ea typeface="微软雅黑" panose="020B0503020204020204" pitchFamily="34" charset="-122"/>
              </a:rPr>
              <a:t>本次酒瓶颜色分类属于多类（</a:t>
            </a:r>
            <a:r>
              <a:rPr lang="en-US" altLang="zh-CN" sz="1800" b="0" dirty="0">
                <a:solidFill>
                  <a:srgbClr val="FF0000"/>
                </a:solidFill>
                <a:latin typeface="微软雅黑" panose="020B0503020204020204" pitchFamily="34" charset="-122"/>
                <a:ea typeface="微软雅黑" panose="020B0503020204020204" pitchFamily="34" charset="-122"/>
              </a:rPr>
              <a:t>4</a:t>
            </a:r>
            <a:r>
              <a:rPr lang="zh-CN" altLang="en-US" sz="1800" b="0" dirty="0">
                <a:solidFill>
                  <a:srgbClr val="FF0000"/>
                </a:solidFill>
                <a:latin typeface="微软雅黑" panose="020B0503020204020204" pitchFamily="34" charset="-122"/>
                <a:ea typeface="微软雅黑" panose="020B0503020204020204" pitchFamily="34" charset="-122"/>
              </a:rPr>
              <a:t>类</a:t>
            </a:r>
            <a:r>
              <a:rPr lang="zh-CN" altLang="en-US" sz="1800" b="0" dirty="0">
                <a:latin typeface="微软雅黑" panose="020B0503020204020204" pitchFamily="34" charset="-122"/>
                <a:ea typeface="微软雅黑" panose="020B0503020204020204" pitchFamily="34" charset="-122"/>
              </a:rPr>
              <a:t>）判别情况，对于一个模式样本</a:t>
            </a:r>
            <a:r>
              <a:rPr lang="en-US" altLang="zh-CN" sz="1800" b="0" dirty="0">
                <a:latin typeface="微软雅黑" panose="020B0503020204020204" pitchFamily="34" charset="-122"/>
                <a:ea typeface="微软雅黑" panose="020B0503020204020204" pitchFamily="34" charset="-122"/>
              </a:rPr>
              <a:t>X</a:t>
            </a:r>
            <a:r>
              <a:rPr lang="zh-CN" altLang="en-US" sz="1800" b="0" dirty="0">
                <a:latin typeface="微软雅黑" panose="020B0503020204020204" pitchFamily="34" charset="-122"/>
                <a:ea typeface="微软雅黑" panose="020B0503020204020204" pitchFamily="34" charset="-122"/>
              </a:rPr>
              <a:t>要判别它属于哪一类要基于以下步骤进行：</a:t>
            </a:r>
          </a:p>
          <a:p>
            <a:pPr algn="just" eaLnBrk="1" hangingPunct="1">
              <a:lnSpc>
                <a:spcPct val="150000"/>
              </a:lnSpc>
              <a:spcBef>
                <a:spcPct val="0"/>
              </a:spcBef>
              <a:buClr>
                <a:srgbClr val="003366"/>
              </a:buClr>
              <a:buSzPct val="75000"/>
              <a:buFont typeface="Arial" panose="020B0604020202020204" pitchFamily="34" charset="0"/>
              <a:buNone/>
            </a:pPr>
            <a:r>
              <a:rPr lang="zh-CN" altLang="en-US" sz="1800" b="0" dirty="0">
                <a:latin typeface="微软雅黑" panose="020B0503020204020204" pitchFamily="34" charset="-122"/>
                <a:ea typeface="微软雅黑" panose="020B0503020204020204" pitchFamily="34" charset="-122"/>
              </a:rPr>
              <a:t> 设定类别</a:t>
            </a:r>
            <a:r>
              <a:rPr lang="en-US" altLang="zh-CN" sz="1800" b="0" dirty="0" err="1">
                <a:latin typeface="微软雅黑" panose="020B0503020204020204" pitchFamily="34" charset="-122"/>
                <a:ea typeface="微软雅黑" panose="020B0503020204020204" pitchFamily="34" charset="-122"/>
              </a:rPr>
              <a:t>ω</a:t>
            </a:r>
            <a:r>
              <a:rPr lang="en-US" altLang="zh-CN" sz="1800" b="0" i="1" baseline="-25000" dirty="0" err="1">
                <a:latin typeface="微软雅黑" panose="020B0503020204020204" pitchFamily="34" charset="-122"/>
                <a:ea typeface="微软雅黑" panose="020B0503020204020204" pitchFamily="34" charset="-122"/>
              </a:rPr>
              <a:t>i</a:t>
            </a:r>
            <a:r>
              <a:rPr lang="en-US" altLang="zh-CN" sz="1800" b="0" baseline="-25000" dirty="0">
                <a:latin typeface="微软雅黑" panose="020B0503020204020204" pitchFamily="34" charset="-122"/>
                <a:ea typeface="微软雅黑" panose="020B0503020204020204" pitchFamily="34" charset="-122"/>
              </a:rPr>
              <a:t> </a:t>
            </a:r>
            <a:r>
              <a:rPr lang="en-US" altLang="zh-CN" sz="1800" b="0" dirty="0">
                <a:latin typeface="微软雅黑" panose="020B0503020204020204" pitchFamily="34" charset="-122"/>
                <a:ea typeface="微软雅黑" panose="020B0503020204020204" pitchFamily="34" charset="-122"/>
              </a:rPr>
              <a:t>=(ω</a:t>
            </a:r>
            <a:r>
              <a:rPr lang="en-US" altLang="zh-CN" sz="1800" b="0" i="1" baseline="-25000" dirty="0">
                <a:latin typeface="微软雅黑" panose="020B0503020204020204" pitchFamily="34" charset="-122"/>
                <a:ea typeface="微软雅黑" panose="020B0503020204020204" pitchFamily="34" charset="-122"/>
              </a:rPr>
              <a:t>1</a:t>
            </a:r>
            <a:r>
              <a:rPr lang="en-US" altLang="zh-CN" sz="1800" b="0" dirty="0">
                <a:latin typeface="微软雅黑" panose="020B0503020204020204" pitchFamily="34" charset="-122"/>
                <a:ea typeface="微软雅黑" panose="020B0503020204020204" pitchFamily="34" charset="-122"/>
              </a:rPr>
              <a:t>,ω</a:t>
            </a:r>
            <a:r>
              <a:rPr lang="en-US" altLang="zh-CN" sz="1800" b="0" i="1" baseline="-25000" dirty="0">
                <a:latin typeface="微软雅黑" panose="020B0503020204020204" pitchFamily="34" charset="-122"/>
                <a:ea typeface="微软雅黑" panose="020B0503020204020204" pitchFamily="34" charset="-122"/>
              </a:rPr>
              <a:t>2</a:t>
            </a:r>
            <a:r>
              <a:rPr lang="en-US" altLang="zh-CN" sz="1800" b="0" dirty="0">
                <a:latin typeface="微软雅黑" panose="020B0503020204020204" pitchFamily="34" charset="-122"/>
                <a:ea typeface="微软雅黑" panose="020B0503020204020204" pitchFamily="34" charset="-122"/>
              </a:rPr>
              <a:t>,…,</a:t>
            </a:r>
            <a:r>
              <a:rPr lang="en-US" altLang="zh-CN" sz="1800" b="0" dirty="0" err="1">
                <a:latin typeface="微软雅黑" panose="020B0503020204020204" pitchFamily="34" charset="-122"/>
                <a:ea typeface="微软雅黑" panose="020B0503020204020204" pitchFamily="34" charset="-122"/>
              </a:rPr>
              <a:t>ω</a:t>
            </a:r>
            <a:r>
              <a:rPr lang="en-US" altLang="zh-CN" sz="1800" b="0" i="1" baseline="-25000" dirty="0" err="1">
                <a:latin typeface="微软雅黑" panose="020B0503020204020204" pitchFamily="34" charset="-122"/>
                <a:ea typeface="微软雅黑" panose="020B0503020204020204" pitchFamily="34" charset="-122"/>
              </a:rPr>
              <a:t>m</a:t>
            </a:r>
            <a:r>
              <a:rPr lang="en-US" altLang="zh-CN" sz="1800" b="0" dirty="0">
                <a:latin typeface="微软雅黑" panose="020B0503020204020204" pitchFamily="34" charset="-122"/>
                <a:ea typeface="微软雅黑" panose="020B0503020204020204" pitchFamily="34" charset="-122"/>
              </a:rPr>
              <a:t>),</a:t>
            </a:r>
            <a:r>
              <a:rPr lang="zh-CN" altLang="en-US" sz="1800" b="0" dirty="0">
                <a:latin typeface="微软雅黑" panose="020B0503020204020204" pitchFamily="34" charset="-122"/>
                <a:ea typeface="微软雅黑" panose="020B0503020204020204" pitchFamily="34" charset="-122"/>
              </a:rPr>
              <a:t>模式样本</a:t>
            </a:r>
            <a:r>
              <a:rPr lang="en-US" altLang="zh-CN" sz="1800" b="0" i="1" dirty="0">
                <a:latin typeface="微软雅黑" panose="020B0503020204020204" pitchFamily="34" charset="-122"/>
                <a:ea typeface="微软雅黑" panose="020B0503020204020204" pitchFamily="34" charset="-122"/>
              </a:rPr>
              <a:t>x</a:t>
            </a:r>
            <a:r>
              <a:rPr lang="en-US" altLang="zh-CN" sz="1800" b="0" dirty="0">
                <a:latin typeface="微软雅黑" panose="020B0503020204020204" pitchFamily="34" charset="-122"/>
                <a:ea typeface="微软雅黑" panose="020B0503020204020204" pitchFamily="34" charset="-122"/>
              </a:rPr>
              <a:t>=(</a:t>
            </a:r>
            <a:r>
              <a:rPr lang="en-US" altLang="zh-CN" sz="1800" b="0" i="1" dirty="0">
                <a:latin typeface="微软雅黑" panose="020B0503020204020204" pitchFamily="34" charset="-122"/>
                <a:ea typeface="微软雅黑" panose="020B0503020204020204" pitchFamily="34" charset="-122"/>
              </a:rPr>
              <a:t>x</a:t>
            </a:r>
            <a:r>
              <a:rPr lang="en-US" altLang="zh-CN" sz="1800" b="0" i="1" baseline="-25000" dirty="0">
                <a:latin typeface="微软雅黑" panose="020B0503020204020204" pitchFamily="34" charset="-122"/>
                <a:ea typeface="微软雅黑" panose="020B0503020204020204" pitchFamily="34" charset="-122"/>
              </a:rPr>
              <a:t>1</a:t>
            </a:r>
            <a:r>
              <a:rPr lang="en-US" altLang="zh-CN" sz="1800" b="0" dirty="0">
                <a:latin typeface="微软雅黑" panose="020B0503020204020204" pitchFamily="34" charset="-122"/>
                <a:ea typeface="微软雅黑" panose="020B0503020204020204" pitchFamily="34" charset="-122"/>
              </a:rPr>
              <a:t>,</a:t>
            </a:r>
            <a:r>
              <a:rPr lang="en-US" altLang="zh-CN" sz="1800" b="0" i="1" dirty="0">
                <a:latin typeface="微软雅黑" panose="020B0503020204020204" pitchFamily="34" charset="-122"/>
                <a:ea typeface="微软雅黑" panose="020B0503020204020204" pitchFamily="34" charset="-122"/>
              </a:rPr>
              <a:t>x</a:t>
            </a:r>
            <a:r>
              <a:rPr lang="en-US" altLang="zh-CN" sz="1800" b="0" i="1" baseline="-25000" dirty="0">
                <a:latin typeface="微软雅黑" panose="020B0503020204020204" pitchFamily="34" charset="-122"/>
                <a:ea typeface="微软雅黑" panose="020B0503020204020204" pitchFamily="34" charset="-122"/>
              </a:rPr>
              <a:t>2</a:t>
            </a:r>
            <a:r>
              <a:rPr lang="en-US" altLang="zh-CN" sz="1800" b="0" dirty="0">
                <a:latin typeface="微软雅黑" panose="020B0503020204020204" pitchFamily="34" charset="-122"/>
                <a:ea typeface="微软雅黑" panose="020B0503020204020204" pitchFamily="34" charset="-122"/>
              </a:rPr>
              <a:t>,…, </a:t>
            </a:r>
            <a:r>
              <a:rPr lang="en-US" altLang="zh-CN" sz="1800" b="0" i="1" dirty="0" err="1">
                <a:latin typeface="微软雅黑" panose="020B0503020204020204" pitchFamily="34" charset="-122"/>
                <a:ea typeface="微软雅黑" panose="020B0503020204020204" pitchFamily="34" charset="-122"/>
              </a:rPr>
              <a:t>x</a:t>
            </a:r>
            <a:r>
              <a:rPr lang="en-US" altLang="zh-CN" sz="1800" b="0" i="1" baseline="-25000" dirty="0" err="1">
                <a:latin typeface="微软雅黑" panose="020B0503020204020204" pitchFamily="34" charset="-122"/>
                <a:ea typeface="微软雅黑" panose="020B0503020204020204" pitchFamily="34" charset="-122"/>
              </a:rPr>
              <a:t>n</a:t>
            </a:r>
            <a:r>
              <a:rPr lang="en-US" altLang="zh-CN" sz="1800" b="0" dirty="0">
                <a:latin typeface="微软雅黑" panose="020B0503020204020204" pitchFamily="34" charset="-122"/>
                <a:ea typeface="微软雅黑" panose="020B0503020204020204" pitchFamily="34" charset="-122"/>
              </a:rPr>
              <a:t>) </a:t>
            </a:r>
          </a:p>
          <a:p>
            <a:pPr algn="just" eaLnBrk="1" hangingPunct="1">
              <a:lnSpc>
                <a:spcPct val="150000"/>
              </a:lnSpc>
              <a:spcBef>
                <a:spcPct val="0"/>
              </a:spcBef>
              <a:buClr>
                <a:srgbClr val="003366"/>
              </a:buClr>
              <a:buSzPct val="75000"/>
              <a:buFont typeface="Arial" panose="020B0604020202020204" pitchFamily="34" charset="0"/>
              <a:buNone/>
            </a:pPr>
            <a:r>
              <a:rPr lang="en-US" altLang="zh-CN" sz="1800" b="0" dirty="0">
                <a:latin typeface="微软雅黑" panose="020B0503020204020204" pitchFamily="34" charset="-122"/>
                <a:ea typeface="微软雅黑" panose="020B0503020204020204" pitchFamily="34" charset="-122"/>
              </a:rPr>
              <a:t> 1. </a:t>
            </a:r>
            <a:r>
              <a:rPr lang="zh-CN" altLang="en-US" sz="1800" b="0" dirty="0">
                <a:latin typeface="微软雅黑" panose="020B0503020204020204" pitchFamily="34" charset="-122"/>
                <a:ea typeface="微软雅黑" panose="020B0503020204020204" pitchFamily="34" charset="-122"/>
              </a:rPr>
              <a:t>确定判别函数：</a:t>
            </a:r>
            <a:r>
              <a:rPr lang="en-US" altLang="zh-CN" sz="1800" b="0" dirty="0">
                <a:latin typeface="微软雅黑" panose="020B0503020204020204" pitchFamily="34" charset="-122"/>
                <a:ea typeface="微软雅黑" panose="020B0503020204020204" pitchFamily="34" charset="-122"/>
              </a:rPr>
              <a:t>M</a:t>
            </a:r>
            <a:r>
              <a:rPr lang="zh-CN" altLang="en-US" sz="1800" b="0" dirty="0">
                <a:latin typeface="微软雅黑" panose="020B0503020204020204" pitchFamily="34" charset="-122"/>
                <a:ea typeface="微软雅黑" panose="020B0503020204020204" pitchFamily="34" charset="-122"/>
              </a:rPr>
              <a:t>类有</a:t>
            </a:r>
            <a:r>
              <a:rPr lang="en-US" altLang="zh-CN" sz="1800" b="0" dirty="0">
                <a:latin typeface="微软雅黑" panose="020B0503020204020204" pitchFamily="34" charset="-122"/>
                <a:ea typeface="微软雅黑" panose="020B0503020204020204" pitchFamily="34" charset="-122"/>
              </a:rPr>
              <a:t>M</a:t>
            </a:r>
            <a:r>
              <a:rPr lang="zh-CN" altLang="en-US" sz="1800" b="0" dirty="0">
                <a:latin typeface="微软雅黑" panose="020B0503020204020204" pitchFamily="34" charset="-122"/>
                <a:ea typeface="微软雅黑" panose="020B0503020204020204" pitchFamily="34" charset="-122"/>
              </a:rPr>
              <a:t>个判别函数</a:t>
            </a:r>
            <a:r>
              <a:rPr lang="en-US" altLang="zh-CN" sz="1800" b="0" dirty="0">
                <a:latin typeface="微软雅黑" panose="020B0503020204020204" pitchFamily="34" charset="-122"/>
                <a:ea typeface="微软雅黑" panose="020B0503020204020204" pitchFamily="34" charset="-122"/>
              </a:rPr>
              <a:t>d</a:t>
            </a:r>
            <a:r>
              <a:rPr lang="en-US" altLang="zh-CN" sz="1800" b="0" i="1" baseline="-25000" dirty="0">
                <a:latin typeface="微软雅黑" panose="020B0503020204020204" pitchFamily="34" charset="-122"/>
                <a:ea typeface="微软雅黑" panose="020B0503020204020204" pitchFamily="34" charset="-122"/>
              </a:rPr>
              <a:t>1</a:t>
            </a:r>
            <a:r>
              <a:rPr lang="en-US" altLang="zh-CN" sz="1800" b="0" dirty="0">
                <a:latin typeface="微软雅黑" panose="020B0503020204020204" pitchFamily="34" charset="-122"/>
                <a:ea typeface="微软雅黑" panose="020B0503020204020204" pitchFamily="34" charset="-122"/>
              </a:rPr>
              <a:t>(</a:t>
            </a:r>
            <a:r>
              <a:rPr lang="en-US" altLang="zh-CN" sz="1800" b="0" i="1" dirty="0">
                <a:latin typeface="微软雅黑" panose="020B0503020204020204" pitchFamily="34" charset="-122"/>
                <a:ea typeface="微软雅黑" panose="020B0503020204020204" pitchFamily="34" charset="-122"/>
              </a:rPr>
              <a:t>x</a:t>
            </a:r>
            <a:r>
              <a:rPr lang="en-US" altLang="zh-CN" sz="1800" b="0" dirty="0">
                <a:latin typeface="微软雅黑" panose="020B0503020204020204" pitchFamily="34" charset="-122"/>
                <a:ea typeface="微软雅黑" panose="020B0503020204020204" pitchFamily="34" charset="-122"/>
              </a:rPr>
              <a:t>), d</a:t>
            </a:r>
            <a:r>
              <a:rPr lang="en-US" altLang="zh-CN" sz="1800" b="0" i="1" baseline="-25000" dirty="0">
                <a:latin typeface="微软雅黑" panose="020B0503020204020204" pitchFamily="34" charset="-122"/>
                <a:ea typeface="微软雅黑" panose="020B0503020204020204" pitchFamily="34" charset="-122"/>
              </a:rPr>
              <a:t>2</a:t>
            </a:r>
            <a:r>
              <a:rPr lang="en-US" altLang="zh-CN" sz="1800" b="0" dirty="0">
                <a:latin typeface="微软雅黑" panose="020B0503020204020204" pitchFamily="34" charset="-122"/>
                <a:ea typeface="微软雅黑" panose="020B0503020204020204" pitchFamily="34" charset="-122"/>
              </a:rPr>
              <a:t>(</a:t>
            </a:r>
            <a:r>
              <a:rPr lang="en-US" altLang="zh-CN" sz="1800" b="0" i="1" dirty="0">
                <a:latin typeface="微软雅黑" panose="020B0503020204020204" pitchFamily="34" charset="-122"/>
                <a:ea typeface="微软雅黑" panose="020B0503020204020204" pitchFamily="34" charset="-122"/>
              </a:rPr>
              <a:t>x</a:t>
            </a:r>
            <a:r>
              <a:rPr lang="en-US" altLang="zh-CN" sz="1800" b="0" dirty="0">
                <a:latin typeface="微软雅黑" panose="020B0503020204020204" pitchFamily="34" charset="-122"/>
                <a:ea typeface="微软雅黑" panose="020B0503020204020204" pitchFamily="34" charset="-122"/>
              </a:rPr>
              <a:t>),…, d</a:t>
            </a:r>
            <a:r>
              <a:rPr lang="en-US" altLang="zh-CN" sz="1800" b="0" baseline="-25000" dirty="0">
                <a:latin typeface="微软雅黑" panose="020B0503020204020204" pitchFamily="34" charset="-122"/>
                <a:ea typeface="微软雅黑" panose="020B0503020204020204" pitchFamily="34" charset="-122"/>
              </a:rPr>
              <a:t>m</a:t>
            </a:r>
            <a:r>
              <a:rPr lang="en-US" altLang="zh-CN" sz="1800" b="0" dirty="0">
                <a:latin typeface="微软雅黑" panose="020B0503020204020204" pitchFamily="34" charset="-122"/>
                <a:ea typeface="微软雅黑" panose="020B0503020204020204" pitchFamily="34" charset="-122"/>
              </a:rPr>
              <a:t>(x)</a:t>
            </a:r>
            <a:r>
              <a:rPr lang="zh-CN" altLang="en-US" sz="1800" b="0" dirty="0">
                <a:latin typeface="微软雅黑" panose="020B0503020204020204" pitchFamily="34" charset="-122"/>
                <a:ea typeface="微软雅黑" panose="020B0503020204020204" pitchFamily="34" charset="-122"/>
              </a:rPr>
              <a:t>，用于表示</a:t>
            </a:r>
            <a:r>
              <a:rPr lang="zh-CN" altLang="en-US" sz="1800" b="0" dirty="0">
                <a:solidFill>
                  <a:srgbClr val="FF0000"/>
                </a:solidFill>
                <a:latin typeface="微软雅黑" panose="020B0503020204020204" pitchFamily="34" charset="-122"/>
                <a:ea typeface="微软雅黑" panose="020B0503020204020204" pitchFamily="34" charset="-122"/>
              </a:rPr>
              <a:t>多类决策规则</a:t>
            </a:r>
            <a:r>
              <a:rPr lang="zh-CN" altLang="en-US" sz="1800" b="0" dirty="0">
                <a:latin typeface="微软雅黑" panose="020B0503020204020204" pitchFamily="34" charset="-122"/>
                <a:ea typeface="微软雅黑" panose="020B0503020204020204" pitchFamily="34" charset="-122"/>
              </a:rPr>
              <a:t>。多类判别函数可以定义为如下三种形式：</a:t>
            </a:r>
            <a:endParaRPr lang="en-US" altLang="zh-CN" sz="1800" b="0" dirty="0">
              <a:latin typeface="微软雅黑" panose="020B0503020204020204" pitchFamily="34" charset="-122"/>
              <a:ea typeface="微软雅黑" panose="020B0503020204020204" pitchFamily="34" charset="-122"/>
            </a:endParaRPr>
          </a:p>
          <a:p>
            <a:pPr algn="just" eaLnBrk="1" hangingPunct="1">
              <a:lnSpc>
                <a:spcPct val="150000"/>
              </a:lnSpc>
              <a:spcBef>
                <a:spcPct val="0"/>
              </a:spcBef>
              <a:buClr>
                <a:srgbClr val="003366"/>
              </a:buClr>
              <a:buSzPct val="75000"/>
              <a:buFont typeface="Arial" panose="020B0604020202020204" pitchFamily="34" charset="0"/>
              <a:buNone/>
            </a:pPr>
            <a:endParaRPr lang="zh-CN" altLang="en-US" sz="1800" b="0" dirty="0">
              <a:latin typeface="微软雅黑" panose="020B0503020204020204" pitchFamily="34" charset="-122"/>
              <a:ea typeface="微软雅黑" panose="020B0503020204020204" pitchFamily="34" charset="-122"/>
            </a:endParaRPr>
          </a:p>
          <a:p>
            <a:pPr eaLnBrk="1" hangingPunct="1">
              <a:buClr>
                <a:srgbClr val="003366"/>
              </a:buClr>
              <a:buSzPct val="75000"/>
              <a:buFont typeface="Wingdings" pitchFamily="2" charset="2"/>
              <a:buChar char="l"/>
            </a:pPr>
            <a:endParaRPr lang="zh-CN" altLang="en-US" sz="1800" b="0" dirty="0">
              <a:solidFill>
                <a:srgbClr val="003366"/>
              </a:solidFill>
            </a:endParaRPr>
          </a:p>
          <a:p>
            <a:pPr eaLnBrk="1" hangingPunct="1">
              <a:buClr>
                <a:srgbClr val="003366"/>
              </a:buClr>
              <a:buSzPct val="75000"/>
              <a:buFont typeface="Wingdings" pitchFamily="2" charset="2"/>
              <a:buChar char="l"/>
            </a:pPr>
            <a:endParaRPr lang="zh-CN" altLang="en-US" sz="2000" b="0" dirty="0">
              <a:solidFill>
                <a:srgbClr val="003366"/>
              </a:solidFill>
            </a:endParaRPr>
          </a:p>
          <a:p>
            <a:pPr eaLnBrk="1" hangingPunct="1">
              <a:buClr>
                <a:srgbClr val="003366"/>
              </a:buClr>
              <a:buSzPct val="75000"/>
              <a:buFont typeface="Arial" panose="020B0604020202020204" pitchFamily="34" charset="0"/>
              <a:buNone/>
            </a:pPr>
            <a:endParaRPr lang="zh-CN" altLang="en-US" sz="2000" b="0" dirty="0">
              <a:solidFill>
                <a:srgbClr val="003366"/>
              </a:solidFill>
            </a:endParaRPr>
          </a:p>
          <a:p>
            <a:pPr eaLnBrk="1" hangingPunct="1">
              <a:buClr>
                <a:srgbClr val="003366"/>
              </a:buClr>
              <a:buSzPct val="75000"/>
              <a:buFont typeface="Arial" panose="020B0604020202020204" pitchFamily="34" charset="0"/>
              <a:buNone/>
            </a:pPr>
            <a:r>
              <a:rPr lang="zh-CN" altLang="en-US" sz="2000" dirty="0">
                <a:solidFill>
                  <a:srgbClr val="003366"/>
                </a:solidFill>
              </a:rPr>
              <a:t>     </a:t>
            </a:r>
            <a:endParaRPr lang="en-US" altLang="zh-CN" sz="2000" dirty="0">
              <a:solidFill>
                <a:srgbClr val="003366"/>
              </a:solidFill>
            </a:endParaRPr>
          </a:p>
          <a:p>
            <a:pPr eaLnBrk="1" hangingPunct="1">
              <a:buClr>
                <a:srgbClr val="003366"/>
              </a:buClr>
              <a:buSzPct val="75000"/>
              <a:buFont typeface="Arial" panose="020B0604020202020204" pitchFamily="34" charset="0"/>
              <a:buNone/>
            </a:pPr>
            <a:r>
              <a:rPr lang="zh-CN" altLang="en-US" sz="1800" b="0" dirty="0">
                <a:latin typeface="微软雅黑" panose="020B0503020204020204" pitchFamily="34" charset="-122"/>
                <a:ea typeface="微软雅黑" panose="020B0503020204020204" pitchFamily="34" charset="-122"/>
              </a:rPr>
              <a:t>如果使得</a:t>
            </a:r>
            <a:r>
              <a:rPr lang="en-US" altLang="zh-CN" sz="1800" b="0" dirty="0">
                <a:latin typeface="微软雅黑" panose="020B0503020204020204" pitchFamily="34" charset="-122"/>
                <a:ea typeface="微软雅黑" panose="020B0503020204020204" pitchFamily="34" charset="-122"/>
              </a:rPr>
              <a:t>d</a:t>
            </a:r>
            <a:r>
              <a:rPr lang="en-US" altLang="zh-CN" sz="1800" b="0" baseline="-25000" dirty="0">
                <a:latin typeface="微软雅黑" panose="020B0503020204020204" pitchFamily="34" charset="-122"/>
                <a:ea typeface="微软雅黑" panose="020B0503020204020204" pitchFamily="34" charset="-122"/>
              </a:rPr>
              <a:t>i</a:t>
            </a:r>
            <a:r>
              <a:rPr lang="en-US" altLang="zh-CN" sz="1800" b="0" dirty="0">
                <a:latin typeface="微软雅黑" panose="020B0503020204020204" pitchFamily="34" charset="-122"/>
                <a:ea typeface="微软雅黑" panose="020B0503020204020204" pitchFamily="34" charset="-122"/>
              </a:rPr>
              <a:t>(x)&gt;</a:t>
            </a:r>
            <a:r>
              <a:rPr lang="en-US" altLang="zh-CN" sz="1800" b="0" dirty="0" err="1">
                <a:latin typeface="微软雅黑" panose="020B0503020204020204" pitchFamily="34" charset="-122"/>
                <a:ea typeface="微软雅黑" panose="020B0503020204020204" pitchFamily="34" charset="-122"/>
              </a:rPr>
              <a:t>d</a:t>
            </a:r>
            <a:r>
              <a:rPr lang="en-US" altLang="zh-CN" sz="1800" b="0" baseline="-25000" dirty="0" err="1">
                <a:latin typeface="微软雅黑" panose="020B0503020204020204" pitchFamily="34" charset="-122"/>
                <a:ea typeface="微软雅黑" panose="020B0503020204020204" pitchFamily="34" charset="-122"/>
              </a:rPr>
              <a:t>j</a:t>
            </a:r>
            <a:r>
              <a:rPr lang="en-US" altLang="zh-CN" sz="1800" b="0" dirty="0">
                <a:latin typeface="微软雅黑" panose="020B0503020204020204" pitchFamily="34" charset="-122"/>
                <a:ea typeface="微软雅黑" panose="020B0503020204020204" pitchFamily="34" charset="-122"/>
              </a:rPr>
              <a:t>(x)</a:t>
            </a:r>
            <a:r>
              <a:rPr lang="zh-CN" altLang="en-US" sz="1800" b="0" dirty="0">
                <a:latin typeface="微软雅黑" panose="020B0503020204020204" pitchFamily="34" charset="-122"/>
                <a:ea typeface="微软雅黑" panose="020B0503020204020204" pitchFamily="34" charset="-122"/>
              </a:rPr>
              <a:t>，对于一切</a:t>
            </a:r>
            <a:r>
              <a:rPr lang="en-US" altLang="zh-CN" sz="1800" b="0" dirty="0" err="1">
                <a:latin typeface="微软雅黑" panose="020B0503020204020204" pitchFamily="34" charset="-122"/>
                <a:ea typeface="微软雅黑" panose="020B0503020204020204" pitchFamily="34" charset="-122"/>
              </a:rPr>
              <a:t>i≠j</a:t>
            </a:r>
            <a:r>
              <a:rPr lang="zh-CN" altLang="en-US" sz="1800" b="0" dirty="0">
                <a:latin typeface="微软雅黑" panose="020B0503020204020204" pitchFamily="34" charset="-122"/>
                <a:ea typeface="微软雅黑" panose="020B0503020204020204" pitchFamily="34" charset="-122"/>
              </a:rPr>
              <a:t>成立，则将</a:t>
            </a:r>
            <a:r>
              <a:rPr lang="en-US" altLang="zh-CN" sz="1800" b="0" dirty="0">
                <a:latin typeface="微软雅黑" panose="020B0503020204020204" pitchFamily="34" charset="-122"/>
                <a:ea typeface="微软雅黑" panose="020B0503020204020204" pitchFamily="34" charset="-122"/>
              </a:rPr>
              <a:t>x</a:t>
            </a:r>
            <a:r>
              <a:rPr lang="zh-CN" altLang="en-US" sz="1800" b="0" dirty="0">
                <a:latin typeface="微软雅黑" panose="020B0503020204020204" pitchFamily="34" charset="-122"/>
                <a:ea typeface="微软雅黑" panose="020B0503020204020204" pitchFamily="34" charset="-122"/>
              </a:rPr>
              <a:t>归于</a:t>
            </a:r>
            <a:r>
              <a:rPr lang="en-US" altLang="zh-CN" sz="1800" b="0" dirty="0" err="1">
                <a:latin typeface="微软雅黑" panose="020B0503020204020204" pitchFamily="34" charset="-122"/>
                <a:ea typeface="微软雅黑" panose="020B0503020204020204" pitchFamily="34" charset="-122"/>
              </a:rPr>
              <a:t>i</a:t>
            </a:r>
            <a:r>
              <a:rPr lang="zh-CN" altLang="en-US" sz="1800" b="0" dirty="0">
                <a:latin typeface="微软雅黑" panose="020B0503020204020204" pitchFamily="34" charset="-122"/>
                <a:ea typeface="微软雅黑" panose="020B0503020204020204" pitchFamily="34" charset="-122"/>
              </a:rPr>
              <a:t>类。</a:t>
            </a:r>
          </a:p>
        </p:txBody>
      </p:sp>
      <p:pic>
        <p:nvPicPr>
          <p:cNvPr id="3" name="图片 2" descr="形状&#10;&#10;中度可信度描述已自动生成">
            <a:extLst>
              <a:ext uri="{FF2B5EF4-FFF2-40B4-BE49-F238E27FC236}">
                <a16:creationId xmlns:a16="http://schemas.microsoft.com/office/drawing/2014/main" id="{7EFFC4AB-2E62-5140-A391-77C255A92235}"/>
              </a:ext>
            </a:extLst>
          </p:cNvPr>
          <p:cNvPicPr>
            <a:picLocks noChangeAspect="1"/>
          </p:cNvPicPr>
          <p:nvPr/>
        </p:nvPicPr>
        <p:blipFill rotWithShape="1">
          <a:blip r:embed="rId2" cstate="hqprint">
            <a:extLst>
              <a:ext uri="{28A0092B-C50C-407E-A947-70E740481C1C}">
                <a14:useLocalDpi xmlns:a14="http://schemas.microsoft.com/office/drawing/2010/main" val="0"/>
              </a:ext>
            </a:extLst>
          </a:blip>
          <a:srcRect t="16859" b="19528"/>
          <a:stretch/>
        </p:blipFill>
        <p:spPr>
          <a:xfrm>
            <a:off x="2103183" y="3724185"/>
            <a:ext cx="4423507" cy="1582828"/>
          </a:xfrm>
          <a:prstGeom prst="rect">
            <a:avLst/>
          </a:prstGeom>
          <a:solidFill>
            <a:schemeClr val="accent1">
              <a:lumMod val="60000"/>
              <a:lumOff val="40000"/>
            </a:schemeClr>
          </a:solidFill>
          <a:effectLst>
            <a:outerShdw blurRad="50800" dist="50800" dir="13500000" algn="br" rotWithShape="0">
              <a:prstClr val="black">
                <a:alpha val="40000"/>
              </a:prstClr>
            </a:outerShdw>
          </a:effectLst>
        </p:spPr>
      </p:pic>
    </p:spTree>
    <p:extLst>
      <p:ext uri="{BB962C8B-B14F-4D97-AF65-F5344CB8AC3E}">
        <p14:creationId xmlns:p14="http://schemas.microsoft.com/office/powerpoint/2010/main" val="71101489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74250BA4-A3DD-4816-85BF-F7B55A4C3BDE}"/>
              </a:ext>
            </a:extLst>
          </p:cNvPr>
          <p:cNvSpPr>
            <a:spLocks noGrp="1" noChangeArrowheads="1"/>
          </p:cNvSpPr>
          <p:nvPr>
            <p:ph type="title"/>
          </p:nvPr>
        </p:nvSpPr>
        <p:spPr>
          <a:xfrm>
            <a:off x="971550" y="406400"/>
            <a:ext cx="7696200" cy="719138"/>
          </a:xfrm>
        </p:spPr>
        <p:txBody>
          <a:bodyPr/>
          <a:lstStyle/>
          <a:p>
            <a:pPr eaLnBrk="1" hangingPunct="1">
              <a:defRPr/>
            </a:pPr>
            <a:r>
              <a:rPr lang="zh-CN" altLang="en-US" dirty="0">
                <a:latin typeface="+mn-lt"/>
              </a:rPr>
              <a:t> 贝叶斯决策理论</a:t>
            </a:r>
          </a:p>
        </p:txBody>
      </p:sp>
      <p:sp>
        <p:nvSpPr>
          <p:cNvPr id="9" name="矩形 59404">
            <a:extLst>
              <a:ext uri="{FF2B5EF4-FFF2-40B4-BE49-F238E27FC236}">
                <a16:creationId xmlns:a16="http://schemas.microsoft.com/office/drawing/2014/main" id="{60B949C5-6E48-2943-A997-D97F7F87AD3E}"/>
              </a:ext>
            </a:extLst>
          </p:cNvPr>
          <p:cNvSpPr>
            <a:spLocks noChangeArrowheads="1"/>
          </p:cNvSpPr>
          <p:nvPr/>
        </p:nvSpPr>
        <p:spPr bwMode="auto">
          <a:xfrm>
            <a:off x="684213" y="1773238"/>
            <a:ext cx="8001000" cy="4338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571500" indent="-571500">
              <a:spcBef>
                <a:spcPct val="20000"/>
              </a:spcBef>
              <a:buClr>
                <a:schemeClr val="accent2"/>
              </a:buClr>
              <a:buFont typeface="Wingdings" pitchFamily="2" charset="2"/>
              <a:buChar char="o"/>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itchFamily="2" charset="2"/>
              <a:buChar char="n"/>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itchFamily="2" charset="2"/>
              <a:buChar char="o"/>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itchFamily="2" charset="2"/>
              <a:buChar char="n"/>
              <a:defRPr sz="2000">
                <a:solidFill>
                  <a:schemeClr val="tx1"/>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50000"/>
              </a:lnSpc>
              <a:buFont typeface="Wingdings" pitchFamily="2" charset="2"/>
              <a:buChar char="Ø"/>
            </a:pPr>
            <a:endParaRPr lang="en-US" altLang="zh-CN" sz="2300">
              <a:solidFill>
                <a:srgbClr val="000000"/>
              </a:solidFill>
              <a:latin typeface="Verdana" panose="020B0604030504040204" pitchFamily="34" charset="0"/>
            </a:endParaRPr>
          </a:p>
          <a:p>
            <a:pPr eaLnBrk="1" hangingPunct="1">
              <a:lnSpc>
                <a:spcPct val="150000"/>
              </a:lnSpc>
              <a:buFont typeface="Wingdings" pitchFamily="2" charset="2"/>
              <a:buChar char="Ø"/>
            </a:pPr>
            <a:endParaRPr lang="en-US" altLang="zh-CN" sz="2300">
              <a:solidFill>
                <a:srgbClr val="000000"/>
              </a:solidFill>
              <a:latin typeface="Verdana" panose="020B0604030504040204" pitchFamily="34" charset="0"/>
            </a:endParaRPr>
          </a:p>
          <a:p>
            <a:pPr>
              <a:lnSpc>
                <a:spcPct val="80000"/>
              </a:lnSpc>
              <a:spcBef>
                <a:spcPct val="0"/>
              </a:spcBef>
              <a:buClrTx/>
              <a:buFont typeface="Wingdings" pitchFamily="2" charset="2"/>
              <a:buNone/>
            </a:pPr>
            <a:endParaRPr lang="en-US" altLang="zh-CN" sz="1900">
              <a:solidFill>
                <a:srgbClr val="000000"/>
              </a:solidFill>
              <a:latin typeface="Verdana" panose="020B0604030504040204" pitchFamily="34" charset="0"/>
            </a:endParaRPr>
          </a:p>
          <a:p>
            <a:pPr eaLnBrk="1" hangingPunct="1">
              <a:lnSpc>
                <a:spcPct val="80000"/>
              </a:lnSpc>
              <a:buFont typeface="Wingdings" pitchFamily="2" charset="2"/>
              <a:buChar char="•"/>
            </a:pPr>
            <a:endParaRPr lang="en-US" altLang="zh-CN" sz="1900">
              <a:solidFill>
                <a:srgbClr val="000000"/>
              </a:solidFill>
              <a:latin typeface="Verdana" panose="020B0604030504040204" pitchFamily="34" charset="0"/>
            </a:endParaRPr>
          </a:p>
          <a:p>
            <a:pPr>
              <a:lnSpc>
                <a:spcPct val="80000"/>
              </a:lnSpc>
              <a:spcBef>
                <a:spcPct val="0"/>
              </a:spcBef>
              <a:buClrTx/>
              <a:buFont typeface="Wingdings" pitchFamily="2" charset="2"/>
              <a:buNone/>
            </a:pPr>
            <a:r>
              <a:rPr lang="en-US" altLang="zh-CN" sz="1900">
                <a:solidFill>
                  <a:srgbClr val="000000"/>
                </a:solidFill>
                <a:latin typeface="Verdana" panose="020B0604030504040204" pitchFamily="34" charset="0"/>
              </a:rPr>
              <a:t> </a:t>
            </a:r>
          </a:p>
        </p:txBody>
      </p:sp>
      <p:sp>
        <p:nvSpPr>
          <p:cNvPr id="15" name="文本框 59400">
            <a:extLst>
              <a:ext uri="{FF2B5EF4-FFF2-40B4-BE49-F238E27FC236}">
                <a16:creationId xmlns:a16="http://schemas.microsoft.com/office/drawing/2014/main" id="{888E9078-4E96-CE40-91C9-2A97BA4A8857}"/>
              </a:ext>
            </a:extLst>
          </p:cNvPr>
          <p:cNvSpPr txBox="1">
            <a:spLocks noChangeArrowheads="1"/>
          </p:cNvSpPr>
          <p:nvPr/>
        </p:nvSpPr>
        <p:spPr bwMode="auto">
          <a:xfrm>
            <a:off x="1471612" y="1450752"/>
            <a:ext cx="6454775" cy="324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Font typeface="Wingdings" pitchFamily="2" charset="2"/>
              <a:buChar char="o"/>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itchFamily="2" charset="2"/>
              <a:buChar char="n"/>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itchFamily="2" charset="2"/>
              <a:buChar char="o"/>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itchFamily="2" charset="2"/>
              <a:buChar char="n"/>
              <a:defRPr sz="2000">
                <a:solidFill>
                  <a:schemeClr val="tx1"/>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Font typeface="Arial" panose="020B0604020202020204" pitchFamily="34" charset="0"/>
              <a:buNone/>
            </a:pPr>
            <a:endParaRPr lang="en-US" altLang="zh-CN" sz="1800" b="0">
              <a:latin typeface="Verdana" panose="020B0604030504040204" pitchFamily="34" charset="0"/>
            </a:endParaRPr>
          </a:p>
          <a:p>
            <a:pPr eaLnBrk="1" hangingPunct="1">
              <a:spcBef>
                <a:spcPct val="50000"/>
              </a:spcBef>
              <a:buClrTx/>
              <a:buFont typeface="Arial" panose="020B0604020202020204" pitchFamily="34" charset="0"/>
              <a:buNone/>
            </a:pPr>
            <a:endParaRPr lang="en-US" altLang="zh-CN" sz="1800" b="0">
              <a:latin typeface="Verdana" panose="020B0604030504040204" pitchFamily="34" charset="0"/>
            </a:endParaRPr>
          </a:p>
          <a:p>
            <a:pPr eaLnBrk="1" hangingPunct="1">
              <a:spcBef>
                <a:spcPct val="50000"/>
              </a:spcBef>
              <a:buClrTx/>
              <a:buFont typeface="Arial" panose="020B0604020202020204" pitchFamily="34" charset="0"/>
              <a:buNone/>
            </a:pPr>
            <a:endParaRPr lang="en-US" altLang="zh-CN" sz="1800" b="0">
              <a:latin typeface="Verdana" panose="020B0604030504040204" pitchFamily="34" charset="0"/>
            </a:endParaRPr>
          </a:p>
          <a:p>
            <a:pPr eaLnBrk="1" hangingPunct="1">
              <a:spcBef>
                <a:spcPct val="50000"/>
              </a:spcBef>
              <a:buClrTx/>
              <a:buFont typeface="Arial" panose="020B0604020202020204" pitchFamily="34" charset="0"/>
              <a:buNone/>
            </a:pPr>
            <a:endParaRPr lang="en-US" altLang="zh-CN" sz="1800" b="0">
              <a:latin typeface="Verdana" panose="020B0604030504040204" pitchFamily="34" charset="0"/>
            </a:endParaRPr>
          </a:p>
          <a:p>
            <a:pPr eaLnBrk="1" hangingPunct="1">
              <a:spcBef>
                <a:spcPct val="50000"/>
              </a:spcBef>
              <a:buClrTx/>
              <a:buFont typeface="Arial" panose="020B0604020202020204" pitchFamily="34" charset="0"/>
              <a:buNone/>
            </a:pPr>
            <a:endParaRPr lang="en-US" altLang="zh-CN" sz="1800" b="0">
              <a:latin typeface="Verdana" panose="020B0604030504040204" pitchFamily="34" charset="0"/>
            </a:endParaRPr>
          </a:p>
          <a:p>
            <a:pPr eaLnBrk="1" hangingPunct="1">
              <a:spcBef>
                <a:spcPct val="50000"/>
              </a:spcBef>
              <a:buClrTx/>
              <a:buFont typeface="Arial" panose="020B0604020202020204" pitchFamily="34" charset="0"/>
              <a:buNone/>
            </a:pPr>
            <a:endParaRPr lang="en-US" altLang="zh-CN" sz="1800" b="0">
              <a:latin typeface="Verdana" panose="020B0604030504040204" pitchFamily="34" charset="0"/>
            </a:endParaRPr>
          </a:p>
          <a:p>
            <a:pPr eaLnBrk="1" hangingPunct="1">
              <a:spcBef>
                <a:spcPct val="50000"/>
              </a:spcBef>
              <a:buClrTx/>
              <a:buFont typeface="Arial" panose="020B0604020202020204" pitchFamily="34" charset="0"/>
              <a:buNone/>
            </a:pPr>
            <a:endParaRPr lang="en-US" altLang="zh-CN" sz="1800" b="0">
              <a:latin typeface="Verdana" panose="020B0604030504040204" pitchFamily="34" charset="0"/>
            </a:endParaRPr>
          </a:p>
          <a:p>
            <a:pPr eaLnBrk="1" hangingPunct="1">
              <a:spcBef>
                <a:spcPct val="50000"/>
              </a:spcBef>
              <a:buClrTx/>
              <a:buFont typeface="Arial" panose="020B0604020202020204" pitchFamily="34" charset="0"/>
              <a:buNone/>
            </a:pPr>
            <a:endParaRPr lang="en-US" altLang="zh-CN" sz="1800" b="0">
              <a:latin typeface="Verdana" panose="020B0604030504040204" pitchFamily="34" charset="0"/>
            </a:endParaRPr>
          </a:p>
        </p:txBody>
      </p:sp>
      <p:sp>
        <p:nvSpPr>
          <p:cNvPr id="17" name="矩形 59404">
            <a:extLst>
              <a:ext uri="{FF2B5EF4-FFF2-40B4-BE49-F238E27FC236}">
                <a16:creationId xmlns:a16="http://schemas.microsoft.com/office/drawing/2014/main" id="{EC2F336C-08C0-D348-AD77-1F800D78CD81}"/>
              </a:ext>
            </a:extLst>
          </p:cNvPr>
          <p:cNvSpPr>
            <a:spLocks noChangeArrowheads="1"/>
          </p:cNvSpPr>
          <p:nvPr/>
        </p:nvSpPr>
        <p:spPr bwMode="auto">
          <a:xfrm>
            <a:off x="752475" y="1307877"/>
            <a:ext cx="8001000" cy="4338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571500" indent="-571500">
              <a:spcBef>
                <a:spcPct val="20000"/>
              </a:spcBef>
              <a:buClr>
                <a:schemeClr val="accent2"/>
              </a:buClr>
              <a:buFont typeface="Wingdings" pitchFamily="2" charset="2"/>
              <a:buChar char="o"/>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itchFamily="2" charset="2"/>
              <a:buChar char="n"/>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itchFamily="2" charset="2"/>
              <a:buChar char="o"/>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itchFamily="2" charset="2"/>
              <a:buChar char="n"/>
              <a:defRPr sz="2000">
                <a:solidFill>
                  <a:schemeClr val="tx1"/>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50000"/>
              </a:lnSpc>
              <a:buFont typeface="Wingdings" pitchFamily="2" charset="2"/>
              <a:buChar char="Ø"/>
            </a:pPr>
            <a:endParaRPr lang="en-US" altLang="zh-CN" sz="2300">
              <a:solidFill>
                <a:srgbClr val="000000"/>
              </a:solidFill>
              <a:latin typeface="Verdana" panose="020B0604030504040204" pitchFamily="34" charset="0"/>
            </a:endParaRPr>
          </a:p>
          <a:p>
            <a:pPr eaLnBrk="1" hangingPunct="1">
              <a:lnSpc>
                <a:spcPct val="150000"/>
              </a:lnSpc>
              <a:buFont typeface="Wingdings" pitchFamily="2" charset="2"/>
              <a:buChar char="Ø"/>
            </a:pPr>
            <a:endParaRPr lang="en-US" altLang="zh-CN" sz="2300">
              <a:solidFill>
                <a:srgbClr val="000000"/>
              </a:solidFill>
              <a:latin typeface="Verdana" panose="020B0604030504040204" pitchFamily="34" charset="0"/>
            </a:endParaRPr>
          </a:p>
          <a:p>
            <a:pPr>
              <a:lnSpc>
                <a:spcPct val="80000"/>
              </a:lnSpc>
              <a:spcBef>
                <a:spcPct val="0"/>
              </a:spcBef>
              <a:buClrTx/>
              <a:buFont typeface="Wingdings" pitchFamily="2" charset="2"/>
              <a:buNone/>
            </a:pPr>
            <a:endParaRPr lang="en-US" altLang="zh-CN" sz="1900">
              <a:solidFill>
                <a:srgbClr val="000000"/>
              </a:solidFill>
              <a:latin typeface="Verdana" panose="020B0604030504040204" pitchFamily="34" charset="0"/>
            </a:endParaRPr>
          </a:p>
          <a:p>
            <a:pPr eaLnBrk="1" hangingPunct="1">
              <a:lnSpc>
                <a:spcPct val="80000"/>
              </a:lnSpc>
              <a:buFont typeface="Wingdings" pitchFamily="2" charset="2"/>
              <a:buChar char="•"/>
            </a:pPr>
            <a:endParaRPr lang="en-US" altLang="zh-CN" sz="1900">
              <a:solidFill>
                <a:srgbClr val="000000"/>
              </a:solidFill>
              <a:latin typeface="Verdana" panose="020B0604030504040204" pitchFamily="34" charset="0"/>
            </a:endParaRPr>
          </a:p>
          <a:p>
            <a:pPr>
              <a:lnSpc>
                <a:spcPct val="80000"/>
              </a:lnSpc>
              <a:spcBef>
                <a:spcPct val="0"/>
              </a:spcBef>
              <a:buClrTx/>
              <a:buFont typeface="Wingdings" pitchFamily="2" charset="2"/>
              <a:buNone/>
            </a:pPr>
            <a:r>
              <a:rPr lang="en-US" altLang="zh-CN" sz="1900">
                <a:solidFill>
                  <a:srgbClr val="000000"/>
                </a:solidFill>
                <a:latin typeface="Verdana" panose="020B0604030504040204" pitchFamily="34" charset="0"/>
              </a:rPr>
              <a:t> </a:t>
            </a:r>
          </a:p>
        </p:txBody>
      </p:sp>
      <p:sp>
        <p:nvSpPr>
          <p:cNvPr id="18" name="文本框 59405">
            <a:extLst>
              <a:ext uri="{FF2B5EF4-FFF2-40B4-BE49-F238E27FC236}">
                <a16:creationId xmlns:a16="http://schemas.microsoft.com/office/drawing/2014/main" id="{EA9FC7E9-8B06-5248-9351-CA771C08D9F5}"/>
              </a:ext>
            </a:extLst>
          </p:cNvPr>
          <p:cNvSpPr txBox="1">
            <a:spLocks noChangeArrowheads="1"/>
          </p:cNvSpPr>
          <p:nvPr/>
        </p:nvSpPr>
        <p:spPr bwMode="auto">
          <a:xfrm>
            <a:off x="647700" y="1196752"/>
            <a:ext cx="7812087" cy="350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lr>
                <a:schemeClr val="accent2"/>
              </a:buClr>
              <a:buFont typeface="Wingdings" pitchFamily="2" charset="2"/>
              <a:buChar char="o"/>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itchFamily="2" charset="2"/>
              <a:buChar char="n"/>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itchFamily="2" charset="2"/>
              <a:buChar char="o"/>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itchFamily="2" charset="2"/>
              <a:buChar char="n"/>
              <a:defRPr sz="2000">
                <a:solidFill>
                  <a:schemeClr val="tx1"/>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buClr>
                <a:srgbClr val="003366"/>
              </a:buClr>
              <a:buSzPct val="75000"/>
              <a:buFont typeface="Arial" panose="020B0604020202020204" pitchFamily="34" charset="0"/>
              <a:buNone/>
            </a:pPr>
            <a:endParaRPr lang="en-US" altLang="zh-CN" sz="2000" b="0" dirty="0">
              <a:latin typeface="微软雅黑" panose="020B0503020204020204" pitchFamily="34" charset="-122"/>
              <a:ea typeface="微软雅黑" panose="020B0503020204020204" pitchFamily="34" charset="-122"/>
            </a:endParaRPr>
          </a:p>
          <a:p>
            <a:pPr algn="just" eaLnBrk="1" hangingPunct="1">
              <a:lnSpc>
                <a:spcPct val="150000"/>
              </a:lnSpc>
              <a:spcBef>
                <a:spcPct val="0"/>
              </a:spcBef>
              <a:buClr>
                <a:srgbClr val="003366"/>
              </a:buClr>
              <a:buSzPct val="75000"/>
              <a:buFont typeface="Arial" panose="020B0604020202020204" pitchFamily="34" charset="0"/>
              <a:buNone/>
            </a:pPr>
            <a:r>
              <a:rPr lang="en-US" altLang="zh-CN" sz="2000" b="0" dirty="0">
                <a:latin typeface="微软雅黑" panose="020B0503020204020204" pitchFamily="34" charset="-122"/>
                <a:ea typeface="微软雅黑" panose="020B0503020204020204" pitchFamily="34" charset="-122"/>
              </a:rPr>
              <a:t>2.</a:t>
            </a:r>
            <a:r>
              <a:rPr lang="zh-CN" altLang="en-US" sz="2000" b="0" dirty="0">
                <a:latin typeface="微软雅黑" panose="020B0503020204020204" pitchFamily="34" charset="-122"/>
                <a:ea typeface="微软雅黑" panose="020B0503020204020204" pitchFamily="34" charset="-122"/>
              </a:rPr>
              <a:t>确定决策面方程：</a:t>
            </a:r>
            <a:endParaRPr lang="en-US" altLang="zh-CN" sz="2000" b="0" dirty="0">
              <a:latin typeface="微软雅黑" panose="020B0503020204020204" pitchFamily="34" charset="-122"/>
              <a:ea typeface="微软雅黑" panose="020B0503020204020204" pitchFamily="34" charset="-122"/>
            </a:endParaRPr>
          </a:p>
          <a:p>
            <a:pPr algn="just" eaLnBrk="1" hangingPunct="1">
              <a:lnSpc>
                <a:spcPct val="150000"/>
              </a:lnSpc>
              <a:spcBef>
                <a:spcPct val="0"/>
              </a:spcBef>
              <a:buClr>
                <a:srgbClr val="003366"/>
              </a:buClr>
              <a:buSzPct val="75000"/>
              <a:buFont typeface="Arial" panose="020B0604020202020204" pitchFamily="34" charset="0"/>
              <a:buNone/>
            </a:pPr>
            <a:endParaRPr lang="en-US" altLang="zh-CN" sz="2000" b="0" dirty="0">
              <a:latin typeface="微软雅黑" panose="020B0503020204020204" pitchFamily="34" charset="-122"/>
              <a:ea typeface="微软雅黑" panose="020B0503020204020204" pitchFamily="34" charset="-122"/>
            </a:endParaRPr>
          </a:p>
          <a:p>
            <a:pPr algn="just" eaLnBrk="1" hangingPunct="1">
              <a:lnSpc>
                <a:spcPct val="150000"/>
              </a:lnSpc>
              <a:spcBef>
                <a:spcPct val="0"/>
              </a:spcBef>
              <a:buClr>
                <a:srgbClr val="003366"/>
              </a:buClr>
              <a:buSzPct val="75000"/>
              <a:buFont typeface="Arial" panose="020B0604020202020204" pitchFamily="34" charset="0"/>
              <a:buNone/>
            </a:pPr>
            <a:endParaRPr lang="zh-CN" altLang="en-US" sz="2000" b="0" dirty="0">
              <a:latin typeface="微软雅黑" panose="020B0503020204020204" pitchFamily="34" charset="-122"/>
              <a:ea typeface="微软雅黑" panose="020B0503020204020204" pitchFamily="34" charset="-122"/>
            </a:endParaRPr>
          </a:p>
          <a:p>
            <a:pPr algn="just" eaLnBrk="1" hangingPunct="1">
              <a:lnSpc>
                <a:spcPct val="150000"/>
              </a:lnSpc>
              <a:spcBef>
                <a:spcPct val="0"/>
              </a:spcBef>
              <a:buClr>
                <a:srgbClr val="003366"/>
              </a:buClr>
              <a:buSzPct val="75000"/>
              <a:buFont typeface="Arial" panose="020B0604020202020204" pitchFamily="34" charset="0"/>
              <a:buNone/>
            </a:pPr>
            <a:r>
              <a:rPr lang="en-US" altLang="zh-CN" sz="2000" b="0" dirty="0">
                <a:latin typeface="微软雅黑" panose="020B0503020204020204" pitchFamily="34" charset="-122"/>
                <a:ea typeface="微软雅黑" panose="020B0503020204020204" pitchFamily="34" charset="-122"/>
              </a:rPr>
              <a:t>3.</a:t>
            </a:r>
            <a:r>
              <a:rPr lang="zh-CN" altLang="en-US" sz="2000" b="0" dirty="0">
                <a:latin typeface="微软雅黑" panose="020B0503020204020204" pitchFamily="34" charset="-122"/>
                <a:ea typeface="微软雅黑" panose="020B0503020204020204" pitchFamily="34" charset="-122"/>
              </a:rPr>
              <a:t>进行分类器设</a:t>
            </a:r>
            <a:endParaRPr lang="en-US" altLang="zh-CN" sz="2000" b="0" dirty="0">
              <a:latin typeface="微软雅黑" panose="020B0503020204020204" pitchFamily="34" charset="-122"/>
              <a:ea typeface="微软雅黑" panose="020B0503020204020204" pitchFamily="34" charset="-122"/>
            </a:endParaRPr>
          </a:p>
          <a:p>
            <a:pPr eaLnBrk="1" hangingPunct="1">
              <a:buClr>
                <a:srgbClr val="003366"/>
              </a:buClr>
              <a:buSzPct val="75000"/>
              <a:buFont typeface="Arial" panose="020B0604020202020204" pitchFamily="34" charset="0"/>
              <a:buNone/>
            </a:pPr>
            <a:endParaRPr lang="en-US" altLang="zh-CN" sz="2000" b="0" dirty="0">
              <a:latin typeface="微软雅黑" panose="020B0503020204020204" pitchFamily="34" charset="-122"/>
              <a:ea typeface="微软雅黑" panose="020B0503020204020204" pitchFamily="34" charset="-122"/>
            </a:endParaRPr>
          </a:p>
          <a:p>
            <a:pPr eaLnBrk="1" hangingPunct="1">
              <a:buClr>
                <a:srgbClr val="003366"/>
              </a:buClr>
              <a:buSzPct val="75000"/>
              <a:buFont typeface="Arial" panose="020B0604020202020204" pitchFamily="34" charset="0"/>
              <a:buNone/>
            </a:pPr>
            <a:endParaRPr lang="zh-CN" altLang="en-US" sz="2000" b="0" dirty="0">
              <a:latin typeface="微软雅黑" panose="020B0503020204020204" pitchFamily="34" charset="-122"/>
              <a:ea typeface="微软雅黑" panose="020B0503020204020204" pitchFamily="34" charset="-122"/>
            </a:endParaRPr>
          </a:p>
          <a:p>
            <a:pPr eaLnBrk="1" hangingPunct="1">
              <a:buClr>
                <a:srgbClr val="003366"/>
              </a:buClr>
              <a:buSzPct val="75000"/>
              <a:buFont typeface="Arial" panose="020B0604020202020204" pitchFamily="34" charset="0"/>
              <a:buNone/>
            </a:pPr>
            <a:endParaRPr lang="en-US" altLang="zh-CN" sz="2800" dirty="0">
              <a:solidFill>
                <a:srgbClr val="003366"/>
              </a:solidFill>
            </a:endParaRPr>
          </a:p>
        </p:txBody>
      </p:sp>
      <p:pic>
        <p:nvPicPr>
          <p:cNvPr id="20" name="Picture 5" descr="图片8">
            <a:extLst>
              <a:ext uri="{FF2B5EF4-FFF2-40B4-BE49-F238E27FC236}">
                <a16:creationId xmlns:a16="http://schemas.microsoft.com/office/drawing/2014/main" id="{AF3D26E8-CEBF-F845-B3E2-ADA6E7681ED3}"/>
              </a:ext>
            </a:extLst>
          </p:cNvPr>
          <p:cNvPicPr>
            <a:picLocks noChangeAspect="1" noChangeArrowheads="1"/>
          </p:cNvPicPr>
          <p:nvPr/>
        </p:nvPicPr>
        <p:blipFill>
          <a:blip r:embed="rId2" cstate="hqprint">
            <a:extLst>
              <a:ext uri="{28A0092B-C50C-407E-A947-70E740481C1C}">
                <a14:useLocalDpi xmlns:a14="http://schemas.microsoft.com/office/drawing/2010/main" val="0"/>
              </a:ext>
            </a:extLst>
          </a:blip>
          <a:srcRect/>
          <a:stretch>
            <a:fillRect/>
          </a:stretch>
        </p:blipFill>
        <p:spPr bwMode="auto">
          <a:xfrm>
            <a:off x="955040" y="3507281"/>
            <a:ext cx="7708900" cy="2028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文本框 1">
            <a:extLst>
              <a:ext uri="{FF2B5EF4-FFF2-40B4-BE49-F238E27FC236}">
                <a16:creationId xmlns:a16="http://schemas.microsoft.com/office/drawing/2014/main" id="{5371BAFA-1AEC-104F-9752-696E48D30706}"/>
              </a:ext>
            </a:extLst>
          </p:cNvPr>
          <p:cNvSpPr txBox="1"/>
          <p:nvPr/>
        </p:nvSpPr>
        <p:spPr>
          <a:xfrm>
            <a:off x="1691680" y="2159434"/>
            <a:ext cx="4974439" cy="523220"/>
          </a:xfrm>
          <a:prstGeom prst="rect">
            <a:avLst/>
          </a:prstGeom>
          <a:noFill/>
        </p:spPr>
        <p:txBody>
          <a:bodyPr wrap="none" rtlCol="0">
            <a:spAutoFit/>
          </a:bodyPr>
          <a:lstStyle/>
          <a:p>
            <a:r>
              <a:rPr lang="en-US" altLang="zh-CN" sz="2800" dirty="0">
                <a:latin typeface="SimHei" panose="02010609060101010101" pitchFamily="49" charset="-122"/>
                <a:ea typeface="SimHei" panose="02010609060101010101" pitchFamily="49" charset="-122"/>
              </a:rPr>
              <a:t>d</a:t>
            </a:r>
            <a:r>
              <a:rPr lang="en-US" altLang="zh-CN" sz="2800" baseline="-25000" dirty="0">
                <a:latin typeface="SimHei" panose="02010609060101010101" pitchFamily="49" charset="-122"/>
                <a:ea typeface="SimHei" panose="02010609060101010101" pitchFamily="49" charset="-122"/>
              </a:rPr>
              <a:t>i</a:t>
            </a:r>
            <a:r>
              <a:rPr lang="en-US" altLang="zh-CN" sz="2800" dirty="0">
                <a:latin typeface="SimHei" panose="02010609060101010101" pitchFamily="49" charset="-122"/>
                <a:ea typeface="SimHei" panose="02010609060101010101" pitchFamily="49" charset="-122"/>
              </a:rPr>
              <a:t>(x)=</a:t>
            </a:r>
            <a:r>
              <a:rPr lang="en-US" altLang="zh-CN" sz="2800" dirty="0" err="1">
                <a:latin typeface="SimHei" panose="02010609060101010101" pitchFamily="49" charset="-122"/>
                <a:ea typeface="SimHei" panose="02010609060101010101" pitchFamily="49" charset="-122"/>
              </a:rPr>
              <a:t>d</a:t>
            </a:r>
            <a:r>
              <a:rPr lang="en-US" altLang="zh-CN" sz="2800" baseline="-25000" dirty="0" err="1">
                <a:latin typeface="SimHei" panose="02010609060101010101" pitchFamily="49" charset="-122"/>
                <a:ea typeface="SimHei" panose="02010609060101010101" pitchFamily="49" charset="-122"/>
              </a:rPr>
              <a:t>j</a:t>
            </a:r>
            <a:r>
              <a:rPr lang="en-US" altLang="zh-CN" sz="2800" dirty="0">
                <a:latin typeface="SimHei" panose="02010609060101010101" pitchFamily="49" charset="-122"/>
                <a:ea typeface="SimHei" panose="02010609060101010101" pitchFamily="49" charset="-122"/>
              </a:rPr>
              <a:t>(x)</a:t>
            </a:r>
            <a:r>
              <a:rPr lang="zh-CN" altLang="en-US" sz="2800" dirty="0">
                <a:latin typeface="SimHei" panose="02010609060101010101" pitchFamily="49" charset="-122"/>
                <a:ea typeface="SimHei" panose="02010609060101010101" pitchFamily="49" charset="-122"/>
              </a:rPr>
              <a:t>，即</a:t>
            </a:r>
            <a:r>
              <a:rPr lang="en-US" altLang="zh-CN" sz="2800" dirty="0">
                <a:latin typeface="SimHei" panose="02010609060101010101" pitchFamily="49" charset="-122"/>
                <a:ea typeface="SimHei" panose="02010609060101010101" pitchFamily="49" charset="-122"/>
              </a:rPr>
              <a:t>d</a:t>
            </a:r>
            <a:r>
              <a:rPr lang="en-US" altLang="zh-CN" sz="2800" baseline="-25000" dirty="0">
                <a:latin typeface="SimHei" panose="02010609060101010101" pitchFamily="49" charset="-122"/>
                <a:ea typeface="SimHei" panose="02010609060101010101" pitchFamily="49" charset="-122"/>
              </a:rPr>
              <a:t>i</a:t>
            </a:r>
            <a:r>
              <a:rPr lang="en-US" altLang="zh-CN" sz="2800" dirty="0">
                <a:latin typeface="SimHei" panose="02010609060101010101" pitchFamily="49" charset="-122"/>
                <a:ea typeface="SimHei" panose="02010609060101010101" pitchFamily="49" charset="-122"/>
              </a:rPr>
              <a:t>(x)-</a:t>
            </a:r>
            <a:r>
              <a:rPr lang="en-US" altLang="zh-CN" sz="2800" dirty="0" err="1">
                <a:latin typeface="SimHei" panose="02010609060101010101" pitchFamily="49" charset="-122"/>
                <a:ea typeface="SimHei" panose="02010609060101010101" pitchFamily="49" charset="-122"/>
              </a:rPr>
              <a:t>d</a:t>
            </a:r>
            <a:r>
              <a:rPr lang="en-US" altLang="zh-CN" sz="2800" baseline="-25000" dirty="0" err="1">
                <a:latin typeface="SimHei" panose="02010609060101010101" pitchFamily="49" charset="-122"/>
                <a:ea typeface="SimHei" panose="02010609060101010101" pitchFamily="49" charset="-122"/>
              </a:rPr>
              <a:t>j</a:t>
            </a:r>
            <a:r>
              <a:rPr lang="en-US" altLang="zh-CN" sz="2800" dirty="0">
                <a:latin typeface="SimHei" panose="02010609060101010101" pitchFamily="49" charset="-122"/>
                <a:ea typeface="SimHei" panose="02010609060101010101" pitchFamily="49" charset="-122"/>
              </a:rPr>
              <a:t>(x)=0</a:t>
            </a:r>
            <a:endParaRPr kumimoji="1" lang="zh-CN" altLang="en-US" sz="2800" dirty="0">
              <a:latin typeface="SimHei" panose="02010609060101010101" pitchFamily="49" charset="-122"/>
              <a:ea typeface="SimHei" panose="02010609060101010101" pitchFamily="49" charset="-122"/>
            </a:endParaRPr>
          </a:p>
        </p:txBody>
      </p:sp>
    </p:spTree>
    <p:extLst>
      <p:ext uri="{BB962C8B-B14F-4D97-AF65-F5344CB8AC3E}">
        <p14:creationId xmlns:p14="http://schemas.microsoft.com/office/powerpoint/2010/main" val="278549067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74250BA4-A3DD-4816-85BF-F7B55A4C3BDE}"/>
              </a:ext>
            </a:extLst>
          </p:cNvPr>
          <p:cNvSpPr>
            <a:spLocks noGrp="1" noChangeArrowheads="1"/>
          </p:cNvSpPr>
          <p:nvPr>
            <p:ph type="title"/>
          </p:nvPr>
        </p:nvSpPr>
        <p:spPr>
          <a:xfrm>
            <a:off x="971550" y="406400"/>
            <a:ext cx="7696200" cy="719138"/>
          </a:xfrm>
        </p:spPr>
        <p:txBody>
          <a:bodyPr/>
          <a:lstStyle/>
          <a:p>
            <a:pPr eaLnBrk="1" hangingPunct="1">
              <a:defRPr/>
            </a:pPr>
            <a:r>
              <a:rPr lang="zh-CN" altLang="en-US" dirty="0">
                <a:latin typeface="+mn-lt"/>
              </a:rPr>
              <a:t> 一个例题</a:t>
            </a:r>
          </a:p>
        </p:txBody>
      </p:sp>
      <p:sp>
        <p:nvSpPr>
          <p:cNvPr id="2" name="文本框 1">
            <a:extLst>
              <a:ext uri="{FF2B5EF4-FFF2-40B4-BE49-F238E27FC236}">
                <a16:creationId xmlns:a16="http://schemas.microsoft.com/office/drawing/2014/main" id="{4081159A-9F04-BC48-B3DC-CBA5B3BB80D0}"/>
              </a:ext>
            </a:extLst>
          </p:cNvPr>
          <p:cNvSpPr txBox="1"/>
          <p:nvPr/>
        </p:nvSpPr>
        <p:spPr>
          <a:xfrm>
            <a:off x="827584" y="1289764"/>
            <a:ext cx="7840166" cy="1938992"/>
          </a:xfrm>
          <a:prstGeom prst="rect">
            <a:avLst/>
          </a:prstGeom>
          <a:noFill/>
        </p:spPr>
        <p:txBody>
          <a:bodyPr wrap="square" rtlCol="0">
            <a:spAutoFit/>
          </a:bodyPr>
          <a:lstStyle/>
          <a:p>
            <a:r>
              <a:rPr kumimoji="1" lang="zh-CN" altLang="en-US" dirty="0">
                <a:solidFill>
                  <a:srgbClr val="FF0000"/>
                </a:solidFill>
                <a:latin typeface="SimHei" panose="02010609060101010101" pitchFamily="49" charset="-122"/>
                <a:ea typeface="SimHei" panose="02010609060101010101" pitchFamily="49" charset="-122"/>
              </a:rPr>
              <a:t>例题：</a:t>
            </a:r>
            <a:r>
              <a:rPr kumimoji="1" lang="zh-CN" altLang="en-US" dirty="0">
                <a:latin typeface="SimHei" panose="02010609060101010101" pitchFamily="49" charset="-122"/>
                <a:ea typeface="SimHei" panose="02010609060101010101" pitchFamily="49" charset="-122"/>
              </a:rPr>
              <a:t>假设某个在某个局部区域的细胞识别中</a:t>
            </a:r>
            <a:r>
              <a:rPr kumimoji="1" lang="en-US" altLang="zh-CN" dirty="0">
                <a:latin typeface="SimHei" panose="02010609060101010101" pitchFamily="49" charset="-122"/>
                <a:ea typeface="SimHei" panose="02010609060101010101" pitchFamily="49" charset="-122"/>
              </a:rPr>
              <a:t>, </a:t>
            </a:r>
            <a:r>
              <a:rPr kumimoji="1" lang="zh-CN" altLang="en-US" dirty="0">
                <a:latin typeface="SimHei" panose="02010609060101010101" pitchFamily="49" charset="-122"/>
                <a:ea typeface="SimHei" panose="02010609060101010101" pitchFamily="49" charset="-122"/>
              </a:rPr>
              <a:t>第一类表示正常</a:t>
            </a:r>
            <a:r>
              <a:rPr kumimoji="1" lang="en-US" altLang="zh-CN" dirty="0">
                <a:latin typeface="SimHei" panose="02010609060101010101" pitchFamily="49" charset="-122"/>
                <a:ea typeface="SimHei" panose="02010609060101010101" pitchFamily="49" charset="-122"/>
              </a:rPr>
              <a:t>, </a:t>
            </a:r>
            <a:r>
              <a:rPr kumimoji="1" lang="zh-CN" altLang="en-US" dirty="0">
                <a:latin typeface="SimHei" panose="02010609060101010101" pitchFamily="49" charset="-122"/>
                <a:ea typeface="SimHei" panose="02010609060101010101" pitchFamily="49" charset="-122"/>
              </a:rPr>
              <a:t>第二类表示异常</a:t>
            </a:r>
            <a:r>
              <a:rPr kumimoji="1" lang="en-US" altLang="zh-CN" dirty="0">
                <a:latin typeface="SimHei" panose="02010609060101010101" pitchFamily="49" charset="-122"/>
                <a:ea typeface="SimHei" panose="02010609060101010101" pitchFamily="49" charset="-122"/>
              </a:rPr>
              <a:t>, </a:t>
            </a:r>
            <a:r>
              <a:rPr kumimoji="1" lang="zh-CN" altLang="en-US" dirty="0">
                <a:latin typeface="SimHei" panose="02010609060101010101" pitchFamily="49" charset="-122"/>
                <a:ea typeface="SimHei" panose="02010609060101010101" pitchFamily="49" charset="-122"/>
              </a:rPr>
              <a:t>两类的先验概率分别为</a:t>
            </a:r>
            <a:r>
              <a:rPr kumimoji="1" lang="en-US" altLang="zh-CN" dirty="0">
                <a:latin typeface="SimHei" panose="02010609060101010101" pitchFamily="49" charset="-122"/>
                <a:ea typeface="SimHei" panose="02010609060101010101" pitchFamily="49" charset="-122"/>
              </a:rPr>
              <a:t>: </a:t>
            </a:r>
          </a:p>
          <a:p>
            <a:r>
              <a:rPr kumimoji="1" lang="zh-CN" altLang="en-US" dirty="0">
                <a:solidFill>
                  <a:srgbClr val="FF0000"/>
                </a:solidFill>
                <a:latin typeface="SimHei" panose="02010609060101010101" pitchFamily="49" charset="-122"/>
                <a:ea typeface="SimHei" panose="02010609060101010101" pitchFamily="49" charset="-122"/>
              </a:rPr>
              <a:t>正常：</a:t>
            </a:r>
            <a:r>
              <a:rPr kumimoji="1" lang="en-US" altLang="zh-CN" dirty="0">
                <a:latin typeface="SimHei" panose="02010609060101010101" pitchFamily="49" charset="-122"/>
                <a:ea typeface="SimHei" panose="02010609060101010101" pitchFamily="49" charset="-122"/>
              </a:rPr>
              <a:t>P(</a:t>
            </a:r>
            <a:r>
              <a:rPr kumimoji="1" lang="el-GR" altLang="zh-CN" dirty="0">
                <a:latin typeface="SimHei" panose="02010609060101010101" pitchFamily="49" charset="-122"/>
                <a:ea typeface="SimHei" panose="02010609060101010101" pitchFamily="49" charset="-122"/>
              </a:rPr>
              <a:t>ω1)=0.9,</a:t>
            </a:r>
            <a:r>
              <a:rPr kumimoji="1" lang="zh-CN" altLang="el-GR" dirty="0">
                <a:solidFill>
                  <a:srgbClr val="FF0000"/>
                </a:solidFill>
                <a:latin typeface="SimHei" panose="02010609060101010101" pitchFamily="49" charset="-122"/>
                <a:ea typeface="SimHei" panose="02010609060101010101" pitchFamily="49" charset="-122"/>
              </a:rPr>
              <a:t>异常</a:t>
            </a:r>
            <a:r>
              <a:rPr kumimoji="1" lang="zh-CN" altLang="en-US" dirty="0">
                <a:solidFill>
                  <a:srgbClr val="FF0000"/>
                </a:solidFill>
                <a:latin typeface="SimHei" panose="02010609060101010101" pitchFamily="49" charset="-122"/>
                <a:ea typeface="SimHei" panose="02010609060101010101" pitchFamily="49" charset="-122"/>
              </a:rPr>
              <a:t>：</a:t>
            </a:r>
            <a:r>
              <a:rPr kumimoji="1" lang="en-US" altLang="zh-CN" dirty="0">
                <a:latin typeface="SimHei" panose="02010609060101010101" pitchFamily="49" charset="-122"/>
                <a:ea typeface="SimHei" panose="02010609060101010101" pitchFamily="49" charset="-122"/>
              </a:rPr>
              <a:t>P(</a:t>
            </a:r>
            <a:r>
              <a:rPr kumimoji="1" lang="el-GR" altLang="zh-CN" dirty="0">
                <a:latin typeface="SimHei" panose="02010609060101010101" pitchFamily="49" charset="-122"/>
                <a:ea typeface="SimHei" panose="02010609060101010101" pitchFamily="49" charset="-122"/>
              </a:rPr>
              <a:t>ω2)=0.1</a:t>
            </a:r>
            <a:r>
              <a:rPr kumimoji="1" lang="zh-CN" altLang="el-GR" dirty="0">
                <a:latin typeface="SimHei" panose="02010609060101010101" pitchFamily="49" charset="-122"/>
                <a:ea typeface="SimHei" panose="02010609060101010101" pitchFamily="49" charset="-122"/>
              </a:rPr>
              <a:t>。</a:t>
            </a:r>
            <a:endParaRPr kumimoji="1" lang="en-US" altLang="zh-CN" dirty="0">
              <a:latin typeface="SimHei" panose="02010609060101010101" pitchFamily="49" charset="-122"/>
              <a:ea typeface="SimHei" panose="02010609060101010101" pitchFamily="49" charset="-122"/>
            </a:endParaRPr>
          </a:p>
          <a:p>
            <a:r>
              <a:rPr kumimoji="1" lang="zh-CN" altLang="en-US" dirty="0">
                <a:latin typeface="SimHei" panose="02010609060101010101" pitchFamily="49" charset="-122"/>
                <a:ea typeface="SimHei" panose="02010609060101010101" pitchFamily="49" charset="-122"/>
              </a:rPr>
              <a:t>现有一个待识别样本细胞</a:t>
            </a:r>
            <a:r>
              <a:rPr kumimoji="1" lang="en-US" altLang="zh-CN" dirty="0">
                <a:latin typeface="SimHei" panose="02010609060101010101" pitchFamily="49" charset="-122"/>
                <a:ea typeface="SimHei" panose="02010609060101010101" pitchFamily="49" charset="-122"/>
              </a:rPr>
              <a:t>, </a:t>
            </a:r>
            <a:r>
              <a:rPr kumimoji="1" lang="zh-CN" altLang="en-US" dirty="0">
                <a:latin typeface="SimHei" panose="02010609060101010101" pitchFamily="49" charset="-122"/>
                <a:ea typeface="SimHei" panose="02010609060101010101" pitchFamily="49" charset="-122"/>
              </a:rPr>
              <a:t>其</a:t>
            </a:r>
            <a:r>
              <a:rPr kumimoji="1" lang="zh-CN" altLang="en-US" dirty="0">
                <a:solidFill>
                  <a:srgbClr val="0000FF"/>
                </a:solidFill>
                <a:latin typeface="SimHei" panose="02010609060101010101" pitchFamily="49" charset="-122"/>
                <a:ea typeface="SimHei" panose="02010609060101010101" pitchFamily="49" charset="-122"/>
              </a:rPr>
              <a:t>观察值为</a:t>
            </a:r>
            <a:r>
              <a:rPr kumimoji="1" lang="en-US" altLang="zh-CN" dirty="0">
                <a:solidFill>
                  <a:srgbClr val="0000FF"/>
                </a:solidFill>
                <a:latin typeface="SimHei" panose="02010609060101010101" pitchFamily="49" charset="-122"/>
                <a:ea typeface="SimHei" panose="02010609060101010101" pitchFamily="49" charset="-122"/>
              </a:rPr>
              <a:t>x</a:t>
            </a:r>
            <a:r>
              <a:rPr kumimoji="1" lang="en-US" altLang="zh-CN" dirty="0">
                <a:latin typeface="SimHei" panose="02010609060101010101" pitchFamily="49" charset="-122"/>
                <a:ea typeface="SimHei" panose="02010609060101010101" pitchFamily="49" charset="-122"/>
              </a:rPr>
              <a:t>, </a:t>
            </a:r>
            <a:r>
              <a:rPr kumimoji="1" lang="zh-CN" altLang="en-US" dirty="0">
                <a:latin typeface="SimHei" panose="02010609060101010101" pitchFamily="49" charset="-122"/>
                <a:ea typeface="SimHei" panose="02010609060101010101" pitchFamily="49" charset="-122"/>
              </a:rPr>
              <a:t>从在</a:t>
            </a:r>
            <a:r>
              <a:rPr kumimoji="1" lang="en-US" altLang="zh-CN" dirty="0">
                <a:latin typeface="SimHei" panose="02010609060101010101" pitchFamily="49" charset="-122"/>
                <a:ea typeface="SimHei" panose="02010609060101010101" pitchFamily="49" charset="-122"/>
              </a:rPr>
              <a:t>MATLAB</a:t>
            </a:r>
            <a:r>
              <a:rPr kumimoji="1" lang="zh-CN" altLang="en-US" dirty="0">
                <a:latin typeface="SimHei" panose="02010609060101010101" pitchFamily="49" charset="-122"/>
                <a:ea typeface="SimHei" panose="02010609060101010101" pitchFamily="49" charset="-122"/>
              </a:rPr>
              <a:t>中虚拟出的类条件概率密度函数曲线 </a:t>
            </a:r>
            <a:r>
              <a:rPr kumimoji="1" lang="en-US" altLang="zh-CN" dirty="0">
                <a:latin typeface="SimHei" panose="02010609060101010101" pitchFamily="49" charset="-122"/>
                <a:ea typeface="SimHei" panose="02010609060101010101" pitchFamily="49" charset="-122"/>
              </a:rPr>
              <a:t>p(x|</a:t>
            </a:r>
            <a:r>
              <a:rPr kumimoji="1" lang="el-GR" altLang="zh-CN" dirty="0">
                <a:latin typeface="SimHei" panose="02010609060101010101" pitchFamily="49" charset="-122"/>
                <a:ea typeface="SimHei" panose="02010609060101010101" pitchFamily="49" charset="-122"/>
              </a:rPr>
              <a:t>ω</a:t>
            </a:r>
            <a:r>
              <a:rPr kumimoji="1" lang="en-US" altLang="zh-CN" dirty="0" err="1">
                <a:latin typeface="SimHei" panose="02010609060101010101" pitchFamily="49" charset="-122"/>
                <a:ea typeface="SimHei" panose="02010609060101010101" pitchFamily="49" charset="-122"/>
              </a:rPr>
              <a:t>i</a:t>
            </a:r>
            <a:r>
              <a:rPr kumimoji="1" lang="en-US" altLang="zh-CN" dirty="0">
                <a:latin typeface="SimHei" panose="02010609060101010101" pitchFamily="49" charset="-122"/>
                <a:ea typeface="SimHei" panose="02010609060101010101" pitchFamily="49" charset="-122"/>
              </a:rPr>
              <a:t>)</a:t>
            </a:r>
            <a:r>
              <a:rPr kumimoji="1" lang="zh-CN" altLang="en-US" dirty="0">
                <a:latin typeface="SimHei" panose="02010609060101010101" pitchFamily="49" charset="-122"/>
                <a:ea typeface="SimHei" panose="02010609060101010101" pitchFamily="49" charset="-122"/>
              </a:rPr>
              <a:t>上可查得</a:t>
            </a:r>
            <a:r>
              <a:rPr kumimoji="1" lang="en-US" altLang="zh-CN" dirty="0">
                <a:latin typeface="SimHei" panose="02010609060101010101" pitchFamily="49" charset="-122"/>
                <a:ea typeface="SimHei" panose="02010609060101010101" pitchFamily="49" charset="-122"/>
              </a:rPr>
              <a:t>:</a:t>
            </a:r>
          </a:p>
          <a:p>
            <a:r>
              <a:rPr kumimoji="1" lang="en-US" altLang="zh-CN" dirty="0">
                <a:latin typeface="SimHei" panose="02010609060101010101" pitchFamily="49" charset="-122"/>
                <a:ea typeface="SimHei" panose="02010609060101010101" pitchFamily="49" charset="-122"/>
              </a:rPr>
              <a:t>p(x|</a:t>
            </a:r>
            <a:r>
              <a:rPr kumimoji="1" lang="el-GR" altLang="zh-CN" dirty="0">
                <a:latin typeface="SimHei" panose="02010609060101010101" pitchFamily="49" charset="-122"/>
                <a:ea typeface="SimHei" panose="02010609060101010101" pitchFamily="49" charset="-122"/>
              </a:rPr>
              <a:t>ω1)=0.2, </a:t>
            </a:r>
            <a:r>
              <a:rPr kumimoji="1" lang="en-US" altLang="zh-CN" dirty="0">
                <a:latin typeface="SimHei" panose="02010609060101010101" pitchFamily="49" charset="-122"/>
                <a:ea typeface="SimHei" panose="02010609060101010101" pitchFamily="49" charset="-122"/>
              </a:rPr>
              <a:t>p(x|</a:t>
            </a:r>
            <a:r>
              <a:rPr kumimoji="1" lang="el-GR" altLang="zh-CN" dirty="0">
                <a:latin typeface="SimHei" panose="02010609060101010101" pitchFamily="49" charset="-122"/>
                <a:ea typeface="SimHei" panose="02010609060101010101" pitchFamily="49" charset="-122"/>
              </a:rPr>
              <a:t>ω2)=0.4, </a:t>
            </a:r>
            <a:r>
              <a:rPr kumimoji="1" lang="zh-CN" altLang="en-US" dirty="0">
                <a:latin typeface="SimHei" panose="02010609060101010101" pitchFamily="49" charset="-122"/>
                <a:ea typeface="SimHei" panose="02010609060101010101" pitchFamily="49" charset="-122"/>
              </a:rPr>
              <a:t>试判断该细胞是否正常。</a:t>
            </a:r>
          </a:p>
        </p:txBody>
      </p:sp>
      <p:pic>
        <p:nvPicPr>
          <p:cNvPr id="3" name="图片 2">
            <a:extLst>
              <a:ext uri="{FF2B5EF4-FFF2-40B4-BE49-F238E27FC236}">
                <a16:creationId xmlns:a16="http://schemas.microsoft.com/office/drawing/2014/main" id="{29D918C1-7DAB-5647-91C5-2C60F5C39206}"/>
              </a:ext>
            </a:extLst>
          </p:cNvPr>
          <p:cNvPicPr>
            <a:picLocks noChangeAspect="1"/>
          </p:cNvPicPr>
          <p:nvPr/>
        </p:nvPicPr>
        <p:blipFill>
          <a:blip r:embed="rId2"/>
          <a:stretch>
            <a:fillRect/>
          </a:stretch>
        </p:blipFill>
        <p:spPr>
          <a:xfrm>
            <a:off x="1052539" y="3412504"/>
            <a:ext cx="7038922" cy="1393120"/>
          </a:xfrm>
          <a:prstGeom prst="rect">
            <a:avLst/>
          </a:prstGeom>
          <a:effectLst>
            <a:outerShdw blurRad="50800" dist="76200" dir="13500000" algn="br" rotWithShape="0">
              <a:prstClr val="black">
                <a:alpha val="40000"/>
              </a:prstClr>
            </a:outerShdw>
          </a:effectLst>
        </p:spPr>
      </p:pic>
      <p:sp>
        <p:nvSpPr>
          <p:cNvPr id="5" name="文本框 4">
            <a:extLst>
              <a:ext uri="{FF2B5EF4-FFF2-40B4-BE49-F238E27FC236}">
                <a16:creationId xmlns:a16="http://schemas.microsoft.com/office/drawing/2014/main" id="{5C8A6177-AD21-D84A-96EC-6D9936F706F5}"/>
              </a:ext>
            </a:extLst>
          </p:cNvPr>
          <p:cNvSpPr txBox="1"/>
          <p:nvPr/>
        </p:nvSpPr>
        <p:spPr>
          <a:xfrm>
            <a:off x="909341" y="5173121"/>
            <a:ext cx="7165744" cy="400110"/>
          </a:xfrm>
          <a:prstGeom prst="rect">
            <a:avLst/>
          </a:prstGeom>
          <a:noFill/>
        </p:spPr>
        <p:txBody>
          <a:bodyPr wrap="none" rtlCol="0">
            <a:spAutoFit/>
          </a:bodyPr>
          <a:lstStyle/>
          <a:p>
            <a:r>
              <a:rPr lang="zh-CN" altLang="en-US" dirty="0"/>
              <a:t>根据 </a:t>
            </a:r>
            <a:r>
              <a:rPr lang="en-US" altLang="zh-CN" dirty="0"/>
              <a:t>Bayes </a:t>
            </a:r>
            <a:r>
              <a:rPr lang="zh-CN" altLang="en-US" dirty="0"/>
              <a:t>判决准则将该细胞判为第一类</a:t>
            </a:r>
            <a:r>
              <a:rPr lang="el-GR" altLang="zh-CN" dirty="0"/>
              <a:t>ω1, </a:t>
            </a:r>
            <a:r>
              <a:rPr lang="zh-CN" altLang="en-US" dirty="0"/>
              <a:t>即为正常细胞。</a:t>
            </a:r>
            <a:endParaRPr kumimoji="1" lang="zh-CN" altLang="en-US" dirty="0"/>
          </a:p>
        </p:txBody>
      </p:sp>
    </p:spTree>
    <p:extLst>
      <p:ext uri="{BB962C8B-B14F-4D97-AF65-F5344CB8AC3E}">
        <p14:creationId xmlns:p14="http://schemas.microsoft.com/office/powerpoint/2010/main" val="21548671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74250BA4-A3DD-4816-85BF-F7B55A4C3BDE}"/>
              </a:ext>
            </a:extLst>
          </p:cNvPr>
          <p:cNvSpPr>
            <a:spLocks noGrp="1" noChangeArrowheads="1"/>
          </p:cNvSpPr>
          <p:nvPr>
            <p:ph type="title"/>
          </p:nvPr>
        </p:nvSpPr>
        <p:spPr>
          <a:xfrm>
            <a:off x="971550" y="406400"/>
            <a:ext cx="7696200" cy="719138"/>
          </a:xfrm>
        </p:spPr>
        <p:txBody>
          <a:bodyPr/>
          <a:lstStyle/>
          <a:p>
            <a:pPr eaLnBrk="1" hangingPunct="1">
              <a:defRPr/>
            </a:pPr>
            <a:r>
              <a:rPr lang="zh-CN" altLang="en-US" dirty="0">
                <a:latin typeface="+mn-lt"/>
              </a:rPr>
              <a:t> 最小错误率与最大后验概率</a:t>
            </a:r>
          </a:p>
        </p:txBody>
      </p:sp>
      <p:pic>
        <p:nvPicPr>
          <p:cNvPr id="4" name="图片 3">
            <a:extLst>
              <a:ext uri="{FF2B5EF4-FFF2-40B4-BE49-F238E27FC236}">
                <a16:creationId xmlns:a16="http://schemas.microsoft.com/office/drawing/2014/main" id="{5982B63C-52B0-724A-8994-D96D28A924E0}"/>
              </a:ext>
            </a:extLst>
          </p:cNvPr>
          <p:cNvPicPr>
            <a:picLocks noChangeAspect="1"/>
          </p:cNvPicPr>
          <p:nvPr/>
        </p:nvPicPr>
        <p:blipFill rotWithShape="1">
          <a:blip r:embed="rId2"/>
          <a:srcRect b="8676"/>
          <a:stretch/>
        </p:blipFill>
        <p:spPr>
          <a:xfrm>
            <a:off x="512743" y="3802321"/>
            <a:ext cx="4037057" cy="2104337"/>
          </a:xfrm>
          <a:prstGeom prst="rect">
            <a:avLst/>
          </a:prstGeom>
          <a:effectLst>
            <a:outerShdw blurRad="50800" dist="63500" dir="13500000" algn="br" rotWithShape="0">
              <a:prstClr val="black">
                <a:alpha val="40000"/>
              </a:prstClr>
            </a:outerShdw>
          </a:effectLst>
        </p:spPr>
      </p:pic>
      <p:grpSp>
        <p:nvGrpSpPr>
          <p:cNvPr id="9" name="组合 8">
            <a:extLst>
              <a:ext uri="{FF2B5EF4-FFF2-40B4-BE49-F238E27FC236}">
                <a16:creationId xmlns:a16="http://schemas.microsoft.com/office/drawing/2014/main" id="{28E0EEB1-2F26-4347-86EF-2A5E343F1822}"/>
              </a:ext>
            </a:extLst>
          </p:cNvPr>
          <p:cNvGrpSpPr/>
          <p:nvPr/>
        </p:nvGrpSpPr>
        <p:grpSpPr>
          <a:xfrm>
            <a:off x="4685692" y="3849667"/>
            <a:ext cx="4104456" cy="1004823"/>
            <a:chOff x="4798546" y="2055272"/>
            <a:chExt cx="3524230" cy="1004823"/>
          </a:xfrm>
          <a:effectLst>
            <a:outerShdw blurRad="50800" dist="63500" dir="13500000" algn="br" rotWithShape="0">
              <a:prstClr val="black">
                <a:alpha val="40000"/>
              </a:prstClr>
            </a:outerShdw>
          </a:effectLst>
        </p:grpSpPr>
        <p:pic>
          <p:nvPicPr>
            <p:cNvPr id="6" name="图片 5">
              <a:extLst>
                <a:ext uri="{FF2B5EF4-FFF2-40B4-BE49-F238E27FC236}">
                  <a16:creationId xmlns:a16="http://schemas.microsoft.com/office/drawing/2014/main" id="{1AFD7240-6CB2-B34A-9F39-6250753979F5}"/>
                </a:ext>
              </a:extLst>
            </p:cNvPr>
            <p:cNvPicPr>
              <a:picLocks noChangeAspect="1"/>
            </p:cNvPicPr>
            <p:nvPr/>
          </p:nvPicPr>
          <p:blipFill>
            <a:blip r:embed="rId3"/>
            <a:stretch>
              <a:fillRect/>
            </a:stretch>
          </p:blipFill>
          <p:spPr>
            <a:xfrm>
              <a:off x="4798546" y="2055272"/>
              <a:ext cx="3524230" cy="533400"/>
            </a:xfrm>
            <a:prstGeom prst="rect">
              <a:avLst/>
            </a:prstGeom>
          </p:spPr>
        </p:pic>
        <p:pic>
          <p:nvPicPr>
            <p:cNvPr id="7" name="图片 6">
              <a:extLst>
                <a:ext uri="{FF2B5EF4-FFF2-40B4-BE49-F238E27FC236}">
                  <a16:creationId xmlns:a16="http://schemas.microsoft.com/office/drawing/2014/main" id="{FD568294-6891-7B42-BE5A-DCA101C78046}"/>
                </a:ext>
              </a:extLst>
            </p:cNvPr>
            <p:cNvPicPr>
              <a:picLocks noChangeAspect="1"/>
            </p:cNvPicPr>
            <p:nvPr/>
          </p:nvPicPr>
          <p:blipFill rotWithShape="1">
            <a:blip r:embed="rId4"/>
            <a:srcRect l="2973"/>
            <a:stretch/>
          </p:blipFill>
          <p:spPr>
            <a:xfrm>
              <a:off x="4798546" y="2526695"/>
              <a:ext cx="3524230" cy="533400"/>
            </a:xfrm>
            <a:prstGeom prst="rect">
              <a:avLst/>
            </a:prstGeom>
          </p:spPr>
        </p:pic>
      </p:grpSp>
      <p:pic>
        <p:nvPicPr>
          <p:cNvPr id="8" name="图片 7">
            <a:extLst>
              <a:ext uri="{FF2B5EF4-FFF2-40B4-BE49-F238E27FC236}">
                <a16:creationId xmlns:a16="http://schemas.microsoft.com/office/drawing/2014/main" id="{1B2AEC45-2846-1F48-A87C-494F172E014B}"/>
              </a:ext>
            </a:extLst>
          </p:cNvPr>
          <p:cNvPicPr>
            <a:picLocks noChangeAspect="1"/>
          </p:cNvPicPr>
          <p:nvPr/>
        </p:nvPicPr>
        <p:blipFill rotWithShape="1">
          <a:blip r:embed="rId5"/>
          <a:srcRect r="5776"/>
          <a:stretch/>
        </p:blipFill>
        <p:spPr>
          <a:xfrm>
            <a:off x="4660332" y="5019683"/>
            <a:ext cx="4104456" cy="965200"/>
          </a:xfrm>
          <a:prstGeom prst="rect">
            <a:avLst/>
          </a:prstGeom>
          <a:solidFill>
            <a:schemeClr val="accent1">
              <a:lumMod val="60000"/>
              <a:lumOff val="40000"/>
            </a:schemeClr>
          </a:solidFill>
          <a:effectLst>
            <a:outerShdw blurRad="50800" dist="63500" dir="13500000" algn="br" rotWithShape="0">
              <a:prstClr val="black">
                <a:alpha val="40000"/>
              </a:prstClr>
            </a:outerShdw>
          </a:effectLst>
        </p:spPr>
      </p:pic>
      <p:sp>
        <p:nvSpPr>
          <p:cNvPr id="10" name="文本框 9">
            <a:extLst>
              <a:ext uri="{FF2B5EF4-FFF2-40B4-BE49-F238E27FC236}">
                <a16:creationId xmlns:a16="http://schemas.microsoft.com/office/drawing/2014/main" id="{4AFB299A-95EF-2940-A0F8-591AE67A19BF}"/>
              </a:ext>
            </a:extLst>
          </p:cNvPr>
          <p:cNvSpPr txBox="1"/>
          <p:nvPr/>
        </p:nvSpPr>
        <p:spPr>
          <a:xfrm>
            <a:off x="491260" y="1558410"/>
            <a:ext cx="8273527" cy="1631216"/>
          </a:xfrm>
          <a:prstGeom prst="rect">
            <a:avLst/>
          </a:prstGeom>
          <a:noFill/>
        </p:spPr>
        <p:txBody>
          <a:bodyPr wrap="square" rtlCol="0">
            <a:spAutoFit/>
          </a:bodyPr>
          <a:lstStyle/>
          <a:p>
            <a:r>
              <a:rPr kumimoji="1" lang="zh-CN" altLang="en-US" dirty="0">
                <a:latin typeface="SimHei" panose="02010609060101010101" pitchFamily="49" charset="-122"/>
                <a:ea typeface="SimHei" panose="02010609060101010101" pitchFamily="49" charset="-122"/>
              </a:rPr>
              <a:t>这里以</a:t>
            </a:r>
            <a:r>
              <a:rPr kumimoji="1" lang="zh-CN" altLang="en-US" dirty="0">
                <a:solidFill>
                  <a:srgbClr val="FF0000"/>
                </a:solidFill>
                <a:latin typeface="SimHei" panose="02010609060101010101" pitchFamily="49" charset="-122"/>
                <a:ea typeface="SimHei" panose="02010609060101010101" pitchFamily="49" charset="-122"/>
              </a:rPr>
              <a:t>二分类情况</a:t>
            </a:r>
            <a:r>
              <a:rPr kumimoji="1" lang="zh-CN" altLang="en-US" dirty="0">
                <a:latin typeface="SimHei" panose="02010609060101010101" pitchFamily="49" charset="-122"/>
                <a:ea typeface="SimHei" panose="02010609060101010101" pitchFamily="49" charset="-122"/>
              </a:rPr>
              <a:t>为例进行分析。 此时</a:t>
            </a:r>
            <a:r>
              <a:rPr kumimoji="1" lang="en-US" altLang="zh-CN" dirty="0">
                <a:latin typeface="SimHei" panose="02010609060101010101" pitchFamily="49" charset="-122"/>
                <a:ea typeface="SimHei" panose="02010609060101010101" pitchFamily="49" charset="-122"/>
              </a:rPr>
              <a:t>, m=2,</a:t>
            </a:r>
            <a:r>
              <a:rPr kumimoji="1" lang="zh-CN" altLang="en-US" dirty="0">
                <a:latin typeface="SimHei" panose="02010609060101010101" pitchFamily="49" charset="-122"/>
                <a:ea typeface="SimHei" panose="02010609060101010101" pitchFamily="49" charset="-122"/>
              </a:rPr>
              <a:t>任意一个判决准则对应于特征空间</a:t>
            </a:r>
            <a:r>
              <a:rPr kumimoji="1" lang="en-US" altLang="zh-CN" dirty="0">
                <a:latin typeface="SimHei" panose="02010609060101010101" pitchFamily="49" charset="-122"/>
                <a:ea typeface="SimHei" panose="02010609060101010101" pitchFamily="49" charset="-122"/>
              </a:rPr>
              <a:t>Rd</a:t>
            </a:r>
            <a:r>
              <a:rPr kumimoji="1" lang="zh-CN" altLang="en-US" dirty="0">
                <a:latin typeface="SimHei" panose="02010609060101010101" pitchFamily="49" charset="-122"/>
                <a:ea typeface="SimHei" panose="02010609060101010101" pitchFamily="49" charset="-122"/>
              </a:rPr>
              <a:t>的一个划分</a:t>
            </a:r>
            <a:r>
              <a:rPr kumimoji="1" lang="en-US" altLang="zh-CN" dirty="0">
                <a:latin typeface="SimHei" panose="02010609060101010101" pitchFamily="49" charset="-122"/>
                <a:ea typeface="SimHei" panose="02010609060101010101" pitchFamily="49" charset="-122"/>
              </a:rPr>
              <a:t>:</a:t>
            </a:r>
          </a:p>
          <a:p>
            <a:r>
              <a:rPr kumimoji="1" lang="en-US" altLang="zh-CN" dirty="0">
                <a:latin typeface="SimHei" panose="02010609060101010101" pitchFamily="49" charset="-122"/>
                <a:ea typeface="SimHei" panose="02010609060101010101" pitchFamily="49" charset="-122"/>
              </a:rPr>
              <a:t>R=R1∪R2, R1∩R2=</a:t>
            </a:r>
            <a:r>
              <a:rPr kumimoji="1" lang="az-Cyrl-AZ" altLang="zh-CN" dirty="0">
                <a:latin typeface="SimHei" panose="02010609060101010101" pitchFamily="49" charset="-122"/>
                <a:ea typeface="SimHei" panose="02010609060101010101" pitchFamily="49" charset="-122"/>
              </a:rPr>
              <a:t>Ф</a:t>
            </a:r>
            <a:r>
              <a:rPr kumimoji="1" lang="zh-CN" altLang="az-Cyrl-AZ" dirty="0">
                <a:latin typeface="SimHei" panose="02010609060101010101" pitchFamily="49" charset="-122"/>
                <a:ea typeface="SimHei" panose="02010609060101010101" pitchFamily="49" charset="-122"/>
              </a:rPr>
              <a:t>。</a:t>
            </a:r>
            <a:r>
              <a:rPr kumimoji="1" lang="zh-CN" altLang="en-US" dirty="0">
                <a:latin typeface="SimHei" panose="02010609060101010101" pitchFamily="49" charset="-122"/>
                <a:ea typeface="SimHei" panose="02010609060101010101" pitchFamily="49" charset="-122"/>
              </a:rPr>
              <a:t>为了直观，假设</a:t>
            </a:r>
            <a:r>
              <a:rPr kumimoji="1" lang="en-US" altLang="zh-CN" dirty="0">
                <a:latin typeface="SimHei" panose="02010609060101010101" pitchFamily="49" charset="-122"/>
                <a:ea typeface="SimHei" panose="02010609060101010101" pitchFamily="49" charset="-122"/>
              </a:rPr>
              <a:t>x</a:t>
            </a:r>
            <a:r>
              <a:rPr kumimoji="1" lang="zh-CN" altLang="en-US" dirty="0">
                <a:latin typeface="SimHei" panose="02010609060101010101" pitchFamily="49" charset="-122"/>
                <a:ea typeface="SimHei" panose="02010609060101010101" pitchFamily="49" charset="-122"/>
              </a:rPr>
              <a:t>只有一个特征，</a:t>
            </a:r>
            <a:r>
              <a:rPr kumimoji="1" lang="en-US" altLang="zh-CN" dirty="0">
                <a:latin typeface="SimHei" panose="02010609060101010101" pitchFamily="49" charset="-122"/>
                <a:ea typeface="SimHei" panose="02010609060101010101" pitchFamily="49" charset="-122"/>
              </a:rPr>
              <a:t>n=1</a:t>
            </a:r>
            <a:r>
              <a:rPr kumimoji="1" lang="zh-CN" altLang="en-US" dirty="0">
                <a:latin typeface="SimHei" panose="02010609060101010101" pitchFamily="49" charset="-122"/>
                <a:ea typeface="SimHei" panose="02010609060101010101" pitchFamily="49" charset="-122"/>
              </a:rPr>
              <a:t>。</a:t>
            </a:r>
            <a:endParaRPr kumimoji="1" lang="en-US" altLang="zh-CN" dirty="0">
              <a:latin typeface="SimHei" panose="02010609060101010101" pitchFamily="49" charset="-122"/>
              <a:ea typeface="SimHei" panose="02010609060101010101" pitchFamily="49" charset="-122"/>
            </a:endParaRPr>
          </a:p>
          <a:p>
            <a:r>
              <a:rPr kumimoji="1" lang="zh-CN" altLang="en-US" dirty="0">
                <a:solidFill>
                  <a:srgbClr val="FF0000"/>
                </a:solidFill>
                <a:latin typeface="SimHei" panose="02010609060101010101" pitchFamily="49" charset="-122"/>
                <a:ea typeface="SimHei" panose="02010609060101010101" pitchFamily="49" charset="-122"/>
              </a:rPr>
              <a:t>错误分类有两种情况：</a:t>
            </a:r>
            <a:r>
              <a:rPr kumimoji="1" lang="zh-CN" altLang="en-US" dirty="0">
                <a:latin typeface="SimHei" panose="02010609060101010101" pitchFamily="49" charset="-122"/>
                <a:ea typeface="SimHei" panose="02010609060101010101" pitchFamily="49" charset="-122"/>
              </a:rPr>
              <a:t>①若</a:t>
            </a:r>
            <a:r>
              <a:rPr kumimoji="1" lang="en-US" altLang="zh-CN" dirty="0">
                <a:latin typeface="SimHei" panose="02010609060101010101" pitchFamily="49" charset="-122"/>
                <a:ea typeface="SimHei" panose="02010609060101010101" pitchFamily="49" charset="-122"/>
              </a:rPr>
              <a:t>x</a:t>
            </a:r>
            <a:r>
              <a:rPr kumimoji="1" lang="zh-CN" altLang="en-US" dirty="0">
                <a:latin typeface="SimHei" panose="02010609060101010101" pitchFamily="49" charset="-122"/>
                <a:ea typeface="SimHei" panose="02010609060101010101" pitchFamily="49" charset="-122"/>
              </a:rPr>
              <a:t>原属于</a:t>
            </a:r>
            <a:r>
              <a:rPr kumimoji="1" lang="el-GR" altLang="zh-CN" dirty="0">
                <a:latin typeface="SimHei" panose="02010609060101010101" pitchFamily="49" charset="-122"/>
                <a:ea typeface="SimHei" panose="02010609060101010101" pitchFamily="49" charset="-122"/>
              </a:rPr>
              <a:t>ω1</a:t>
            </a:r>
            <a:r>
              <a:rPr kumimoji="1" lang="zh-CN" altLang="en-US" dirty="0">
                <a:latin typeface="SimHei" panose="02010609060101010101" pitchFamily="49" charset="-122"/>
                <a:ea typeface="SimHei" panose="02010609060101010101" pitchFamily="49" charset="-122"/>
              </a:rPr>
              <a:t>类，却落入</a:t>
            </a:r>
            <a:r>
              <a:rPr kumimoji="1" lang="en-US" altLang="zh-CN" dirty="0">
                <a:latin typeface="SimHei" panose="02010609060101010101" pitchFamily="49" charset="-122"/>
                <a:ea typeface="SimHei" panose="02010609060101010101" pitchFamily="49" charset="-122"/>
              </a:rPr>
              <a:t>R2</a:t>
            </a:r>
            <a:r>
              <a:rPr kumimoji="1" lang="zh-CN" altLang="en-US" dirty="0">
                <a:latin typeface="SimHei" panose="02010609060101010101" pitchFamily="49" charset="-122"/>
                <a:ea typeface="SimHei" panose="02010609060101010101" pitchFamily="49" charset="-122"/>
              </a:rPr>
              <a:t>，称为第</a:t>
            </a:r>
            <a:r>
              <a:rPr kumimoji="1" lang="en-US" altLang="zh-CN" dirty="0">
                <a:latin typeface="SimHei" panose="02010609060101010101" pitchFamily="49" charset="-122"/>
                <a:ea typeface="SimHei" panose="02010609060101010101" pitchFamily="49" charset="-122"/>
              </a:rPr>
              <a:t>1</a:t>
            </a:r>
            <a:r>
              <a:rPr kumimoji="1" lang="zh-CN" altLang="en-US" dirty="0">
                <a:latin typeface="SimHei" panose="02010609060101010101" pitchFamily="49" charset="-122"/>
                <a:ea typeface="SimHei" panose="02010609060101010101" pitchFamily="49" charset="-122"/>
              </a:rPr>
              <a:t>类错误；②若</a:t>
            </a:r>
            <a:r>
              <a:rPr kumimoji="1" lang="en-US" altLang="zh-CN" dirty="0">
                <a:latin typeface="SimHei" panose="02010609060101010101" pitchFamily="49" charset="-122"/>
                <a:ea typeface="SimHei" panose="02010609060101010101" pitchFamily="49" charset="-122"/>
              </a:rPr>
              <a:t>x</a:t>
            </a:r>
            <a:r>
              <a:rPr kumimoji="1" lang="zh-CN" altLang="en-US" dirty="0">
                <a:latin typeface="SimHei" panose="02010609060101010101" pitchFamily="49" charset="-122"/>
                <a:ea typeface="SimHei" panose="02010609060101010101" pitchFamily="49" charset="-122"/>
              </a:rPr>
              <a:t>原属于</a:t>
            </a:r>
            <a:r>
              <a:rPr kumimoji="1" lang="el-GR" altLang="zh-CN" dirty="0">
                <a:latin typeface="SimHei" panose="02010609060101010101" pitchFamily="49" charset="-122"/>
                <a:ea typeface="SimHei" panose="02010609060101010101" pitchFamily="49" charset="-122"/>
              </a:rPr>
              <a:t>ω2</a:t>
            </a:r>
            <a:r>
              <a:rPr kumimoji="1" lang="zh-CN" altLang="en-US" dirty="0">
                <a:latin typeface="SimHei" panose="02010609060101010101" pitchFamily="49" charset="-122"/>
                <a:ea typeface="SimHei" panose="02010609060101010101" pitchFamily="49" charset="-122"/>
              </a:rPr>
              <a:t>类，却落入</a:t>
            </a:r>
            <a:r>
              <a:rPr kumimoji="1" lang="en-US" altLang="zh-CN" dirty="0">
                <a:latin typeface="SimHei" panose="02010609060101010101" pitchFamily="49" charset="-122"/>
                <a:ea typeface="SimHei" panose="02010609060101010101" pitchFamily="49" charset="-122"/>
              </a:rPr>
              <a:t>R1 </a:t>
            </a:r>
            <a:r>
              <a:rPr kumimoji="1" lang="zh-CN" altLang="en-US" dirty="0">
                <a:latin typeface="SimHei" panose="02010609060101010101" pitchFamily="49" charset="-122"/>
                <a:ea typeface="SimHei" panose="02010609060101010101" pitchFamily="49" charset="-122"/>
              </a:rPr>
              <a:t>，称为第</a:t>
            </a:r>
            <a:r>
              <a:rPr kumimoji="1" lang="en-US" altLang="zh-CN" dirty="0">
                <a:latin typeface="SimHei" panose="02010609060101010101" pitchFamily="49" charset="-122"/>
                <a:ea typeface="SimHei" panose="02010609060101010101" pitchFamily="49" charset="-122"/>
              </a:rPr>
              <a:t>2</a:t>
            </a:r>
            <a:r>
              <a:rPr kumimoji="1" lang="zh-CN" altLang="en-US" dirty="0">
                <a:latin typeface="SimHei" panose="02010609060101010101" pitchFamily="49" charset="-122"/>
                <a:ea typeface="SimHei" panose="02010609060101010101" pitchFamily="49" charset="-122"/>
              </a:rPr>
              <a:t>类错误。</a:t>
            </a:r>
          </a:p>
        </p:txBody>
      </p:sp>
      <p:cxnSp>
        <p:nvCxnSpPr>
          <p:cNvPr id="5" name="直线连接符 4">
            <a:extLst>
              <a:ext uri="{FF2B5EF4-FFF2-40B4-BE49-F238E27FC236}">
                <a16:creationId xmlns:a16="http://schemas.microsoft.com/office/drawing/2014/main" id="{AA378FA0-0A62-D542-A3B6-76BC3211CCF0}"/>
              </a:ext>
            </a:extLst>
          </p:cNvPr>
          <p:cNvCxnSpPr>
            <a:cxnSpLocks/>
          </p:cNvCxnSpPr>
          <p:nvPr/>
        </p:nvCxnSpPr>
        <p:spPr bwMode="auto">
          <a:xfrm>
            <a:off x="1475656" y="4854490"/>
            <a:ext cx="0" cy="995388"/>
          </a:xfrm>
          <a:prstGeom prst="line">
            <a:avLst/>
          </a:prstGeom>
          <a:ln w="25400" cap="flat" cmpd="sng" algn="ctr">
            <a:solidFill>
              <a:srgbClr val="FF000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1239104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p:tgtEl>
                                          <p:spTgt spid="5"/>
                                        </p:tgtEl>
                                        <p:attrNameLst>
                                          <p:attrName>ppt_y</p:attrName>
                                        </p:attrNameLst>
                                      </p:cBhvr>
                                      <p:tavLst>
                                        <p:tav tm="0">
                                          <p:val>
                                            <p:strVal val="#ppt_y+#ppt_h*1.125000"/>
                                          </p:val>
                                        </p:tav>
                                        <p:tav tm="100000">
                                          <p:val>
                                            <p:strVal val="#ppt_y"/>
                                          </p:val>
                                        </p:tav>
                                      </p:tavLst>
                                    </p:anim>
                                    <p:animEffect transition="in" filter="wipe(up)">
                                      <p:cBhvr>
                                        <p:cTn id="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74250BA4-A3DD-4816-85BF-F7B55A4C3BDE}"/>
              </a:ext>
            </a:extLst>
          </p:cNvPr>
          <p:cNvSpPr>
            <a:spLocks noGrp="1" noChangeArrowheads="1"/>
          </p:cNvSpPr>
          <p:nvPr>
            <p:ph type="title"/>
          </p:nvPr>
        </p:nvSpPr>
        <p:spPr>
          <a:xfrm>
            <a:off x="971550" y="406400"/>
            <a:ext cx="7696200" cy="719138"/>
          </a:xfrm>
        </p:spPr>
        <p:txBody>
          <a:bodyPr/>
          <a:lstStyle/>
          <a:p>
            <a:pPr eaLnBrk="1" hangingPunct="1">
              <a:defRPr/>
            </a:pPr>
            <a:r>
              <a:rPr lang="en-US" altLang="zh-CN" dirty="0">
                <a:latin typeface="+mn-lt"/>
              </a:rPr>
              <a:t>2.2.2</a:t>
            </a:r>
            <a:r>
              <a:rPr lang="zh-CN" altLang="en-US" dirty="0">
                <a:latin typeface="+mn-lt"/>
              </a:rPr>
              <a:t> 最小错误率与最大后验概率</a:t>
            </a:r>
          </a:p>
        </p:txBody>
      </p:sp>
      <p:pic>
        <p:nvPicPr>
          <p:cNvPr id="3" name="图片 2" descr="文本&#10;&#10;描述已自动生成">
            <a:extLst>
              <a:ext uri="{FF2B5EF4-FFF2-40B4-BE49-F238E27FC236}">
                <a16:creationId xmlns:a16="http://schemas.microsoft.com/office/drawing/2014/main" id="{69367D2C-C49D-284D-AB26-242AAE22AA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5656" y="2060848"/>
            <a:ext cx="6192688" cy="3700994"/>
          </a:xfrm>
          <a:prstGeom prst="rect">
            <a:avLst/>
          </a:prstGeom>
          <a:effectLst>
            <a:outerShdw blurRad="50800" dist="76200" dir="13500000" algn="br" rotWithShape="0">
              <a:prstClr val="black">
                <a:alpha val="40000"/>
              </a:prstClr>
            </a:outerShdw>
          </a:effectLst>
        </p:spPr>
      </p:pic>
      <p:sp>
        <p:nvSpPr>
          <p:cNvPr id="5" name="文本框 4">
            <a:extLst>
              <a:ext uri="{FF2B5EF4-FFF2-40B4-BE49-F238E27FC236}">
                <a16:creationId xmlns:a16="http://schemas.microsoft.com/office/drawing/2014/main" id="{2B51428C-A06E-684B-B802-DC0BE1F61C52}"/>
              </a:ext>
            </a:extLst>
          </p:cNvPr>
          <p:cNvSpPr txBox="1"/>
          <p:nvPr/>
        </p:nvSpPr>
        <p:spPr>
          <a:xfrm>
            <a:off x="899592" y="1249122"/>
            <a:ext cx="5660524" cy="400110"/>
          </a:xfrm>
          <a:prstGeom prst="rect">
            <a:avLst/>
          </a:prstGeom>
          <a:noFill/>
        </p:spPr>
        <p:txBody>
          <a:bodyPr wrap="none" rtlCol="0">
            <a:spAutoFit/>
          </a:bodyPr>
          <a:lstStyle/>
          <a:p>
            <a:pPr marL="342900" indent="-342900">
              <a:buClr>
                <a:srgbClr val="FF0000"/>
              </a:buClr>
              <a:buFont typeface="Wingdings" pitchFamily="2" charset="2"/>
              <a:buChar char="n"/>
            </a:pPr>
            <a:r>
              <a:rPr kumimoji="1" lang="zh-CN" altLang="en-US" dirty="0">
                <a:latin typeface="SimHei" panose="02010609060101010101" pitchFamily="49" charset="-122"/>
                <a:ea typeface="SimHei" panose="02010609060101010101" pitchFamily="49" charset="-122"/>
              </a:rPr>
              <a:t>另一种理解最小错误率与最大后验概率的关系</a:t>
            </a:r>
          </a:p>
        </p:txBody>
      </p:sp>
    </p:spTree>
    <p:extLst>
      <p:ext uri="{BB962C8B-B14F-4D97-AF65-F5344CB8AC3E}">
        <p14:creationId xmlns:p14="http://schemas.microsoft.com/office/powerpoint/2010/main" val="31715374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74250BA4-A3DD-4816-85BF-F7B55A4C3BDE}"/>
              </a:ext>
            </a:extLst>
          </p:cNvPr>
          <p:cNvSpPr>
            <a:spLocks noGrp="1" noChangeArrowheads="1"/>
          </p:cNvSpPr>
          <p:nvPr>
            <p:ph type="title"/>
          </p:nvPr>
        </p:nvSpPr>
        <p:spPr>
          <a:xfrm>
            <a:off x="971550" y="406400"/>
            <a:ext cx="7696200" cy="719138"/>
          </a:xfrm>
        </p:spPr>
        <p:txBody>
          <a:bodyPr/>
          <a:lstStyle/>
          <a:p>
            <a:pPr eaLnBrk="1" hangingPunct="1">
              <a:defRPr/>
            </a:pPr>
            <a:r>
              <a:rPr lang="zh-CN" altLang="en-US" dirty="0">
                <a:latin typeface="+mn-lt"/>
              </a:rPr>
              <a:t> 实际问题求解过程</a:t>
            </a:r>
          </a:p>
        </p:txBody>
      </p:sp>
      <p:sp>
        <p:nvSpPr>
          <p:cNvPr id="2" name="文本框 1">
            <a:extLst>
              <a:ext uri="{FF2B5EF4-FFF2-40B4-BE49-F238E27FC236}">
                <a16:creationId xmlns:a16="http://schemas.microsoft.com/office/drawing/2014/main" id="{E200E795-482E-C444-80BD-2CD9FF737443}"/>
              </a:ext>
            </a:extLst>
          </p:cNvPr>
          <p:cNvSpPr txBox="1"/>
          <p:nvPr/>
        </p:nvSpPr>
        <p:spPr>
          <a:xfrm>
            <a:off x="778946" y="2142750"/>
            <a:ext cx="2710999" cy="400110"/>
          </a:xfrm>
          <a:prstGeom prst="rect">
            <a:avLst/>
          </a:prstGeom>
          <a:noFill/>
        </p:spPr>
        <p:txBody>
          <a:bodyPr wrap="none" rtlCol="0">
            <a:spAutoFit/>
          </a:bodyPr>
          <a:lstStyle/>
          <a:p>
            <a:pPr marL="342900" indent="-342900">
              <a:buClr>
                <a:srgbClr val="FF0000"/>
              </a:buClr>
              <a:buFont typeface="Wingdings" pitchFamily="2" charset="2"/>
              <a:buChar char="n"/>
            </a:pPr>
            <a:r>
              <a:rPr kumimoji="1" lang="zh-CN" altLang="en-US" dirty="0">
                <a:latin typeface="SimHei" panose="02010609060101010101" pitchFamily="49" charset="-122"/>
                <a:ea typeface="SimHei" panose="02010609060101010101" pitchFamily="49" charset="-122"/>
              </a:rPr>
              <a:t>先验概率</a:t>
            </a:r>
            <a:r>
              <a:rPr kumimoji="1" lang="en-US" altLang="zh-CN" dirty="0">
                <a:latin typeface="SimHei" panose="02010609060101010101" pitchFamily="49" charset="-122"/>
                <a:ea typeface="SimHei" panose="02010609060101010101" pitchFamily="49" charset="-122"/>
              </a:rPr>
              <a:t>p(</a:t>
            </a:r>
            <a:r>
              <a:rPr kumimoji="1" lang="el-GR" altLang="zh-CN" dirty="0" err="1">
                <a:latin typeface="SimHei" panose="02010609060101010101" pitchFamily="49" charset="-122"/>
                <a:ea typeface="SimHei" panose="02010609060101010101" pitchFamily="49" charset="-122"/>
              </a:rPr>
              <a:t>ωi</a:t>
            </a:r>
            <a:r>
              <a:rPr kumimoji="1" lang="el-GR" altLang="zh-CN" dirty="0">
                <a:latin typeface="SimHei" panose="02010609060101010101" pitchFamily="49" charset="-122"/>
                <a:ea typeface="SimHei" panose="02010609060101010101" pitchFamily="49" charset="-122"/>
              </a:rPr>
              <a:t>)</a:t>
            </a:r>
            <a:r>
              <a:rPr kumimoji="1" lang="en-US" altLang="zh-CN" dirty="0">
                <a:latin typeface="SimHei" panose="02010609060101010101" pitchFamily="49" charset="-122"/>
                <a:ea typeface="SimHei" panose="02010609060101010101" pitchFamily="49" charset="-122"/>
              </a:rPr>
              <a:t>=</a:t>
            </a:r>
            <a:r>
              <a:rPr kumimoji="1" lang="zh-CN" altLang="en-US" dirty="0">
                <a:latin typeface="SimHei" panose="02010609060101010101" pitchFamily="49" charset="-122"/>
                <a:ea typeface="SimHei" panose="02010609060101010101" pitchFamily="49" charset="-122"/>
              </a:rPr>
              <a:t>？</a:t>
            </a:r>
          </a:p>
        </p:txBody>
      </p:sp>
      <p:sp>
        <p:nvSpPr>
          <p:cNvPr id="8" name="文本框 7">
            <a:extLst>
              <a:ext uri="{FF2B5EF4-FFF2-40B4-BE49-F238E27FC236}">
                <a16:creationId xmlns:a16="http://schemas.microsoft.com/office/drawing/2014/main" id="{36E3F7F5-D6C7-D84D-9848-4D7F53BC2B11}"/>
              </a:ext>
            </a:extLst>
          </p:cNvPr>
          <p:cNvSpPr txBox="1"/>
          <p:nvPr/>
        </p:nvSpPr>
        <p:spPr>
          <a:xfrm>
            <a:off x="762006" y="2910369"/>
            <a:ext cx="2985113" cy="400110"/>
          </a:xfrm>
          <a:prstGeom prst="rect">
            <a:avLst/>
          </a:prstGeom>
          <a:noFill/>
        </p:spPr>
        <p:txBody>
          <a:bodyPr wrap="none" rtlCol="0">
            <a:spAutoFit/>
          </a:bodyPr>
          <a:lstStyle>
            <a:defPPr>
              <a:defRPr lang="zh-CN"/>
            </a:defPPr>
            <a:lvl1pPr marL="342900" indent="-342900">
              <a:buClr>
                <a:srgbClr val="FF0000"/>
              </a:buClr>
              <a:buFont typeface="Wingdings" pitchFamily="2" charset="2"/>
              <a:buChar char="n"/>
              <a:defRPr kumimoji="1">
                <a:latin typeface="SimHei" panose="02010609060101010101" pitchFamily="49" charset="-122"/>
                <a:ea typeface="SimHei" panose="02010609060101010101" pitchFamily="49" charset="-122"/>
              </a:defRPr>
            </a:lvl1pPr>
          </a:lstStyle>
          <a:p>
            <a:r>
              <a:rPr lang="zh-CN" altLang="en-US" dirty="0"/>
              <a:t>类条件概率</a:t>
            </a:r>
            <a:r>
              <a:rPr lang="en-US" altLang="zh-CN" dirty="0"/>
              <a:t>p(x|</a:t>
            </a:r>
            <a:r>
              <a:rPr lang="el-GR" altLang="zh-CN" dirty="0"/>
              <a:t>ωi)=</a:t>
            </a:r>
            <a:r>
              <a:rPr lang="zh-CN" altLang="en-US" dirty="0"/>
              <a:t>？</a:t>
            </a:r>
          </a:p>
        </p:txBody>
      </p:sp>
      <p:sp>
        <p:nvSpPr>
          <p:cNvPr id="10" name="文本框 9">
            <a:extLst>
              <a:ext uri="{FF2B5EF4-FFF2-40B4-BE49-F238E27FC236}">
                <a16:creationId xmlns:a16="http://schemas.microsoft.com/office/drawing/2014/main" id="{9E8F33C5-B428-D348-81C7-5DA6199713F1}"/>
              </a:ext>
            </a:extLst>
          </p:cNvPr>
          <p:cNvSpPr txBox="1"/>
          <p:nvPr/>
        </p:nvSpPr>
        <p:spPr>
          <a:xfrm>
            <a:off x="762006" y="4223301"/>
            <a:ext cx="2710999" cy="400110"/>
          </a:xfrm>
          <a:prstGeom prst="rect">
            <a:avLst/>
          </a:prstGeom>
          <a:noFill/>
        </p:spPr>
        <p:txBody>
          <a:bodyPr wrap="none" rtlCol="0">
            <a:spAutoFit/>
          </a:bodyPr>
          <a:lstStyle>
            <a:defPPr>
              <a:defRPr lang="zh-CN"/>
            </a:defPPr>
            <a:lvl1pPr marL="342900" indent="-342900">
              <a:buClr>
                <a:srgbClr val="FF0000"/>
              </a:buClr>
              <a:buFont typeface="Wingdings" pitchFamily="2" charset="2"/>
              <a:buChar char="n"/>
              <a:defRPr kumimoji="1">
                <a:latin typeface="SimHei" panose="02010609060101010101" pitchFamily="49" charset="-122"/>
                <a:ea typeface="SimHei" panose="02010609060101010101" pitchFamily="49" charset="-122"/>
              </a:defRPr>
            </a:lvl1pPr>
          </a:lstStyle>
          <a:p>
            <a:r>
              <a:rPr lang="el-GR" altLang="zh-CN" dirty="0" err="1"/>
              <a:t>ωi</a:t>
            </a:r>
            <a:r>
              <a:rPr lang="zh-CN" altLang="el-GR" dirty="0"/>
              <a:t>类</a:t>
            </a:r>
            <a:r>
              <a:rPr lang="zh-CN" altLang="en-US" dirty="0"/>
              <a:t>的判决函数？</a:t>
            </a:r>
          </a:p>
        </p:txBody>
      </p:sp>
      <p:sp>
        <p:nvSpPr>
          <p:cNvPr id="29" name="文本框 28">
            <a:extLst>
              <a:ext uri="{FF2B5EF4-FFF2-40B4-BE49-F238E27FC236}">
                <a16:creationId xmlns:a16="http://schemas.microsoft.com/office/drawing/2014/main" id="{1F1B846E-5C22-6C4D-B0F1-58B0810D47AA}"/>
              </a:ext>
            </a:extLst>
          </p:cNvPr>
          <p:cNvSpPr txBox="1"/>
          <p:nvPr/>
        </p:nvSpPr>
        <p:spPr>
          <a:xfrm>
            <a:off x="1190478" y="4698651"/>
            <a:ext cx="2310248" cy="400110"/>
          </a:xfrm>
          <a:prstGeom prst="rect">
            <a:avLst/>
          </a:prstGeom>
          <a:noFill/>
        </p:spPr>
        <p:txBody>
          <a:bodyPr wrap="none" rtlCol="0">
            <a:spAutoFit/>
          </a:bodyPr>
          <a:lstStyle/>
          <a:p>
            <a:r>
              <a:rPr kumimoji="1" lang="en-US" altLang="zh-CN" dirty="0"/>
              <a:t>d</a:t>
            </a:r>
            <a:r>
              <a:rPr kumimoji="1" lang="en-US" altLang="zh-CN" baseline="-25000" dirty="0"/>
              <a:t>i</a:t>
            </a:r>
            <a:r>
              <a:rPr kumimoji="1" lang="en-US" altLang="zh-CN" dirty="0"/>
              <a:t>(x)= p(x|</a:t>
            </a:r>
            <a:r>
              <a:rPr kumimoji="1" lang="el-GR" altLang="zh-CN" dirty="0" err="1"/>
              <a:t>ωi</a:t>
            </a:r>
            <a:r>
              <a:rPr kumimoji="1" lang="el-GR" altLang="zh-CN" dirty="0"/>
              <a:t>)</a:t>
            </a:r>
            <a:r>
              <a:rPr kumimoji="1" lang="en-US" altLang="zh-CN" dirty="0"/>
              <a:t> p(</a:t>
            </a:r>
            <a:r>
              <a:rPr kumimoji="1" lang="el-GR" altLang="zh-CN" dirty="0" err="1"/>
              <a:t>ωi</a:t>
            </a:r>
            <a:r>
              <a:rPr kumimoji="1" lang="el-GR" altLang="zh-CN" dirty="0"/>
              <a:t>)</a:t>
            </a:r>
            <a:endParaRPr kumimoji="1" lang="zh-CN" altLang="en-US" dirty="0"/>
          </a:p>
        </p:txBody>
      </p:sp>
      <p:sp>
        <p:nvSpPr>
          <p:cNvPr id="30" name="文本框 29">
            <a:extLst>
              <a:ext uri="{FF2B5EF4-FFF2-40B4-BE49-F238E27FC236}">
                <a16:creationId xmlns:a16="http://schemas.microsoft.com/office/drawing/2014/main" id="{5267EE5A-52A5-F248-B384-93A63FC377D2}"/>
              </a:ext>
            </a:extLst>
          </p:cNvPr>
          <p:cNvSpPr txBox="1"/>
          <p:nvPr/>
        </p:nvSpPr>
        <p:spPr>
          <a:xfrm>
            <a:off x="1205186" y="3395427"/>
            <a:ext cx="3390672" cy="707886"/>
          </a:xfrm>
          <a:prstGeom prst="rect">
            <a:avLst/>
          </a:prstGeom>
          <a:noFill/>
        </p:spPr>
        <p:txBody>
          <a:bodyPr wrap="none" rtlCol="0">
            <a:spAutoFit/>
          </a:bodyPr>
          <a:lstStyle>
            <a:defPPr>
              <a:defRPr lang="zh-CN"/>
            </a:defPPr>
            <a:lvl1pPr marL="342900" indent="-342900">
              <a:buClr>
                <a:srgbClr val="FF0000"/>
              </a:buClr>
              <a:buFont typeface="Wingdings" pitchFamily="2" charset="2"/>
              <a:buChar char="n"/>
              <a:defRPr kumimoji="1">
                <a:latin typeface="SimHei" panose="02010609060101010101" pitchFamily="49" charset="-122"/>
                <a:ea typeface="SimHei" panose="02010609060101010101" pitchFamily="49" charset="-122"/>
              </a:defRPr>
            </a:lvl1pPr>
          </a:lstStyle>
          <a:p>
            <a:pPr marL="0" indent="0">
              <a:buNone/>
            </a:pPr>
            <a:r>
              <a:rPr lang="zh-CN" altLang="en-US" dirty="0"/>
              <a:t>现实情况：</a:t>
            </a:r>
            <a:endParaRPr lang="en-US" altLang="zh-CN" dirty="0"/>
          </a:p>
          <a:p>
            <a:pPr marL="0" indent="0">
              <a:buNone/>
            </a:pPr>
            <a:r>
              <a:rPr lang="en-US" altLang="zh-CN" dirty="0"/>
              <a:t>n</a:t>
            </a:r>
            <a:r>
              <a:rPr lang="zh-CN" altLang="en-US" dirty="0"/>
              <a:t>维正态分布概率密度函数？</a:t>
            </a:r>
            <a:endParaRPr lang="en-US" altLang="zh-CN" dirty="0"/>
          </a:p>
        </p:txBody>
      </p:sp>
      <p:sp>
        <p:nvSpPr>
          <p:cNvPr id="4" name="文本框 3">
            <a:extLst>
              <a:ext uri="{FF2B5EF4-FFF2-40B4-BE49-F238E27FC236}">
                <a16:creationId xmlns:a16="http://schemas.microsoft.com/office/drawing/2014/main" id="{06966E45-DB47-C447-A06D-595317066EED}"/>
              </a:ext>
            </a:extLst>
          </p:cNvPr>
          <p:cNvSpPr txBox="1"/>
          <p:nvPr/>
        </p:nvSpPr>
        <p:spPr>
          <a:xfrm>
            <a:off x="1205186" y="2526560"/>
            <a:ext cx="1210588" cy="400110"/>
          </a:xfrm>
          <a:prstGeom prst="rect">
            <a:avLst/>
          </a:prstGeom>
          <a:noFill/>
        </p:spPr>
        <p:txBody>
          <a:bodyPr wrap="none" rtlCol="0">
            <a:spAutoFit/>
          </a:bodyPr>
          <a:lstStyle/>
          <a:p>
            <a:r>
              <a:rPr kumimoji="1" lang="zh-CN" altLang="en-US" dirty="0">
                <a:solidFill>
                  <a:srgbClr val="FF0000"/>
                </a:solidFill>
                <a:latin typeface="SimHei" panose="02010609060101010101" pitchFamily="49" charset="-122"/>
                <a:ea typeface="SimHei" panose="02010609060101010101" pitchFamily="49" charset="-122"/>
              </a:rPr>
              <a:t>样本抽样</a:t>
            </a:r>
          </a:p>
        </p:txBody>
      </p:sp>
      <p:pic>
        <p:nvPicPr>
          <p:cNvPr id="6" name="图片 5" descr="文本, 信件&#10;&#10;描述已自动生成">
            <a:extLst>
              <a:ext uri="{FF2B5EF4-FFF2-40B4-BE49-F238E27FC236}">
                <a16:creationId xmlns:a16="http://schemas.microsoft.com/office/drawing/2014/main" id="{414BEB29-5341-FE4B-8F71-4CF5D7DBAF89}"/>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4434465" y="2420888"/>
            <a:ext cx="4176464" cy="2477828"/>
          </a:xfrm>
          <a:prstGeom prst="rect">
            <a:avLst/>
          </a:prstGeom>
          <a:effectLst>
            <a:outerShdw blurRad="50800" dist="63500" dir="13500000" algn="br" rotWithShape="0">
              <a:prstClr val="black">
                <a:alpha val="40000"/>
              </a:prstClr>
            </a:outerShdw>
          </a:effectLst>
        </p:spPr>
      </p:pic>
      <p:sp>
        <p:nvSpPr>
          <p:cNvPr id="3" name="文本框 2">
            <a:extLst>
              <a:ext uri="{FF2B5EF4-FFF2-40B4-BE49-F238E27FC236}">
                <a16:creationId xmlns:a16="http://schemas.microsoft.com/office/drawing/2014/main" id="{EFE9F7AF-D2E3-4AFD-819D-431B7019F383}"/>
              </a:ext>
            </a:extLst>
          </p:cNvPr>
          <p:cNvSpPr txBox="1"/>
          <p:nvPr/>
        </p:nvSpPr>
        <p:spPr>
          <a:xfrm>
            <a:off x="755576" y="1297242"/>
            <a:ext cx="7879080" cy="707886"/>
          </a:xfrm>
          <a:prstGeom prst="rect">
            <a:avLst/>
          </a:prstGeom>
          <a:noFill/>
        </p:spPr>
        <p:txBody>
          <a:bodyPr wrap="none" rtlCol="0">
            <a:spAutoFit/>
          </a:bodyPr>
          <a:lstStyle/>
          <a:p>
            <a:r>
              <a:rPr kumimoji="1" lang="zh-CN" altLang="en-US" dirty="0">
                <a:latin typeface="SimHei" panose="02010609060101010101" pitchFamily="49" charset="-122"/>
                <a:ea typeface="SimHei" panose="02010609060101010101" pitchFamily="49" charset="-122"/>
              </a:rPr>
              <a:t>以</a:t>
            </a:r>
            <a:r>
              <a:rPr lang="zh-CN" altLang="en-US" sz="2000" b="0" dirty="0">
                <a:latin typeface="微软雅黑" panose="020B0503020204020204" pitchFamily="34" charset="-122"/>
                <a:ea typeface="微软雅黑" panose="020B0503020204020204" pitchFamily="34" charset="-122"/>
              </a:rPr>
              <a:t>酒瓶颜色分类为例：</a:t>
            </a:r>
            <a:endParaRPr kumimoji="1" lang="en-US" altLang="zh-CN" dirty="0">
              <a:latin typeface="SimHei" panose="02010609060101010101" pitchFamily="49" charset="-122"/>
              <a:ea typeface="SimHei" panose="02010609060101010101" pitchFamily="49" charset="-122"/>
            </a:endParaRPr>
          </a:p>
          <a:p>
            <a:r>
              <a:rPr kumimoji="1" lang="zh-CN" altLang="en-US" dirty="0">
                <a:latin typeface="SimHei" panose="02010609060101010101" pitchFamily="49" charset="-122"/>
                <a:ea typeface="SimHei" panose="02010609060101010101" pitchFamily="49" charset="-122"/>
              </a:rPr>
              <a:t>  因为我们想求后验概率所以我们先要找到先验概率和类条件概率：</a:t>
            </a:r>
            <a:endParaRPr kumimoji="1" lang="zh-HK" altLang="en-US" dirty="0">
              <a:latin typeface="SimHei" panose="02010609060101010101" pitchFamily="49" charset="-122"/>
              <a:ea typeface="SimHei" panose="02010609060101010101" pitchFamily="49" charset="-122"/>
            </a:endParaRPr>
          </a:p>
        </p:txBody>
      </p:sp>
    </p:spTree>
    <p:extLst>
      <p:ext uri="{BB962C8B-B14F-4D97-AF65-F5344CB8AC3E}">
        <p14:creationId xmlns:p14="http://schemas.microsoft.com/office/powerpoint/2010/main" val="391334655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74250BA4-A3DD-4816-85BF-F7B55A4C3BDE}"/>
              </a:ext>
            </a:extLst>
          </p:cNvPr>
          <p:cNvSpPr>
            <a:spLocks noGrp="1" noChangeArrowheads="1"/>
          </p:cNvSpPr>
          <p:nvPr>
            <p:ph type="title"/>
          </p:nvPr>
        </p:nvSpPr>
        <p:spPr>
          <a:xfrm>
            <a:off x="971550" y="406400"/>
            <a:ext cx="7696200" cy="719138"/>
          </a:xfrm>
        </p:spPr>
        <p:txBody>
          <a:bodyPr/>
          <a:lstStyle/>
          <a:p>
            <a:pPr eaLnBrk="1" hangingPunct="1">
              <a:defRPr/>
            </a:pPr>
            <a:r>
              <a:rPr lang="zh-CN" altLang="en-US" dirty="0">
                <a:latin typeface="+mn-lt"/>
              </a:rPr>
              <a:t> 实际问题求解过程</a:t>
            </a:r>
          </a:p>
        </p:txBody>
      </p:sp>
      <p:sp>
        <p:nvSpPr>
          <p:cNvPr id="2" name="文本框 1">
            <a:extLst>
              <a:ext uri="{FF2B5EF4-FFF2-40B4-BE49-F238E27FC236}">
                <a16:creationId xmlns:a16="http://schemas.microsoft.com/office/drawing/2014/main" id="{E200E795-482E-C444-80BD-2CD9FF737443}"/>
              </a:ext>
            </a:extLst>
          </p:cNvPr>
          <p:cNvSpPr txBox="1"/>
          <p:nvPr/>
        </p:nvSpPr>
        <p:spPr>
          <a:xfrm>
            <a:off x="971550" y="1345886"/>
            <a:ext cx="4378122" cy="400110"/>
          </a:xfrm>
          <a:prstGeom prst="rect">
            <a:avLst/>
          </a:prstGeom>
          <a:noFill/>
        </p:spPr>
        <p:txBody>
          <a:bodyPr wrap="none" rtlCol="0">
            <a:spAutoFit/>
          </a:bodyPr>
          <a:lstStyle/>
          <a:p>
            <a:pPr marL="342900" indent="-342900">
              <a:buClr>
                <a:srgbClr val="FF0000"/>
              </a:buClr>
              <a:buFont typeface="Wingdings" pitchFamily="2" charset="2"/>
              <a:buChar char="n"/>
            </a:pPr>
            <a:r>
              <a:rPr kumimoji="1" lang="zh-CN" altLang="en-US" dirty="0">
                <a:latin typeface="SimHei" panose="02010609060101010101" pitchFamily="49" charset="-122"/>
                <a:ea typeface="SimHei" panose="02010609060101010101" pitchFamily="49" charset="-122"/>
              </a:rPr>
              <a:t>均值，方差，协方差，协方差矩阵</a:t>
            </a:r>
          </a:p>
        </p:txBody>
      </p:sp>
      <p:sp>
        <p:nvSpPr>
          <p:cNvPr id="11" name="AutoShape 2">
            <a:extLst>
              <a:ext uri="{FF2B5EF4-FFF2-40B4-BE49-F238E27FC236}">
                <a16:creationId xmlns:a16="http://schemas.microsoft.com/office/drawing/2014/main" id="{1359F8B7-3587-F94B-A4F2-AFB4D6FE85E9}"/>
              </a:ext>
            </a:extLst>
          </p:cNvPr>
          <p:cNvSpPr>
            <a:spLocks noChangeAspect="1" noChangeArrowheads="1"/>
          </p:cNvSpPr>
          <p:nvPr/>
        </p:nvSpPr>
        <p:spPr bwMode="auto">
          <a:xfrm>
            <a:off x="4419600" y="3276600"/>
            <a:ext cx="2584362" cy="2584362"/>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 name="文本框 4">
            <a:extLst>
              <a:ext uri="{FF2B5EF4-FFF2-40B4-BE49-F238E27FC236}">
                <a16:creationId xmlns:a16="http://schemas.microsoft.com/office/drawing/2014/main" id="{212D1A22-A8F2-754D-86EF-A1BB2C2CCD6E}"/>
              </a:ext>
            </a:extLst>
          </p:cNvPr>
          <p:cNvSpPr txBox="1"/>
          <p:nvPr/>
        </p:nvSpPr>
        <p:spPr>
          <a:xfrm>
            <a:off x="1007150" y="4475882"/>
            <a:ext cx="1765227" cy="400110"/>
          </a:xfrm>
          <a:prstGeom prst="rect">
            <a:avLst/>
          </a:prstGeom>
          <a:noFill/>
        </p:spPr>
        <p:txBody>
          <a:bodyPr wrap="none" rtlCol="0">
            <a:spAutoFit/>
          </a:bodyPr>
          <a:lstStyle/>
          <a:p>
            <a:r>
              <a:rPr kumimoji="1" lang="en-US" altLang="zh-CN" dirty="0" err="1">
                <a:latin typeface="SimHei" panose="02010609060101010101" pitchFamily="49" charset="-122"/>
                <a:ea typeface="SimHei" panose="02010609060101010101" pitchFamily="49" charset="-122"/>
              </a:rPr>
              <a:t>u</a:t>
            </a:r>
            <a:r>
              <a:rPr kumimoji="1" lang="en-US" altLang="zh-CN" baseline="-25000" dirty="0" err="1">
                <a:solidFill>
                  <a:srgbClr val="FF0000"/>
                </a:solidFill>
                <a:latin typeface="SimHei" panose="02010609060101010101" pitchFamily="49" charset="-122"/>
                <a:ea typeface="SimHei" panose="02010609060101010101" pitchFamily="49" charset="-122"/>
              </a:rPr>
              <a:t>ii</a:t>
            </a:r>
            <a:r>
              <a:rPr kumimoji="1" lang="en-US" altLang="zh-CN" dirty="0">
                <a:latin typeface="SimHei" panose="02010609060101010101" pitchFamily="49" charset="-122"/>
                <a:ea typeface="SimHei" panose="02010609060101010101" pitchFamily="49" charset="-122"/>
              </a:rPr>
              <a:t>:</a:t>
            </a:r>
            <a:r>
              <a:rPr kumimoji="1" lang="zh-CN" altLang="en-US" dirty="0">
                <a:latin typeface="SimHei" panose="02010609060101010101" pitchFamily="49" charset="-122"/>
                <a:ea typeface="SimHei" panose="02010609060101010101" pitchFamily="49" charset="-122"/>
              </a:rPr>
              <a:t> 等于</a:t>
            </a:r>
            <a:r>
              <a:rPr kumimoji="1" lang="zh-CN" altLang="en-US" dirty="0">
                <a:solidFill>
                  <a:srgbClr val="FF0000"/>
                </a:solidFill>
                <a:latin typeface="SimHei" panose="02010609060101010101" pitchFamily="49" charset="-122"/>
                <a:ea typeface="SimHei" panose="02010609060101010101" pitchFamily="49" charset="-122"/>
              </a:rPr>
              <a:t>方差</a:t>
            </a:r>
          </a:p>
        </p:txBody>
      </p:sp>
      <p:sp>
        <p:nvSpPr>
          <p:cNvPr id="6" name="文本框 5">
            <a:extLst>
              <a:ext uri="{FF2B5EF4-FFF2-40B4-BE49-F238E27FC236}">
                <a16:creationId xmlns:a16="http://schemas.microsoft.com/office/drawing/2014/main" id="{221F70A8-5135-024C-A196-DDCCC62AD936}"/>
              </a:ext>
            </a:extLst>
          </p:cNvPr>
          <p:cNvSpPr txBox="1"/>
          <p:nvPr/>
        </p:nvSpPr>
        <p:spPr>
          <a:xfrm>
            <a:off x="1007150" y="4920149"/>
            <a:ext cx="4458272" cy="400110"/>
          </a:xfrm>
          <a:prstGeom prst="rect">
            <a:avLst/>
          </a:prstGeom>
          <a:noFill/>
        </p:spPr>
        <p:txBody>
          <a:bodyPr wrap="none" rtlCol="0">
            <a:spAutoFit/>
          </a:bodyPr>
          <a:lstStyle/>
          <a:p>
            <a:r>
              <a:rPr kumimoji="1" lang="en-US" altLang="zh-CN" dirty="0" err="1">
                <a:latin typeface="SimHei" panose="02010609060101010101" pitchFamily="49" charset="-122"/>
                <a:ea typeface="SimHei" panose="02010609060101010101" pitchFamily="49" charset="-122"/>
              </a:rPr>
              <a:t>u</a:t>
            </a:r>
            <a:r>
              <a:rPr kumimoji="1" lang="en-US" altLang="zh-CN" baseline="-25000" dirty="0" err="1">
                <a:latin typeface="SimHei" panose="02010609060101010101" pitchFamily="49" charset="-122"/>
                <a:ea typeface="SimHei" panose="02010609060101010101" pitchFamily="49" charset="-122"/>
              </a:rPr>
              <a:t>ij</a:t>
            </a:r>
            <a:r>
              <a:rPr kumimoji="1" lang="en-US" altLang="zh-CN" dirty="0">
                <a:latin typeface="SimHei" panose="02010609060101010101" pitchFamily="49" charset="-122"/>
                <a:ea typeface="SimHei" panose="02010609060101010101" pitchFamily="49" charset="-122"/>
              </a:rPr>
              <a:t>&gt;0:</a:t>
            </a:r>
            <a:r>
              <a:rPr kumimoji="1" lang="zh-CN" altLang="en-US" dirty="0">
                <a:latin typeface="SimHei" panose="02010609060101010101" pitchFamily="49" charset="-122"/>
                <a:ea typeface="SimHei" panose="02010609060101010101" pitchFamily="49" charset="-122"/>
              </a:rPr>
              <a:t>随机变量</a:t>
            </a:r>
            <a:r>
              <a:rPr kumimoji="1" lang="en-US" altLang="zh-CN" dirty="0" err="1">
                <a:latin typeface="SimHei" panose="02010609060101010101" pitchFamily="49" charset="-122"/>
                <a:ea typeface="SimHei" panose="02010609060101010101" pitchFamily="49" charset="-122"/>
              </a:rPr>
              <a:t>i</a:t>
            </a:r>
            <a:r>
              <a:rPr kumimoji="1" lang="zh-CN" altLang="en-US" dirty="0">
                <a:latin typeface="SimHei" panose="02010609060101010101" pitchFamily="49" charset="-122"/>
                <a:ea typeface="SimHei" panose="02010609060101010101" pitchFamily="49" charset="-122"/>
              </a:rPr>
              <a:t>与随机变量</a:t>
            </a:r>
            <a:r>
              <a:rPr kumimoji="1" lang="en-US" altLang="zh-CN" dirty="0">
                <a:latin typeface="SimHei" panose="02010609060101010101" pitchFamily="49" charset="-122"/>
                <a:ea typeface="SimHei" panose="02010609060101010101" pitchFamily="49" charset="-122"/>
              </a:rPr>
              <a:t>j</a:t>
            </a:r>
            <a:r>
              <a:rPr kumimoji="1" lang="zh-CN" altLang="en-US" dirty="0">
                <a:latin typeface="SimHei" panose="02010609060101010101" pitchFamily="49" charset="-122"/>
                <a:ea typeface="SimHei" panose="02010609060101010101" pitchFamily="49" charset="-122"/>
              </a:rPr>
              <a:t>呈</a:t>
            </a:r>
            <a:r>
              <a:rPr kumimoji="1" lang="zh-CN" altLang="en-US" dirty="0">
                <a:solidFill>
                  <a:srgbClr val="FF0000"/>
                </a:solidFill>
                <a:latin typeface="SimHei" panose="02010609060101010101" pitchFamily="49" charset="-122"/>
                <a:ea typeface="SimHei" panose="02010609060101010101" pitchFamily="49" charset="-122"/>
              </a:rPr>
              <a:t>正相关</a:t>
            </a:r>
          </a:p>
        </p:txBody>
      </p:sp>
      <p:sp>
        <p:nvSpPr>
          <p:cNvPr id="16" name="文本框 15">
            <a:extLst>
              <a:ext uri="{FF2B5EF4-FFF2-40B4-BE49-F238E27FC236}">
                <a16:creationId xmlns:a16="http://schemas.microsoft.com/office/drawing/2014/main" id="{BD2F8A5B-9368-A64A-AF80-400EDE8B4234}"/>
              </a:ext>
            </a:extLst>
          </p:cNvPr>
          <p:cNvSpPr txBox="1"/>
          <p:nvPr/>
        </p:nvSpPr>
        <p:spPr>
          <a:xfrm>
            <a:off x="1007150" y="5346759"/>
            <a:ext cx="4458272" cy="400110"/>
          </a:xfrm>
          <a:prstGeom prst="rect">
            <a:avLst/>
          </a:prstGeom>
          <a:noFill/>
        </p:spPr>
        <p:txBody>
          <a:bodyPr wrap="none" rtlCol="0">
            <a:spAutoFit/>
          </a:bodyPr>
          <a:lstStyle/>
          <a:p>
            <a:r>
              <a:rPr kumimoji="1" lang="en-US" altLang="zh-CN" dirty="0" err="1">
                <a:latin typeface="SimHei" panose="02010609060101010101" pitchFamily="49" charset="-122"/>
                <a:ea typeface="SimHei" panose="02010609060101010101" pitchFamily="49" charset="-122"/>
              </a:rPr>
              <a:t>U</a:t>
            </a:r>
            <a:r>
              <a:rPr kumimoji="1" lang="en-US" altLang="zh-CN" baseline="-25000" dirty="0" err="1">
                <a:latin typeface="SimHei" panose="02010609060101010101" pitchFamily="49" charset="-122"/>
                <a:ea typeface="SimHei" panose="02010609060101010101" pitchFamily="49" charset="-122"/>
              </a:rPr>
              <a:t>ij</a:t>
            </a:r>
            <a:r>
              <a:rPr kumimoji="1" lang="en-US" altLang="zh-CN" dirty="0">
                <a:latin typeface="SimHei" panose="02010609060101010101" pitchFamily="49" charset="-122"/>
                <a:ea typeface="SimHei" panose="02010609060101010101" pitchFamily="49" charset="-122"/>
              </a:rPr>
              <a:t>&lt;0:</a:t>
            </a:r>
            <a:r>
              <a:rPr kumimoji="1" lang="zh-CN" altLang="en-US" dirty="0">
                <a:latin typeface="SimHei" panose="02010609060101010101" pitchFamily="49" charset="-122"/>
                <a:ea typeface="SimHei" panose="02010609060101010101" pitchFamily="49" charset="-122"/>
              </a:rPr>
              <a:t>随机变量</a:t>
            </a:r>
            <a:r>
              <a:rPr kumimoji="1" lang="en-US" altLang="zh-CN" dirty="0" err="1">
                <a:latin typeface="SimHei" panose="02010609060101010101" pitchFamily="49" charset="-122"/>
                <a:ea typeface="SimHei" panose="02010609060101010101" pitchFamily="49" charset="-122"/>
              </a:rPr>
              <a:t>i</a:t>
            </a:r>
            <a:r>
              <a:rPr kumimoji="1" lang="zh-CN" altLang="en-US" dirty="0">
                <a:latin typeface="SimHei" panose="02010609060101010101" pitchFamily="49" charset="-122"/>
                <a:ea typeface="SimHei" panose="02010609060101010101" pitchFamily="49" charset="-122"/>
              </a:rPr>
              <a:t>与随机变量</a:t>
            </a:r>
            <a:r>
              <a:rPr kumimoji="1" lang="en-US" altLang="zh-CN" dirty="0">
                <a:latin typeface="SimHei" panose="02010609060101010101" pitchFamily="49" charset="-122"/>
                <a:ea typeface="SimHei" panose="02010609060101010101" pitchFamily="49" charset="-122"/>
              </a:rPr>
              <a:t>j</a:t>
            </a:r>
            <a:r>
              <a:rPr kumimoji="1" lang="zh-CN" altLang="en-US" dirty="0">
                <a:latin typeface="SimHei" panose="02010609060101010101" pitchFamily="49" charset="-122"/>
                <a:ea typeface="SimHei" panose="02010609060101010101" pitchFamily="49" charset="-122"/>
              </a:rPr>
              <a:t>呈</a:t>
            </a:r>
            <a:r>
              <a:rPr kumimoji="1" lang="zh-CN" altLang="en-US" dirty="0">
                <a:solidFill>
                  <a:srgbClr val="FF0000"/>
                </a:solidFill>
                <a:latin typeface="SimHei" panose="02010609060101010101" pitchFamily="49" charset="-122"/>
                <a:ea typeface="SimHei" panose="02010609060101010101" pitchFamily="49" charset="-122"/>
              </a:rPr>
              <a:t>负相关</a:t>
            </a:r>
          </a:p>
        </p:txBody>
      </p:sp>
      <p:sp>
        <p:nvSpPr>
          <p:cNvPr id="17" name="文本框 16">
            <a:extLst>
              <a:ext uri="{FF2B5EF4-FFF2-40B4-BE49-F238E27FC236}">
                <a16:creationId xmlns:a16="http://schemas.microsoft.com/office/drawing/2014/main" id="{33CC6273-8AC7-9344-9D1F-B18EB594A24C}"/>
              </a:ext>
            </a:extLst>
          </p:cNvPr>
          <p:cNvSpPr txBox="1"/>
          <p:nvPr/>
        </p:nvSpPr>
        <p:spPr>
          <a:xfrm>
            <a:off x="1007150" y="5773369"/>
            <a:ext cx="6381875" cy="400110"/>
          </a:xfrm>
          <a:prstGeom prst="rect">
            <a:avLst/>
          </a:prstGeom>
          <a:noFill/>
        </p:spPr>
        <p:txBody>
          <a:bodyPr wrap="none" rtlCol="0">
            <a:spAutoFit/>
          </a:bodyPr>
          <a:lstStyle/>
          <a:p>
            <a:r>
              <a:rPr kumimoji="1" lang="en-US" altLang="zh-CN" dirty="0" err="1">
                <a:latin typeface="SimHei" panose="02010609060101010101" pitchFamily="49" charset="-122"/>
                <a:ea typeface="SimHei" panose="02010609060101010101" pitchFamily="49" charset="-122"/>
              </a:rPr>
              <a:t>u</a:t>
            </a:r>
            <a:r>
              <a:rPr kumimoji="1" lang="en-US" altLang="zh-CN" baseline="-25000" dirty="0" err="1">
                <a:latin typeface="SimHei" panose="02010609060101010101" pitchFamily="49" charset="-122"/>
                <a:ea typeface="SimHei" panose="02010609060101010101" pitchFamily="49" charset="-122"/>
              </a:rPr>
              <a:t>ij</a:t>
            </a:r>
            <a:r>
              <a:rPr kumimoji="1" lang="en-US" altLang="zh-CN" dirty="0">
                <a:latin typeface="SimHei" panose="02010609060101010101" pitchFamily="49" charset="-122"/>
                <a:ea typeface="SimHei" panose="02010609060101010101" pitchFamily="49" charset="-122"/>
              </a:rPr>
              <a:t>=0:</a:t>
            </a:r>
            <a:r>
              <a:rPr kumimoji="1" lang="zh-CN" altLang="en-US" dirty="0">
                <a:latin typeface="SimHei" panose="02010609060101010101" pitchFamily="49" charset="-122"/>
                <a:ea typeface="SimHei" panose="02010609060101010101" pitchFamily="49" charset="-122"/>
              </a:rPr>
              <a:t>随机变量</a:t>
            </a:r>
            <a:r>
              <a:rPr kumimoji="1" lang="en-US" altLang="zh-CN" dirty="0" err="1">
                <a:latin typeface="SimHei" panose="02010609060101010101" pitchFamily="49" charset="-122"/>
                <a:ea typeface="SimHei" panose="02010609060101010101" pitchFamily="49" charset="-122"/>
              </a:rPr>
              <a:t>i</a:t>
            </a:r>
            <a:r>
              <a:rPr kumimoji="1" lang="zh-CN" altLang="en-US" dirty="0">
                <a:latin typeface="SimHei" panose="02010609060101010101" pitchFamily="49" charset="-122"/>
                <a:ea typeface="SimHei" panose="02010609060101010101" pitchFamily="49" charset="-122"/>
              </a:rPr>
              <a:t>与随机变量</a:t>
            </a:r>
            <a:r>
              <a:rPr kumimoji="1" lang="en-US" altLang="zh-CN" dirty="0">
                <a:latin typeface="SimHei" panose="02010609060101010101" pitchFamily="49" charset="-122"/>
                <a:ea typeface="SimHei" panose="02010609060101010101" pitchFamily="49" charset="-122"/>
              </a:rPr>
              <a:t>j</a:t>
            </a:r>
            <a:r>
              <a:rPr kumimoji="1" lang="zh-CN" altLang="en-US" dirty="0">
                <a:solidFill>
                  <a:srgbClr val="FF0000"/>
                </a:solidFill>
                <a:latin typeface="SimHei" panose="02010609060101010101" pitchFamily="49" charset="-122"/>
                <a:ea typeface="SimHei" panose="02010609060101010101" pitchFamily="49" charset="-122"/>
              </a:rPr>
              <a:t>没有相关性（相互独立）</a:t>
            </a:r>
          </a:p>
        </p:txBody>
      </p:sp>
      <p:pic>
        <p:nvPicPr>
          <p:cNvPr id="10" name="图片 9" descr="形状&#10;&#10;中度可信度描述已自动生成">
            <a:extLst>
              <a:ext uri="{FF2B5EF4-FFF2-40B4-BE49-F238E27FC236}">
                <a16:creationId xmlns:a16="http://schemas.microsoft.com/office/drawing/2014/main" id="{5B91B1E6-E1EF-A448-A47E-9417AA1778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00382" y="1890480"/>
            <a:ext cx="4838435" cy="2409211"/>
          </a:xfrm>
          <a:prstGeom prst="rect">
            <a:avLst/>
          </a:prstGeom>
          <a:solidFill>
            <a:schemeClr val="bg1"/>
          </a:solidFill>
          <a:effectLst>
            <a:outerShdw blurRad="50800" dist="63500" dir="13500000" algn="br" rotWithShape="0">
              <a:prstClr val="black">
                <a:alpha val="40000"/>
              </a:prstClr>
            </a:outerShdw>
          </a:effectLst>
        </p:spPr>
      </p:pic>
    </p:spTree>
    <p:extLst>
      <p:ext uri="{BB962C8B-B14F-4D97-AF65-F5344CB8AC3E}">
        <p14:creationId xmlns:p14="http://schemas.microsoft.com/office/powerpoint/2010/main" val="294655904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74250BA4-A3DD-4816-85BF-F7B55A4C3BDE}"/>
              </a:ext>
            </a:extLst>
          </p:cNvPr>
          <p:cNvSpPr>
            <a:spLocks noGrp="1" noChangeArrowheads="1"/>
          </p:cNvSpPr>
          <p:nvPr>
            <p:ph type="title"/>
          </p:nvPr>
        </p:nvSpPr>
        <p:spPr>
          <a:xfrm>
            <a:off x="971550" y="406400"/>
            <a:ext cx="7696200" cy="719138"/>
          </a:xfrm>
        </p:spPr>
        <p:txBody>
          <a:bodyPr/>
          <a:lstStyle/>
          <a:p>
            <a:pPr eaLnBrk="1" hangingPunct="1">
              <a:defRPr/>
            </a:pPr>
            <a:r>
              <a:rPr lang="zh-CN" altLang="en-US" dirty="0">
                <a:latin typeface="+mn-lt"/>
              </a:rPr>
              <a:t>实际问题求解过程</a:t>
            </a:r>
          </a:p>
        </p:txBody>
      </p:sp>
      <p:sp>
        <p:nvSpPr>
          <p:cNvPr id="9" name="文本框 8">
            <a:extLst>
              <a:ext uri="{FF2B5EF4-FFF2-40B4-BE49-F238E27FC236}">
                <a16:creationId xmlns:a16="http://schemas.microsoft.com/office/drawing/2014/main" id="{8F384662-DB88-FC42-8DD5-D298218C277F}"/>
              </a:ext>
            </a:extLst>
          </p:cNvPr>
          <p:cNvSpPr txBox="1"/>
          <p:nvPr/>
        </p:nvSpPr>
        <p:spPr>
          <a:xfrm>
            <a:off x="985520" y="1666240"/>
            <a:ext cx="3352200" cy="400110"/>
          </a:xfrm>
          <a:prstGeom prst="rect">
            <a:avLst/>
          </a:prstGeom>
          <a:noFill/>
        </p:spPr>
        <p:txBody>
          <a:bodyPr wrap="none" rtlCol="0">
            <a:spAutoFit/>
          </a:bodyPr>
          <a:lstStyle/>
          <a:p>
            <a:pPr marL="342900" indent="-342900">
              <a:buClr>
                <a:srgbClr val="FF0000"/>
              </a:buClr>
              <a:buFont typeface="Wingdings" pitchFamily="2" charset="2"/>
              <a:buChar char="n"/>
            </a:pPr>
            <a:r>
              <a:rPr kumimoji="1" lang="zh-CN" altLang="en-US" dirty="0"/>
              <a:t>多维正态分布与判别函数</a:t>
            </a:r>
          </a:p>
        </p:txBody>
      </p:sp>
      <p:graphicFrame>
        <p:nvGraphicFramePr>
          <p:cNvPr id="2" name="对象 1">
            <a:extLst>
              <a:ext uri="{FF2B5EF4-FFF2-40B4-BE49-F238E27FC236}">
                <a16:creationId xmlns:a16="http://schemas.microsoft.com/office/drawing/2014/main" id="{38B52A6E-F71E-4E07-AE34-E2F66C913B52}"/>
              </a:ext>
            </a:extLst>
          </p:cNvPr>
          <p:cNvGraphicFramePr>
            <a:graphicFrameLocks noChangeAspect="1"/>
          </p:cNvGraphicFramePr>
          <p:nvPr>
            <p:extLst>
              <p:ext uri="{D42A27DB-BD31-4B8C-83A1-F6EECF244321}">
                <p14:modId xmlns:p14="http://schemas.microsoft.com/office/powerpoint/2010/main" val="2587069497"/>
              </p:ext>
            </p:extLst>
          </p:nvPr>
        </p:nvGraphicFramePr>
        <p:xfrm>
          <a:off x="1187624" y="1937790"/>
          <a:ext cx="6768752" cy="763548"/>
        </p:xfrm>
        <a:graphic>
          <a:graphicData uri="http://schemas.openxmlformats.org/presentationml/2006/ole">
            <mc:AlternateContent xmlns:mc="http://schemas.openxmlformats.org/markup-compatibility/2006">
              <mc:Choice xmlns:v="urn:schemas-microsoft-com:vml" Requires="v">
                <p:oleObj spid="_x0000_s20801" name="Equation" r:id="rId3" imgW="4165560" imgH="469800" progId="Equation.DSMT4">
                  <p:embed/>
                </p:oleObj>
              </mc:Choice>
              <mc:Fallback>
                <p:oleObj name="Equation" r:id="rId3" imgW="4165560" imgH="469800" progId="Equation.DSMT4">
                  <p:embed/>
                  <p:pic>
                    <p:nvPicPr>
                      <p:cNvPr id="0" name=""/>
                      <p:cNvPicPr/>
                      <p:nvPr/>
                    </p:nvPicPr>
                    <p:blipFill>
                      <a:blip r:embed="rId4"/>
                      <a:stretch>
                        <a:fillRect/>
                      </a:stretch>
                    </p:blipFill>
                    <p:spPr>
                      <a:xfrm>
                        <a:off x="1187624" y="1937790"/>
                        <a:ext cx="6768752" cy="763548"/>
                      </a:xfrm>
                      <a:prstGeom prst="rect">
                        <a:avLst/>
                      </a:prstGeom>
                    </p:spPr>
                  </p:pic>
                </p:oleObj>
              </mc:Fallback>
            </mc:AlternateContent>
          </a:graphicData>
        </a:graphic>
      </p:graphicFrame>
      <p:graphicFrame>
        <p:nvGraphicFramePr>
          <p:cNvPr id="4" name="对象 3">
            <a:extLst>
              <a:ext uri="{FF2B5EF4-FFF2-40B4-BE49-F238E27FC236}">
                <a16:creationId xmlns:a16="http://schemas.microsoft.com/office/drawing/2014/main" id="{A2FE4BCD-691A-4C11-AA71-E321D3E8CC27}"/>
              </a:ext>
            </a:extLst>
          </p:cNvPr>
          <p:cNvGraphicFramePr>
            <a:graphicFrameLocks noChangeAspect="1"/>
          </p:cNvGraphicFramePr>
          <p:nvPr>
            <p:extLst>
              <p:ext uri="{D42A27DB-BD31-4B8C-83A1-F6EECF244321}">
                <p14:modId xmlns:p14="http://schemas.microsoft.com/office/powerpoint/2010/main" val="245912971"/>
              </p:ext>
            </p:extLst>
          </p:nvPr>
        </p:nvGraphicFramePr>
        <p:xfrm>
          <a:off x="1187624" y="3126076"/>
          <a:ext cx="5685745" cy="400108"/>
        </p:xfrm>
        <a:graphic>
          <a:graphicData uri="http://schemas.openxmlformats.org/presentationml/2006/ole">
            <mc:AlternateContent xmlns:mc="http://schemas.openxmlformats.org/markup-compatibility/2006">
              <mc:Choice xmlns:v="urn:schemas-microsoft-com:vml" Requires="v">
                <p:oleObj spid="_x0000_s20802" name="Equation" r:id="rId5" imgW="3429000" imgH="241200" progId="Equation.DSMT4">
                  <p:embed/>
                </p:oleObj>
              </mc:Choice>
              <mc:Fallback>
                <p:oleObj name="Equation" r:id="rId5" imgW="3429000" imgH="241200" progId="Equation.DSMT4">
                  <p:embed/>
                  <p:pic>
                    <p:nvPicPr>
                      <p:cNvPr id="0" name=""/>
                      <p:cNvPicPr/>
                      <p:nvPr/>
                    </p:nvPicPr>
                    <p:blipFill>
                      <a:blip r:embed="rId6"/>
                      <a:stretch>
                        <a:fillRect/>
                      </a:stretch>
                    </p:blipFill>
                    <p:spPr>
                      <a:xfrm>
                        <a:off x="1187624" y="3126076"/>
                        <a:ext cx="5685745" cy="400108"/>
                      </a:xfrm>
                      <a:prstGeom prst="rect">
                        <a:avLst/>
                      </a:prstGeom>
                    </p:spPr>
                  </p:pic>
                </p:oleObj>
              </mc:Fallback>
            </mc:AlternateContent>
          </a:graphicData>
        </a:graphic>
      </p:graphicFrame>
      <p:graphicFrame>
        <p:nvGraphicFramePr>
          <p:cNvPr id="6" name="对象 5">
            <a:extLst>
              <a:ext uri="{FF2B5EF4-FFF2-40B4-BE49-F238E27FC236}">
                <a16:creationId xmlns:a16="http://schemas.microsoft.com/office/drawing/2014/main" id="{C9B9965C-F6AC-4BFE-9815-69E337AA01E3}"/>
              </a:ext>
            </a:extLst>
          </p:cNvPr>
          <p:cNvGraphicFramePr>
            <a:graphicFrameLocks noChangeAspect="1"/>
          </p:cNvGraphicFramePr>
          <p:nvPr>
            <p:extLst>
              <p:ext uri="{D42A27DB-BD31-4B8C-83A1-F6EECF244321}">
                <p14:modId xmlns:p14="http://schemas.microsoft.com/office/powerpoint/2010/main" val="297946256"/>
              </p:ext>
            </p:extLst>
          </p:nvPr>
        </p:nvGraphicFramePr>
        <p:xfrm>
          <a:off x="1187519" y="4074798"/>
          <a:ext cx="3884155" cy="336891"/>
        </p:xfrm>
        <a:graphic>
          <a:graphicData uri="http://schemas.openxmlformats.org/presentationml/2006/ole">
            <mc:AlternateContent xmlns:mc="http://schemas.openxmlformats.org/markup-compatibility/2006">
              <mc:Choice xmlns:v="urn:schemas-microsoft-com:vml" Requires="v">
                <p:oleObj spid="_x0000_s20803" name="Equation" r:id="rId7" imgW="2489040" imgH="215640" progId="Equation.DSMT4">
                  <p:embed/>
                </p:oleObj>
              </mc:Choice>
              <mc:Fallback>
                <p:oleObj name="Equation" r:id="rId7" imgW="2489040" imgH="215640" progId="Equation.DSMT4">
                  <p:embed/>
                  <p:pic>
                    <p:nvPicPr>
                      <p:cNvPr id="0" name=""/>
                      <p:cNvPicPr/>
                      <p:nvPr/>
                    </p:nvPicPr>
                    <p:blipFill>
                      <a:blip r:embed="rId8"/>
                      <a:stretch>
                        <a:fillRect/>
                      </a:stretch>
                    </p:blipFill>
                    <p:spPr>
                      <a:xfrm>
                        <a:off x="1187519" y="4074798"/>
                        <a:ext cx="3884155" cy="336891"/>
                      </a:xfrm>
                      <a:prstGeom prst="rect">
                        <a:avLst/>
                      </a:prstGeom>
                    </p:spPr>
                  </p:pic>
                </p:oleObj>
              </mc:Fallback>
            </mc:AlternateContent>
          </a:graphicData>
        </a:graphic>
      </p:graphicFrame>
      <p:sp>
        <p:nvSpPr>
          <p:cNvPr id="13" name="文本框 12">
            <a:extLst>
              <a:ext uri="{FF2B5EF4-FFF2-40B4-BE49-F238E27FC236}">
                <a16:creationId xmlns:a16="http://schemas.microsoft.com/office/drawing/2014/main" id="{9F7D464D-89F9-46EF-BA11-83F82141949C}"/>
              </a:ext>
            </a:extLst>
          </p:cNvPr>
          <p:cNvSpPr txBox="1"/>
          <p:nvPr/>
        </p:nvSpPr>
        <p:spPr>
          <a:xfrm>
            <a:off x="760996" y="5649054"/>
            <a:ext cx="7906753" cy="400110"/>
          </a:xfrm>
          <a:prstGeom prst="rect">
            <a:avLst/>
          </a:prstGeom>
          <a:noFill/>
        </p:spPr>
        <p:txBody>
          <a:bodyPr wrap="square" rtlCol="0">
            <a:spAutoFit/>
          </a:bodyPr>
          <a:lstStyle/>
          <a:p>
            <a:r>
              <a:rPr lang="zh-CN" altLang="en-US" dirty="0"/>
              <a:t>注释：</a:t>
            </a:r>
            <a:r>
              <a:rPr lang="el-GR" altLang="zh-HK" b="0" i="0" dirty="0">
                <a:solidFill>
                  <a:srgbClr val="333333"/>
                </a:solidFill>
                <a:effectLst/>
                <a:latin typeface="Arial" panose="020B0604020202020204" pitchFamily="34" charset="0"/>
              </a:rPr>
              <a:t> μ</a:t>
            </a:r>
            <a:r>
              <a:rPr lang="en-US" altLang="zh-CN" b="0" i="0" dirty="0" err="1">
                <a:solidFill>
                  <a:srgbClr val="333333"/>
                </a:solidFill>
                <a:effectLst/>
                <a:latin typeface="Arial" panose="020B0604020202020204" pitchFamily="34" charset="0"/>
              </a:rPr>
              <a:t>i</a:t>
            </a:r>
            <a:r>
              <a:rPr lang="zh-CN" altLang="en-US" b="0" i="0" dirty="0">
                <a:solidFill>
                  <a:srgbClr val="333333"/>
                </a:solidFill>
                <a:effectLst/>
                <a:latin typeface="Arial" panose="020B0604020202020204" pitchFamily="34" charset="0"/>
              </a:rPr>
              <a:t>是均值；</a:t>
            </a:r>
            <a:r>
              <a:rPr lang="en-US" altLang="zh-CN" b="0" i="0" dirty="0">
                <a:solidFill>
                  <a:srgbClr val="333333"/>
                </a:solidFill>
                <a:effectLst/>
                <a:latin typeface="Arial" panose="020B0604020202020204" pitchFamily="34" charset="0"/>
              </a:rPr>
              <a:t>p(</a:t>
            </a:r>
            <a:r>
              <a:rPr lang="en-US" altLang="zh-CN" b="0" i="0" dirty="0" err="1">
                <a:solidFill>
                  <a:srgbClr val="333333"/>
                </a:solidFill>
                <a:effectLst/>
                <a:latin typeface="Arial" panose="020B0604020202020204" pitchFamily="34" charset="0"/>
              </a:rPr>
              <a:t>wi</a:t>
            </a:r>
            <a:r>
              <a:rPr lang="en-US" altLang="zh-CN" b="0" i="0" dirty="0">
                <a:solidFill>
                  <a:srgbClr val="333333"/>
                </a:solidFill>
                <a:effectLst/>
                <a:latin typeface="Arial" panose="020B0604020202020204" pitchFamily="34" charset="0"/>
              </a:rPr>
              <a:t>)</a:t>
            </a:r>
            <a:r>
              <a:rPr lang="zh-CN" altLang="en-US" b="0" i="0" dirty="0">
                <a:solidFill>
                  <a:srgbClr val="333333"/>
                </a:solidFill>
                <a:effectLst/>
                <a:latin typeface="Arial" panose="020B0604020202020204" pitchFamily="34" charset="0"/>
              </a:rPr>
              <a:t>是先验概率；</a:t>
            </a:r>
            <a:r>
              <a:rPr lang="en-US" altLang="zh-CN" b="0" i="0" dirty="0">
                <a:solidFill>
                  <a:srgbClr val="333333"/>
                </a:solidFill>
                <a:effectLst/>
                <a:latin typeface="Arial" panose="020B0604020202020204" pitchFamily="34" charset="0"/>
              </a:rPr>
              <a:t>S11</a:t>
            </a:r>
            <a:r>
              <a:rPr lang="zh-CN" altLang="en-US" b="0" i="0" dirty="0">
                <a:solidFill>
                  <a:srgbClr val="333333"/>
                </a:solidFill>
                <a:effectLst/>
                <a:latin typeface="Arial" panose="020B0604020202020204" pitchFamily="34" charset="0"/>
              </a:rPr>
              <a:t>是协方差矩阵的行列式</a:t>
            </a:r>
            <a:endParaRPr lang="zh-HK" altLang="en-US" dirty="0"/>
          </a:p>
        </p:txBody>
      </p:sp>
      <p:graphicFrame>
        <p:nvGraphicFramePr>
          <p:cNvPr id="11" name="对象 10">
            <a:extLst>
              <a:ext uri="{FF2B5EF4-FFF2-40B4-BE49-F238E27FC236}">
                <a16:creationId xmlns:a16="http://schemas.microsoft.com/office/drawing/2014/main" id="{77DEF1A5-6625-48D6-BDC9-7501AE39B891}"/>
              </a:ext>
            </a:extLst>
          </p:cNvPr>
          <p:cNvGraphicFramePr>
            <a:graphicFrameLocks noChangeAspect="1"/>
          </p:cNvGraphicFramePr>
          <p:nvPr>
            <p:extLst>
              <p:ext uri="{D42A27DB-BD31-4B8C-83A1-F6EECF244321}">
                <p14:modId xmlns:p14="http://schemas.microsoft.com/office/powerpoint/2010/main" val="302530037"/>
              </p:ext>
            </p:extLst>
          </p:nvPr>
        </p:nvGraphicFramePr>
        <p:xfrm>
          <a:off x="1186118" y="2657932"/>
          <a:ext cx="5538787" cy="398463"/>
        </p:xfrm>
        <a:graphic>
          <a:graphicData uri="http://schemas.openxmlformats.org/presentationml/2006/ole">
            <mc:AlternateContent xmlns:mc="http://schemas.openxmlformats.org/markup-compatibility/2006">
              <mc:Choice xmlns:v="urn:schemas-microsoft-com:vml" Requires="v">
                <p:oleObj spid="_x0000_s20804" name="Equation" r:id="rId9" imgW="5538293" imgH="399254" progId="Equation.DSMT4">
                  <p:embed/>
                </p:oleObj>
              </mc:Choice>
              <mc:Fallback>
                <p:oleObj name="Equation" r:id="rId9" imgW="5538293" imgH="399254" progId="Equation.DSMT4">
                  <p:embed/>
                  <p:pic>
                    <p:nvPicPr>
                      <p:cNvPr id="0" name=""/>
                      <p:cNvPicPr/>
                      <p:nvPr/>
                    </p:nvPicPr>
                    <p:blipFill>
                      <a:blip r:embed="rId10"/>
                      <a:stretch>
                        <a:fillRect/>
                      </a:stretch>
                    </p:blipFill>
                    <p:spPr>
                      <a:xfrm>
                        <a:off x="1186118" y="2657932"/>
                        <a:ext cx="5538787" cy="398463"/>
                      </a:xfrm>
                      <a:prstGeom prst="rect">
                        <a:avLst/>
                      </a:prstGeom>
                    </p:spPr>
                  </p:pic>
                </p:oleObj>
              </mc:Fallback>
            </mc:AlternateContent>
          </a:graphicData>
        </a:graphic>
      </p:graphicFrame>
      <p:graphicFrame>
        <p:nvGraphicFramePr>
          <p:cNvPr id="12" name="对象 11">
            <a:extLst>
              <a:ext uri="{FF2B5EF4-FFF2-40B4-BE49-F238E27FC236}">
                <a16:creationId xmlns:a16="http://schemas.microsoft.com/office/drawing/2014/main" id="{D5DD8686-3C1A-4902-8E43-A9F445741E06}"/>
              </a:ext>
            </a:extLst>
          </p:cNvPr>
          <p:cNvGraphicFramePr>
            <a:graphicFrameLocks noChangeAspect="1"/>
          </p:cNvGraphicFramePr>
          <p:nvPr>
            <p:extLst>
              <p:ext uri="{D42A27DB-BD31-4B8C-83A1-F6EECF244321}">
                <p14:modId xmlns:p14="http://schemas.microsoft.com/office/powerpoint/2010/main" val="2003934902"/>
              </p:ext>
            </p:extLst>
          </p:nvPr>
        </p:nvGraphicFramePr>
        <p:xfrm>
          <a:off x="2661620" y="3469965"/>
          <a:ext cx="4927600" cy="554037"/>
        </p:xfrm>
        <a:graphic>
          <a:graphicData uri="http://schemas.openxmlformats.org/presentationml/2006/ole">
            <mc:AlternateContent xmlns:mc="http://schemas.openxmlformats.org/markup-compatibility/2006">
              <mc:Choice xmlns:v="urn:schemas-microsoft-com:vml" Requires="v">
                <p:oleObj spid="_x0000_s20805" name="Equation" r:id="rId11" imgW="4927328" imgH="554780" progId="Equation.DSMT4">
                  <p:embed/>
                </p:oleObj>
              </mc:Choice>
              <mc:Fallback>
                <p:oleObj name="Equation" r:id="rId11" imgW="4927328" imgH="554780" progId="Equation.DSMT4">
                  <p:embed/>
                  <p:pic>
                    <p:nvPicPr>
                      <p:cNvPr id="0" name=""/>
                      <p:cNvPicPr/>
                      <p:nvPr/>
                    </p:nvPicPr>
                    <p:blipFill>
                      <a:blip r:embed="rId12"/>
                      <a:stretch>
                        <a:fillRect/>
                      </a:stretch>
                    </p:blipFill>
                    <p:spPr>
                      <a:xfrm>
                        <a:off x="2661620" y="3469965"/>
                        <a:ext cx="4927600" cy="554037"/>
                      </a:xfrm>
                      <a:prstGeom prst="rect">
                        <a:avLst/>
                      </a:prstGeom>
                    </p:spPr>
                  </p:pic>
                </p:oleObj>
              </mc:Fallback>
            </mc:AlternateContent>
          </a:graphicData>
        </a:graphic>
      </p:graphicFrame>
      <p:graphicFrame>
        <p:nvGraphicFramePr>
          <p:cNvPr id="14" name="对象 13">
            <a:extLst>
              <a:ext uri="{FF2B5EF4-FFF2-40B4-BE49-F238E27FC236}">
                <a16:creationId xmlns:a16="http://schemas.microsoft.com/office/drawing/2014/main" id="{B2B33FEE-A2D6-444C-819A-476739C8D02C}"/>
              </a:ext>
            </a:extLst>
          </p:cNvPr>
          <p:cNvGraphicFramePr>
            <a:graphicFrameLocks noChangeAspect="1"/>
          </p:cNvGraphicFramePr>
          <p:nvPr>
            <p:extLst>
              <p:ext uri="{D42A27DB-BD31-4B8C-83A1-F6EECF244321}">
                <p14:modId xmlns:p14="http://schemas.microsoft.com/office/powerpoint/2010/main" val="2167409889"/>
              </p:ext>
            </p:extLst>
          </p:nvPr>
        </p:nvGraphicFramePr>
        <p:xfrm>
          <a:off x="2840940" y="4357587"/>
          <a:ext cx="4751387" cy="584200"/>
        </p:xfrm>
        <a:graphic>
          <a:graphicData uri="http://schemas.openxmlformats.org/presentationml/2006/ole">
            <mc:AlternateContent xmlns:mc="http://schemas.openxmlformats.org/markup-compatibility/2006">
              <mc:Choice xmlns:v="urn:schemas-microsoft-com:vml" Requires="v">
                <p:oleObj spid="_x0000_s20806" name="Equation" r:id="rId13" imgW="4751994" imgH="583941" progId="Equation.DSMT4">
                  <p:embed/>
                </p:oleObj>
              </mc:Choice>
              <mc:Fallback>
                <p:oleObj name="Equation" r:id="rId13" imgW="4751994" imgH="583941" progId="Equation.DSMT4">
                  <p:embed/>
                  <p:pic>
                    <p:nvPicPr>
                      <p:cNvPr id="0" name=""/>
                      <p:cNvPicPr/>
                      <p:nvPr/>
                    </p:nvPicPr>
                    <p:blipFill>
                      <a:blip r:embed="rId14"/>
                      <a:stretch>
                        <a:fillRect/>
                      </a:stretch>
                    </p:blipFill>
                    <p:spPr>
                      <a:xfrm>
                        <a:off x="2840940" y="4357587"/>
                        <a:ext cx="4751387" cy="584200"/>
                      </a:xfrm>
                      <a:prstGeom prst="rect">
                        <a:avLst/>
                      </a:prstGeom>
                    </p:spPr>
                  </p:pic>
                </p:oleObj>
              </mc:Fallback>
            </mc:AlternateContent>
          </a:graphicData>
        </a:graphic>
      </p:graphicFrame>
      <p:sp>
        <p:nvSpPr>
          <p:cNvPr id="16" name="文本框 15">
            <a:extLst>
              <a:ext uri="{FF2B5EF4-FFF2-40B4-BE49-F238E27FC236}">
                <a16:creationId xmlns:a16="http://schemas.microsoft.com/office/drawing/2014/main" id="{EB509C6A-C6D1-450F-89E3-CFE366EB8C3D}"/>
              </a:ext>
            </a:extLst>
          </p:cNvPr>
          <p:cNvSpPr txBox="1"/>
          <p:nvPr/>
        </p:nvSpPr>
        <p:spPr>
          <a:xfrm>
            <a:off x="590672" y="4870633"/>
            <a:ext cx="8457956" cy="707886"/>
          </a:xfrm>
          <a:prstGeom prst="rect">
            <a:avLst/>
          </a:prstGeom>
          <a:noFill/>
        </p:spPr>
        <p:txBody>
          <a:bodyPr wrap="none" rtlCol="0">
            <a:spAutoFit/>
          </a:bodyPr>
          <a:lstStyle/>
          <a:p>
            <a:r>
              <a:rPr lang="zh-CN" altLang="en-US" dirty="0">
                <a:latin typeface="SimHei" panose="02010609060101010101" pitchFamily="49" charset="-122"/>
                <a:ea typeface="SimHei" panose="02010609060101010101" pitchFamily="49" charset="-122"/>
              </a:rPr>
              <a:t>对应代码：</a:t>
            </a:r>
            <a:endParaRPr lang="en-US" altLang="zh-CN" dirty="0">
              <a:latin typeface="SimHei" panose="02010609060101010101" pitchFamily="49" charset="-122"/>
              <a:ea typeface="SimHei" panose="02010609060101010101" pitchFamily="49" charset="-122"/>
            </a:endParaRPr>
          </a:p>
          <a:p>
            <a:r>
              <a:rPr lang="en-US" altLang="zh-CN" dirty="0"/>
              <a:t>P1=</a:t>
            </a:r>
            <a:r>
              <a:rPr lang="en-US" altLang="zh-CN" dirty="0">
                <a:solidFill>
                  <a:srgbClr val="0000FF"/>
                </a:solidFill>
              </a:rPr>
              <a:t> </a:t>
            </a:r>
            <a:r>
              <a:rPr lang="en-US" altLang="zh-CN" dirty="0">
                <a:solidFill>
                  <a:srgbClr val="FF0000"/>
                </a:solidFill>
              </a:rPr>
              <a:t>-1/2*(sample(k,:)'-X1)'*S1_*(sample(k,:)'-X1)-1/2*log(S11)</a:t>
            </a:r>
            <a:r>
              <a:rPr lang="en-US" altLang="zh-CN" dirty="0">
                <a:solidFill>
                  <a:srgbClr val="0000FF"/>
                </a:solidFill>
              </a:rPr>
              <a:t> +log(Pw1)</a:t>
            </a:r>
            <a:endParaRPr lang="en-US" altLang="zh-CN" dirty="0"/>
          </a:p>
        </p:txBody>
      </p:sp>
    </p:spTree>
    <p:extLst>
      <p:ext uri="{BB962C8B-B14F-4D97-AF65-F5344CB8AC3E}">
        <p14:creationId xmlns:p14="http://schemas.microsoft.com/office/powerpoint/2010/main" val="7465387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97F21A64-5BD2-4238-BB04-032C6B3E2DFC}"/>
              </a:ext>
            </a:extLst>
          </p:cNvPr>
          <p:cNvSpPr>
            <a:spLocks noGrp="1" noChangeArrowheads="1"/>
          </p:cNvSpPr>
          <p:nvPr>
            <p:ph type="title"/>
          </p:nvPr>
        </p:nvSpPr>
        <p:spPr>
          <a:xfrm>
            <a:off x="971550" y="406400"/>
            <a:ext cx="7696200" cy="719138"/>
          </a:xfrm>
        </p:spPr>
        <p:txBody>
          <a:bodyPr/>
          <a:lstStyle/>
          <a:p>
            <a:pPr eaLnBrk="1" hangingPunct="1">
              <a:defRPr/>
            </a:pPr>
            <a:r>
              <a:rPr lang="en-US" altLang="zh-CN" dirty="0">
                <a:latin typeface="+mn-lt"/>
              </a:rPr>
              <a:t> </a:t>
            </a:r>
            <a:r>
              <a:rPr lang="zh-CN" altLang="en-US" dirty="0">
                <a:latin typeface="+mn-lt"/>
              </a:rPr>
              <a:t>条件概率</a:t>
            </a:r>
          </a:p>
        </p:txBody>
      </p:sp>
      <p:sp>
        <p:nvSpPr>
          <p:cNvPr id="7171" name="Rectangle 3">
            <a:extLst>
              <a:ext uri="{FF2B5EF4-FFF2-40B4-BE49-F238E27FC236}">
                <a16:creationId xmlns:a16="http://schemas.microsoft.com/office/drawing/2014/main" id="{2B5E52EB-590F-4387-B160-7E42BC8CBD4B}"/>
              </a:ext>
            </a:extLst>
          </p:cNvPr>
          <p:cNvSpPr>
            <a:spLocks noGrp="1" noRot="1" noChangeAspect="1" noMove="1" noResize="1" noEditPoints="1" noAdjustHandles="1" noChangeArrowheads="1" noChangeShapeType="1" noTextEdit="1"/>
          </p:cNvSpPr>
          <p:nvPr>
            <p:ph type="body" idx="1"/>
          </p:nvPr>
        </p:nvSpPr>
        <p:spPr>
          <a:blipFill>
            <a:blip r:embed="rId2"/>
            <a:stretch>
              <a:fillRect l="-79" t="-990" r="-633"/>
            </a:stretch>
          </a:blipFill>
        </p:spPr>
        <p:txBody>
          <a:bodyPr/>
          <a:lstStyle/>
          <a:p>
            <a:pPr marL="0" indent="0">
              <a:buNone/>
            </a:pPr>
            <a:endParaRPr lang="zh-CN" altLang="en-US">
              <a:noFill/>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AutoShape 2">
            <a:extLst>
              <a:ext uri="{FF2B5EF4-FFF2-40B4-BE49-F238E27FC236}">
                <a16:creationId xmlns:a16="http://schemas.microsoft.com/office/drawing/2014/main" id="{19ACDBAC-BAB1-954D-848F-D4ABF3C335CF}"/>
              </a:ext>
            </a:extLst>
          </p:cNvPr>
          <p:cNvSpPr>
            <a:spLocks noChangeArrowheads="1"/>
          </p:cNvSpPr>
          <p:nvPr/>
        </p:nvSpPr>
        <p:spPr bwMode="auto">
          <a:xfrm>
            <a:off x="930275" y="7099"/>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spcBef>
                <a:spcPct val="20000"/>
              </a:spcBef>
              <a:buClr>
                <a:schemeClr val="accent2"/>
              </a:buClr>
              <a:buFont typeface="Wingdings" pitchFamily="2" charset="2"/>
              <a:buChar char="o"/>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itchFamily="2" charset="2"/>
              <a:buChar char="n"/>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itchFamily="2" charset="2"/>
              <a:buChar char="o"/>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itchFamily="2" charset="2"/>
              <a:buChar char="n"/>
              <a:defRPr sz="2000">
                <a:solidFill>
                  <a:schemeClr val="tx1"/>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0"/>
              </a:spcBef>
              <a:buClrTx/>
              <a:buFontTx/>
              <a:buNone/>
            </a:pPr>
            <a:r>
              <a:rPr lang="zh-CN" altLang="en-US" sz="3300" dirty="0">
                <a:solidFill>
                  <a:schemeClr val="tx2"/>
                </a:solidFill>
                <a:latin typeface="+mn-lt"/>
                <a:ea typeface="+mj-ea"/>
                <a:cs typeface="+mj-cs"/>
              </a:rPr>
              <a:t>实际问题求解过程</a:t>
            </a:r>
          </a:p>
        </p:txBody>
      </p:sp>
      <p:sp>
        <p:nvSpPr>
          <p:cNvPr id="23554" name="Rectangle 3">
            <a:extLst>
              <a:ext uri="{FF2B5EF4-FFF2-40B4-BE49-F238E27FC236}">
                <a16:creationId xmlns:a16="http://schemas.microsoft.com/office/drawing/2014/main" id="{5D94B675-6832-714B-9C14-3E417D23DE78}"/>
              </a:ext>
            </a:extLst>
          </p:cNvPr>
          <p:cNvSpPr txBox="1">
            <a:spLocks noChangeArrowheads="1"/>
          </p:cNvSpPr>
          <p:nvPr/>
        </p:nvSpPr>
        <p:spPr bwMode="auto">
          <a:xfrm>
            <a:off x="611560" y="1484784"/>
            <a:ext cx="7693025" cy="4465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accent2"/>
              </a:buClr>
              <a:buFont typeface="Wingdings" pitchFamily="2" charset="2"/>
              <a:buChar char="o"/>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itchFamily="2" charset="2"/>
              <a:buChar char="n"/>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itchFamily="2" charset="2"/>
              <a:buChar char="o"/>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itchFamily="2" charset="2"/>
              <a:buChar char="n"/>
              <a:defRPr sz="2000">
                <a:solidFill>
                  <a:schemeClr val="tx1"/>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buClr>
                <a:srgbClr val="003366"/>
              </a:buClr>
              <a:buSzPct val="75000"/>
              <a:buFont typeface="Wingdings" pitchFamily="2" charset="2"/>
              <a:buChar char="l"/>
            </a:pPr>
            <a:r>
              <a:rPr lang="zh-CN" altLang="en-US" sz="2000" b="0" dirty="0">
                <a:latin typeface="微软雅黑" panose="020B0503020204020204" pitchFamily="34" charset="-122"/>
                <a:ea typeface="微软雅黑" panose="020B0503020204020204" pitchFamily="34" charset="-122"/>
              </a:rPr>
              <a:t>首先</a:t>
            </a:r>
            <a:r>
              <a:rPr lang="zh-CN" altLang="en-US" sz="2000" b="0" dirty="0">
                <a:solidFill>
                  <a:srgbClr val="FF0000"/>
                </a:solidFill>
                <a:latin typeface="微软雅黑" panose="020B0503020204020204" pitchFamily="34" charset="-122"/>
                <a:ea typeface="微软雅黑" panose="020B0503020204020204" pitchFamily="34" charset="-122"/>
              </a:rPr>
              <a:t>计算每一类样品的均值</a:t>
            </a:r>
          </a:p>
          <a:p>
            <a:pPr eaLnBrk="1" hangingPunct="1">
              <a:buClr>
                <a:srgbClr val="003366"/>
              </a:buClr>
              <a:buSzPct val="75000"/>
              <a:buFont typeface="Wingdings" pitchFamily="2" charset="2"/>
              <a:buChar char="l"/>
            </a:pPr>
            <a:endParaRPr lang="zh-CN" altLang="en-US" sz="2800" b="0" dirty="0">
              <a:solidFill>
                <a:srgbClr val="003366"/>
              </a:solidFill>
            </a:endParaRPr>
          </a:p>
          <a:p>
            <a:pPr eaLnBrk="1" hangingPunct="1">
              <a:buClr>
                <a:srgbClr val="003366"/>
              </a:buClr>
              <a:buSzPct val="75000"/>
              <a:buFont typeface="Wingdings" pitchFamily="2" charset="2"/>
              <a:buChar char="l"/>
            </a:pPr>
            <a:endParaRPr lang="zh-CN" altLang="en-US" sz="2800" b="0" dirty="0">
              <a:solidFill>
                <a:srgbClr val="003366"/>
              </a:solidFill>
            </a:endParaRPr>
          </a:p>
          <a:p>
            <a:pPr eaLnBrk="1" hangingPunct="1">
              <a:buClr>
                <a:srgbClr val="003366"/>
              </a:buClr>
              <a:buSzPct val="75000"/>
              <a:buFont typeface="Wingdings" pitchFamily="2" charset="2"/>
              <a:buNone/>
            </a:pPr>
            <a:r>
              <a:rPr lang="zh-CN" altLang="en-US" sz="2800" b="0" dirty="0">
                <a:solidFill>
                  <a:srgbClr val="003366"/>
                </a:solidFill>
              </a:rPr>
              <a:t>   </a:t>
            </a:r>
            <a:r>
              <a:rPr lang="zh-CN" altLang="en-US" sz="2000" b="0" dirty="0">
                <a:latin typeface="微软雅黑" panose="020B0503020204020204" pitchFamily="34" charset="-122"/>
                <a:ea typeface="微软雅黑" panose="020B0503020204020204" pitchFamily="34" charset="-122"/>
              </a:rPr>
              <a:t>这里我们以</a:t>
            </a:r>
            <a:r>
              <a:rPr lang="zh-CN" altLang="en-US" sz="2000" b="0" dirty="0">
                <a:solidFill>
                  <a:srgbClr val="FF0000"/>
                </a:solidFill>
                <a:latin typeface="微软雅黑" panose="020B0503020204020204" pitchFamily="34" charset="-122"/>
                <a:ea typeface="微软雅黑" panose="020B0503020204020204" pitchFamily="34" charset="-122"/>
              </a:rPr>
              <a:t>第一类为例</a:t>
            </a:r>
            <a:r>
              <a:rPr lang="zh-CN" altLang="en-US" sz="2000" b="0" dirty="0">
                <a:latin typeface="微软雅黑" panose="020B0503020204020204" pitchFamily="34" charset="-122"/>
                <a:ea typeface="微软雅黑" panose="020B0503020204020204" pitchFamily="34" charset="-122"/>
              </a:rPr>
              <a:t>，其他各类同理计算</a:t>
            </a:r>
            <a:endParaRPr lang="en-US" altLang="zh-CN" sz="2000" b="0" dirty="0">
              <a:latin typeface="微软雅黑" panose="020B0503020204020204" pitchFamily="34" charset="-122"/>
              <a:ea typeface="微软雅黑" panose="020B0503020204020204" pitchFamily="34" charset="-122"/>
            </a:endParaRPr>
          </a:p>
          <a:p>
            <a:pPr eaLnBrk="1" hangingPunct="1">
              <a:buClr>
                <a:srgbClr val="003366"/>
              </a:buClr>
              <a:buSzPct val="75000"/>
              <a:buFont typeface="Wingdings" pitchFamily="2" charset="2"/>
              <a:buNone/>
            </a:pPr>
            <a:endParaRPr lang="en-US" altLang="zh-CN" sz="2000" b="0" dirty="0"/>
          </a:p>
          <a:p>
            <a:r>
              <a:rPr lang="pt-BR" altLang="zh-HK" sz="1800" dirty="0">
                <a:solidFill>
                  <a:srgbClr val="0000FF"/>
                </a:solidFill>
              </a:rPr>
              <a:t>A=[864.45     877.88      1418.79    1449.58 ;</a:t>
            </a:r>
          </a:p>
          <a:p>
            <a:r>
              <a:rPr lang="pt-BR" altLang="zh-HK" sz="1800" dirty="0">
                <a:solidFill>
                  <a:srgbClr val="0000FF"/>
                </a:solidFill>
              </a:rPr>
              <a:t>     1647.31   2031.66     1775.89    1641.58;</a:t>
            </a:r>
          </a:p>
          <a:p>
            <a:r>
              <a:rPr lang="pt-BR" altLang="zh-HK" sz="1800" dirty="0">
                <a:solidFill>
                  <a:srgbClr val="0000FF"/>
                </a:solidFill>
              </a:rPr>
              <a:t>     2665.9     3071.18      2772.9      3045.12]</a:t>
            </a:r>
            <a:r>
              <a:rPr lang="en-US" altLang="zh-HK" sz="1800" dirty="0">
                <a:solidFill>
                  <a:srgbClr val="0000FF"/>
                </a:solidFill>
              </a:rPr>
              <a:t>;</a:t>
            </a:r>
            <a:endParaRPr lang="pt-BR" altLang="zh-HK" sz="1800" dirty="0">
              <a:solidFill>
                <a:srgbClr val="0000FF"/>
              </a:solidFill>
            </a:endParaRPr>
          </a:p>
        </p:txBody>
      </p:sp>
      <p:graphicFrame>
        <p:nvGraphicFramePr>
          <p:cNvPr id="23555" name="对象 1">
            <a:extLst>
              <a:ext uri="{FF2B5EF4-FFF2-40B4-BE49-F238E27FC236}">
                <a16:creationId xmlns:a16="http://schemas.microsoft.com/office/drawing/2014/main" id="{A3281783-8328-9948-9E8A-7A6778088E08}"/>
              </a:ext>
            </a:extLst>
          </p:cNvPr>
          <p:cNvGraphicFramePr>
            <a:graphicFrameLocks noChangeAspect="1"/>
          </p:cNvGraphicFramePr>
          <p:nvPr>
            <p:extLst>
              <p:ext uri="{D42A27DB-BD31-4B8C-83A1-F6EECF244321}">
                <p14:modId xmlns:p14="http://schemas.microsoft.com/office/powerpoint/2010/main" val="643699668"/>
              </p:ext>
            </p:extLst>
          </p:nvPr>
        </p:nvGraphicFramePr>
        <p:xfrm>
          <a:off x="1017165" y="1988840"/>
          <a:ext cx="6881813" cy="865188"/>
        </p:xfrm>
        <a:graphic>
          <a:graphicData uri="http://schemas.openxmlformats.org/presentationml/2006/ole">
            <mc:AlternateContent xmlns:mc="http://schemas.openxmlformats.org/markup-compatibility/2006">
              <mc:Choice xmlns:v="urn:schemas-microsoft-com:vml" Requires="v">
                <p:oleObj spid="_x0000_s1262" name="Equation" r:id="rId3" imgW="88061800" imgH="10528300" progId="Equation.DSMT4">
                  <p:embed/>
                </p:oleObj>
              </mc:Choice>
              <mc:Fallback>
                <p:oleObj name="Equation" r:id="rId3" imgW="88061800" imgH="10528300" progId="Equation.DSMT4">
                  <p:embed/>
                  <p:pic>
                    <p:nvPicPr>
                      <p:cNvPr id="23555" name="对象 1">
                        <a:extLst>
                          <a:ext uri="{FF2B5EF4-FFF2-40B4-BE49-F238E27FC236}">
                            <a16:creationId xmlns:a16="http://schemas.microsoft.com/office/drawing/2014/main" id="{A3281783-8328-9948-9E8A-7A6778088E0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7165" y="1988840"/>
                        <a:ext cx="6881813" cy="86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 name="文本框 5">
            <a:extLst>
              <a:ext uri="{FF2B5EF4-FFF2-40B4-BE49-F238E27FC236}">
                <a16:creationId xmlns:a16="http://schemas.microsoft.com/office/drawing/2014/main" id="{CC4FE5F7-C224-41A9-A53F-7C9B66DAD873}"/>
              </a:ext>
            </a:extLst>
          </p:cNvPr>
          <p:cNvSpPr txBox="1"/>
          <p:nvPr/>
        </p:nvSpPr>
        <p:spPr>
          <a:xfrm>
            <a:off x="971600" y="4869160"/>
            <a:ext cx="4572000" cy="1366528"/>
          </a:xfrm>
          <a:prstGeom prst="rect">
            <a:avLst/>
          </a:prstGeom>
          <a:noFill/>
        </p:spPr>
        <p:txBody>
          <a:bodyPr wrap="square">
            <a:spAutoFit/>
          </a:bodyPr>
          <a:lstStyle/>
          <a:p>
            <a:pPr marL="342900" indent="-342900" eaLnBrk="1" hangingPunct="1">
              <a:spcBef>
                <a:spcPct val="20000"/>
              </a:spcBef>
              <a:buClr>
                <a:srgbClr val="003366"/>
              </a:buClr>
              <a:buSzPct val="75000"/>
            </a:pPr>
            <a:r>
              <a:rPr lang="zh-HK" altLang="en-US" sz="1800" dirty="0">
                <a:solidFill>
                  <a:srgbClr val="0000FF"/>
                </a:solidFill>
              </a:rPr>
              <a:t>X1 =1.0e+03 *</a:t>
            </a:r>
          </a:p>
          <a:p>
            <a:pPr marL="342900" indent="-342900" eaLnBrk="1" hangingPunct="1">
              <a:spcBef>
                <a:spcPct val="20000"/>
              </a:spcBef>
              <a:buClr>
                <a:srgbClr val="003366"/>
              </a:buClr>
              <a:buSzPct val="75000"/>
            </a:pPr>
            <a:r>
              <a:rPr lang="zh-HK" altLang="en-US" sz="1800" dirty="0">
                <a:solidFill>
                  <a:srgbClr val="0000FF"/>
                </a:solidFill>
              </a:rPr>
              <a:t>    1.1527</a:t>
            </a:r>
          </a:p>
          <a:p>
            <a:pPr marL="342900" indent="-342900" eaLnBrk="1" hangingPunct="1">
              <a:spcBef>
                <a:spcPct val="20000"/>
              </a:spcBef>
              <a:buClr>
                <a:srgbClr val="003366"/>
              </a:buClr>
              <a:buSzPct val="75000"/>
            </a:pPr>
            <a:r>
              <a:rPr lang="zh-HK" altLang="en-US" sz="1800" dirty="0">
                <a:solidFill>
                  <a:srgbClr val="0000FF"/>
                </a:solidFill>
              </a:rPr>
              <a:t>    1.7741</a:t>
            </a:r>
          </a:p>
          <a:p>
            <a:pPr marL="342900" indent="-342900" eaLnBrk="1" hangingPunct="1">
              <a:spcBef>
                <a:spcPct val="20000"/>
              </a:spcBef>
              <a:buClr>
                <a:srgbClr val="003366"/>
              </a:buClr>
              <a:buSzPct val="75000"/>
            </a:pPr>
            <a:r>
              <a:rPr lang="zh-HK" altLang="en-US" sz="1800" dirty="0">
                <a:solidFill>
                  <a:srgbClr val="0000FF"/>
                </a:solidFill>
              </a:rPr>
              <a:t>    2.8888</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B06136-6710-8542-A37E-6D807A8A28F5}"/>
              </a:ext>
            </a:extLst>
          </p:cNvPr>
          <p:cNvSpPr>
            <a:spLocks noGrp="1"/>
          </p:cNvSpPr>
          <p:nvPr>
            <p:ph type="title"/>
          </p:nvPr>
        </p:nvSpPr>
        <p:spPr/>
        <p:txBody>
          <a:bodyPr/>
          <a:lstStyle/>
          <a:p>
            <a:r>
              <a:rPr lang="en-US" altLang="zh-CN" sz="3600" dirty="0">
                <a:solidFill>
                  <a:schemeClr val="tx1"/>
                </a:solidFill>
                <a:latin typeface="+mn-lt"/>
                <a:ea typeface="微软雅黑" panose="020B0503020204020204" pitchFamily="34" charset="-122"/>
                <a:cs typeface="+mn-cs"/>
              </a:rPr>
              <a:t> </a:t>
            </a:r>
            <a:r>
              <a:rPr lang="zh-CN" altLang="en-US" sz="3600" dirty="0">
                <a:solidFill>
                  <a:schemeClr val="tx1"/>
                </a:solidFill>
                <a:latin typeface="+mn-lt"/>
                <a:ea typeface="微软雅黑" panose="020B0503020204020204" pitchFamily="34" charset="-122"/>
                <a:cs typeface="+mn-cs"/>
              </a:rPr>
              <a:t>均值计算过程</a:t>
            </a:r>
            <a:endParaRPr lang="zh-CN" altLang="en-US" sz="3600" dirty="0">
              <a:solidFill>
                <a:schemeClr val="tx1"/>
              </a:solidFill>
              <a:latin typeface="微软雅黑" panose="020B0503020204020204" pitchFamily="34" charset="-122"/>
              <a:ea typeface="微软雅黑" panose="020B0503020204020204" pitchFamily="34" charset="-122"/>
              <a:cs typeface="+mn-cs"/>
            </a:endParaRPr>
          </a:p>
        </p:txBody>
      </p:sp>
      <p:sp>
        <p:nvSpPr>
          <p:cNvPr id="6" name="文本框 5">
            <a:extLst>
              <a:ext uri="{FF2B5EF4-FFF2-40B4-BE49-F238E27FC236}">
                <a16:creationId xmlns:a16="http://schemas.microsoft.com/office/drawing/2014/main" id="{1B7CD680-1824-544F-A2D2-EB9A2F054AA2}"/>
              </a:ext>
            </a:extLst>
          </p:cNvPr>
          <p:cNvSpPr txBox="1"/>
          <p:nvPr/>
        </p:nvSpPr>
        <p:spPr>
          <a:xfrm>
            <a:off x="473818" y="2976853"/>
            <a:ext cx="3877985" cy="338554"/>
          </a:xfrm>
          <a:prstGeom prst="rect">
            <a:avLst/>
          </a:prstGeom>
          <a:noFill/>
        </p:spPr>
        <p:txBody>
          <a:bodyPr wrap="none" rtlCol="0">
            <a:spAutoFit/>
          </a:bodyPr>
          <a:lstStyle/>
          <a:p>
            <a:r>
              <a:rPr kumimoji="1" lang="zh-CN" altLang="en-US" sz="1600" dirty="0">
                <a:solidFill>
                  <a:srgbClr val="FF0000"/>
                </a:solidFill>
                <a:latin typeface="SimHei" panose="02010609060101010101" pitchFamily="49" charset="-122"/>
                <a:ea typeface="SimHei" panose="02010609060101010101" pitchFamily="49" charset="-122"/>
              </a:rPr>
              <a:t>说明：一列即一个样本，一行即一个维度</a:t>
            </a:r>
          </a:p>
        </p:txBody>
      </p:sp>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F167CA11-F1A0-7441-99B9-3F0424973C22}"/>
                  </a:ext>
                </a:extLst>
              </p:cNvPr>
              <p:cNvSpPr txBox="1"/>
              <p:nvPr/>
            </p:nvSpPr>
            <p:spPr>
              <a:xfrm>
                <a:off x="1032445" y="3331689"/>
                <a:ext cx="1152063" cy="81188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kumimoji="1" lang="en-US" altLang="zh-CN" i="1" smtClean="0">
                              <a:latin typeface="Cambria Math" panose="02040503050406030204" pitchFamily="18" charset="0"/>
                            </a:rPr>
                          </m:ctrlPr>
                        </m:dPr>
                        <m:e>
                          <m:eqArr>
                            <m:eqArrPr>
                              <m:ctrlPr>
                                <a:rPr kumimoji="1" lang="en-US" altLang="zh-CN" i="1">
                                  <a:latin typeface="Cambria Math" panose="02040503050406030204" pitchFamily="18" charset="0"/>
                                </a:rPr>
                              </m:ctrlPr>
                            </m:eqArrPr>
                            <m:e>
                              <m:r>
                                <m:rPr>
                                  <m:sty m:val="p"/>
                                </m:rPr>
                                <a:rPr kumimoji="1" lang="en-US" altLang="zh-CN" i="1">
                                  <a:latin typeface="Cambria Math" panose="02040503050406030204" pitchFamily="18" charset="0"/>
                                </a:rPr>
                                <m:t>mean</m:t>
                              </m:r>
                              <m:r>
                                <a:rPr kumimoji="1" lang="en-US" altLang="zh-CN" i="1">
                                  <a:latin typeface="Cambria Math" panose="02040503050406030204" pitchFamily="18" charset="0"/>
                                </a:rPr>
                                <m:t>_</m:t>
                              </m:r>
                              <m:r>
                                <m:rPr>
                                  <m:sty m:val="p"/>
                                </m:rPr>
                                <a:rPr kumimoji="1" lang="en-US" altLang="zh-CN" i="1">
                                  <a:latin typeface="Cambria Math" panose="02040503050406030204" pitchFamily="18" charset="0"/>
                                </a:rPr>
                                <m:t>R</m:t>
                              </m:r>
                            </m:e>
                            <m:e>
                              <m:r>
                                <m:rPr>
                                  <m:sty m:val="p"/>
                                </m:rPr>
                                <a:rPr kumimoji="1" lang="en-US" altLang="zh-CN" i="1" smtClean="0">
                                  <a:latin typeface="Cambria Math" panose="02040503050406030204" pitchFamily="18" charset="0"/>
                                </a:rPr>
                                <m:t>mean</m:t>
                              </m:r>
                              <m:r>
                                <a:rPr kumimoji="1" lang="en-US" altLang="zh-CN" i="1" smtClean="0">
                                  <a:latin typeface="Cambria Math" panose="02040503050406030204" pitchFamily="18" charset="0"/>
                                </a:rPr>
                                <m:t>_</m:t>
                              </m:r>
                              <m:r>
                                <m:rPr>
                                  <m:sty m:val="p"/>
                                </m:rPr>
                                <a:rPr kumimoji="1" lang="en-US" altLang="zh-CN" i="1" smtClean="0">
                                  <a:latin typeface="Cambria Math" panose="02040503050406030204" pitchFamily="18" charset="0"/>
                                </a:rPr>
                                <m:t>G</m:t>
                              </m:r>
                            </m:e>
                            <m:e>
                              <m:r>
                                <m:rPr>
                                  <m:sty m:val="p"/>
                                </m:rPr>
                                <a:rPr kumimoji="1" lang="en-US" altLang="zh-CN" i="1">
                                  <a:latin typeface="Cambria Math" panose="02040503050406030204" pitchFamily="18" charset="0"/>
                                </a:rPr>
                                <m:t>mean</m:t>
                              </m:r>
                              <m:r>
                                <a:rPr kumimoji="1" lang="en-US" altLang="zh-CN" b="0" i="1" smtClean="0">
                                  <a:latin typeface="Cambria Math" panose="02040503050406030204" pitchFamily="18" charset="0"/>
                                </a:rPr>
                                <m:t>_</m:t>
                              </m:r>
                              <m:r>
                                <a:rPr kumimoji="1" lang="en-US" altLang="zh-CN" b="0" i="1" smtClean="0">
                                  <a:latin typeface="Cambria Math" panose="02040503050406030204" pitchFamily="18" charset="0"/>
                                </a:rPr>
                                <m:t>𝐵</m:t>
                              </m:r>
                            </m:e>
                          </m:eqArr>
                        </m:e>
                      </m:d>
                    </m:oMath>
                  </m:oMathPara>
                </a14:m>
                <a:endParaRPr kumimoji="1" lang="zh-CN" altLang="en-US" dirty="0"/>
              </a:p>
            </p:txBody>
          </p:sp>
        </mc:Choice>
        <mc:Fallback xmlns="">
          <p:sp>
            <p:nvSpPr>
              <p:cNvPr id="9" name="文本框 8">
                <a:extLst>
                  <a:ext uri="{FF2B5EF4-FFF2-40B4-BE49-F238E27FC236}">
                    <a16:creationId xmlns:a16="http://schemas.microsoft.com/office/drawing/2014/main" id="{F167CA11-F1A0-7441-99B9-3F0424973C22}"/>
                  </a:ext>
                </a:extLst>
              </p:cNvPr>
              <p:cNvSpPr txBox="1">
                <a:spLocks noRot="1" noChangeAspect="1" noMove="1" noResize="1" noEditPoints="1" noAdjustHandles="1" noChangeArrowheads="1" noChangeShapeType="1" noTextEdit="1"/>
              </p:cNvSpPr>
              <p:nvPr/>
            </p:nvSpPr>
            <p:spPr>
              <a:xfrm>
                <a:off x="1032445" y="3331689"/>
                <a:ext cx="1152063" cy="811889"/>
              </a:xfrm>
              <a:prstGeom prst="rect">
                <a:avLst/>
              </a:prstGeom>
              <a:blipFill>
                <a:blip r:embed="rId2"/>
                <a:stretch>
                  <a:fillRect t="-1538" b="-10769"/>
                </a:stretch>
              </a:blipFill>
            </p:spPr>
            <p:txBody>
              <a:bodyPr/>
              <a:lstStyle/>
              <a:p>
                <a:r>
                  <a:rPr lang="zh-CN" altLang="en-US">
                    <a:noFill/>
                  </a:rPr>
                  <a:t> </a:t>
                </a:r>
              </a:p>
            </p:txBody>
          </p:sp>
        </mc:Fallback>
      </mc:AlternateContent>
      <p:sp>
        <p:nvSpPr>
          <p:cNvPr id="10" name="文本框 9">
            <a:extLst>
              <a:ext uri="{FF2B5EF4-FFF2-40B4-BE49-F238E27FC236}">
                <a16:creationId xmlns:a16="http://schemas.microsoft.com/office/drawing/2014/main" id="{570A8E2D-E803-914E-8F53-A7D139796218}"/>
              </a:ext>
            </a:extLst>
          </p:cNvPr>
          <p:cNvSpPr txBox="1"/>
          <p:nvPr/>
        </p:nvSpPr>
        <p:spPr>
          <a:xfrm>
            <a:off x="456381" y="3537579"/>
            <a:ext cx="718466" cy="400110"/>
          </a:xfrm>
          <a:prstGeom prst="rect">
            <a:avLst/>
          </a:prstGeom>
          <a:noFill/>
        </p:spPr>
        <p:txBody>
          <a:bodyPr wrap="none" rtlCol="0">
            <a:spAutoFit/>
          </a:bodyPr>
          <a:lstStyle/>
          <a:p>
            <a:r>
              <a:rPr kumimoji="1" lang="en-US" altLang="zh-CN" dirty="0"/>
              <a:t>X1 =</a:t>
            </a:r>
            <a:endParaRPr kumimoji="1" lang="zh-CN" altLang="en-US" dirty="0"/>
          </a:p>
        </p:txBody>
      </p:sp>
      <p:sp>
        <p:nvSpPr>
          <p:cNvPr id="11" name="文本框 10">
            <a:extLst>
              <a:ext uri="{FF2B5EF4-FFF2-40B4-BE49-F238E27FC236}">
                <a16:creationId xmlns:a16="http://schemas.microsoft.com/office/drawing/2014/main" id="{CC08C924-916E-5142-92AF-81AB3E9DA10C}"/>
              </a:ext>
            </a:extLst>
          </p:cNvPr>
          <p:cNvSpPr txBox="1"/>
          <p:nvPr/>
        </p:nvSpPr>
        <p:spPr>
          <a:xfrm>
            <a:off x="2412810" y="3247816"/>
            <a:ext cx="6080704" cy="707886"/>
          </a:xfrm>
          <a:prstGeom prst="rect">
            <a:avLst/>
          </a:prstGeom>
          <a:noFill/>
        </p:spPr>
        <p:txBody>
          <a:bodyPr wrap="none" rtlCol="0">
            <a:spAutoFit/>
          </a:bodyPr>
          <a:lstStyle/>
          <a:p>
            <a:r>
              <a:rPr kumimoji="1" lang="en-US" altLang="zh-CN" dirty="0" err="1"/>
              <a:t>mean_R</a:t>
            </a:r>
            <a:r>
              <a:rPr kumimoji="1" lang="en-US" altLang="zh-CN" dirty="0"/>
              <a:t> = (864.45+877.88+…+1449.58) / 4=1152.7</a:t>
            </a:r>
          </a:p>
          <a:p>
            <a:r>
              <a:rPr kumimoji="1" lang="zh-CN" altLang="en-US" dirty="0">
                <a:latin typeface="SimHei" panose="02010609060101010101" pitchFamily="49" charset="-122"/>
                <a:ea typeface="SimHei" panose="02010609060101010101" pitchFamily="49" charset="-122"/>
              </a:rPr>
              <a:t>同理计算</a:t>
            </a:r>
            <a:r>
              <a:rPr kumimoji="1" lang="en-US" altLang="zh-CN" dirty="0" err="1"/>
              <a:t>mean_G</a:t>
            </a:r>
            <a:r>
              <a:rPr kumimoji="1" lang="zh-CN" altLang="en-US" dirty="0"/>
              <a:t>，</a:t>
            </a:r>
            <a:r>
              <a:rPr kumimoji="1" lang="en-US" altLang="zh-CN" dirty="0" err="1"/>
              <a:t>mean_B</a:t>
            </a:r>
            <a:endParaRPr kumimoji="1" lang="en-US" altLang="zh-CN" dirty="0"/>
          </a:p>
        </p:txBody>
      </p:sp>
      <p:grpSp>
        <p:nvGrpSpPr>
          <p:cNvPr id="3" name="组合 2">
            <a:extLst>
              <a:ext uri="{FF2B5EF4-FFF2-40B4-BE49-F238E27FC236}">
                <a16:creationId xmlns:a16="http://schemas.microsoft.com/office/drawing/2014/main" id="{EEA75326-F043-4696-A41E-0346CA27F41A}"/>
              </a:ext>
            </a:extLst>
          </p:cNvPr>
          <p:cNvGrpSpPr/>
          <p:nvPr/>
        </p:nvGrpSpPr>
        <p:grpSpPr>
          <a:xfrm>
            <a:off x="6084168" y="1727177"/>
            <a:ext cx="1728127" cy="840423"/>
            <a:chOff x="7230038" y="3343790"/>
            <a:chExt cx="1728127" cy="840423"/>
          </a:xfrm>
        </p:grpSpPr>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53AE7A23-4509-F84F-B6E0-05DF39804BAC}"/>
                    </a:ext>
                  </a:extLst>
                </p:cNvPr>
                <p:cNvSpPr txBox="1"/>
                <p:nvPr/>
              </p:nvSpPr>
              <p:spPr>
                <a:xfrm>
                  <a:off x="7806102" y="3343790"/>
                  <a:ext cx="1152063" cy="84042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kumimoji="1" lang="en-US" altLang="zh-CN" i="1" smtClean="0">
                                <a:latin typeface="Cambria Math" panose="02040503050406030204" pitchFamily="18" charset="0"/>
                              </a:rPr>
                            </m:ctrlPr>
                          </m:dPr>
                          <m:e>
                            <m:eqArr>
                              <m:eqArrPr>
                                <m:ctrlPr>
                                  <a:rPr kumimoji="1" lang="en-US" altLang="zh-CN" i="1">
                                    <a:latin typeface="Cambria Math" panose="02040503050406030204" pitchFamily="18" charset="0"/>
                                  </a:rPr>
                                </m:ctrlPr>
                              </m:eqArrPr>
                              <m:e>
                                <m:r>
                                  <a:rPr kumimoji="1" lang="en-US" altLang="zh-CN" b="0" i="1" smtClean="0">
                                    <a:latin typeface="Cambria Math" panose="02040503050406030204" pitchFamily="18" charset="0"/>
                                  </a:rPr>
                                  <m:t>1152.7</m:t>
                                </m:r>
                              </m:e>
                              <m:e>
                                <m:r>
                                  <a:rPr kumimoji="1" lang="en-US" altLang="zh-CN" b="0" i="1" smtClean="0">
                                    <a:latin typeface="Cambria Math" panose="02040503050406030204" pitchFamily="18" charset="0"/>
                                  </a:rPr>
                                  <m:t>1774.1</m:t>
                                </m:r>
                              </m:e>
                              <m:e>
                                <m:r>
                                  <a:rPr kumimoji="1" lang="en-US" altLang="zh-CN" b="0" i="1" smtClean="0">
                                    <a:latin typeface="Cambria Math" panose="02040503050406030204" pitchFamily="18" charset="0"/>
                                  </a:rPr>
                                  <m:t>2888.8</m:t>
                                </m:r>
                              </m:e>
                            </m:eqArr>
                          </m:e>
                        </m:d>
                      </m:oMath>
                    </m:oMathPara>
                  </a14:m>
                  <a:endParaRPr kumimoji="1" lang="zh-CN" altLang="en-US" dirty="0"/>
                </a:p>
              </p:txBody>
            </p:sp>
          </mc:Choice>
          <mc:Fallback xmlns="">
            <p:sp>
              <p:nvSpPr>
                <p:cNvPr id="13" name="文本框 12">
                  <a:extLst>
                    <a:ext uri="{FF2B5EF4-FFF2-40B4-BE49-F238E27FC236}">
                      <a16:creationId xmlns:a16="http://schemas.microsoft.com/office/drawing/2014/main" id="{53AE7A23-4509-F84F-B6E0-05DF39804BAC}"/>
                    </a:ext>
                  </a:extLst>
                </p:cNvPr>
                <p:cNvSpPr txBox="1">
                  <a:spLocks noRot="1" noChangeAspect="1" noMove="1" noResize="1" noEditPoints="1" noAdjustHandles="1" noChangeArrowheads="1" noChangeShapeType="1" noTextEdit="1"/>
                </p:cNvSpPr>
                <p:nvPr/>
              </p:nvSpPr>
              <p:spPr>
                <a:xfrm>
                  <a:off x="7806102" y="3343790"/>
                  <a:ext cx="1152063" cy="840423"/>
                </a:xfrm>
                <a:prstGeom prst="rect">
                  <a:avLst/>
                </a:prstGeom>
                <a:blipFill>
                  <a:blip r:embed="rId3"/>
                  <a:stretch>
                    <a:fillRect/>
                  </a:stretch>
                </a:blipFill>
              </p:spPr>
              <p:txBody>
                <a:bodyPr/>
                <a:lstStyle/>
                <a:p>
                  <a:r>
                    <a:rPr lang="zh-HK" altLang="en-US">
                      <a:noFill/>
                    </a:rPr>
                    <a:t> </a:t>
                  </a:r>
                </a:p>
              </p:txBody>
            </p:sp>
          </mc:Fallback>
        </mc:AlternateContent>
        <p:sp>
          <p:nvSpPr>
            <p:cNvPr id="14" name="文本框 13">
              <a:extLst>
                <a:ext uri="{FF2B5EF4-FFF2-40B4-BE49-F238E27FC236}">
                  <a16:creationId xmlns:a16="http://schemas.microsoft.com/office/drawing/2014/main" id="{1A83CCDD-D251-5F40-A4A0-45C4F27DDF68}"/>
                </a:ext>
              </a:extLst>
            </p:cNvPr>
            <p:cNvSpPr txBox="1"/>
            <p:nvPr/>
          </p:nvSpPr>
          <p:spPr>
            <a:xfrm>
              <a:off x="7230038" y="3549680"/>
              <a:ext cx="718466" cy="400110"/>
            </a:xfrm>
            <a:prstGeom prst="rect">
              <a:avLst/>
            </a:prstGeom>
            <a:noFill/>
          </p:spPr>
          <p:txBody>
            <a:bodyPr wrap="none" rtlCol="0">
              <a:spAutoFit/>
            </a:bodyPr>
            <a:lstStyle/>
            <a:p>
              <a:r>
                <a:rPr kumimoji="1" lang="en-US" altLang="zh-CN" dirty="0"/>
                <a:t>X1 =</a:t>
              </a:r>
              <a:endParaRPr kumimoji="1" lang="zh-CN" altLang="en-US" dirty="0"/>
            </a:p>
          </p:txBody>
        </p:sp>
      </p:grpSp>
      <p:graphicFrame>
        <p:nvGraphicFramePr>
          <p:cNvPr id="16" name="表格 5">
            <a:extLst>
              <a:ext uri="{FF2B5EF4-FFF2-40B4-BE49-F238E27FC236}">
                <a16:creationId xmlns:a16="http://schemas.microsoft.com/office/drawing/2014/main" id="{23616ADC-3BAA-0145-A2C1-67C01A1A73EF}"/>
              </a:ext>
            </a:extLst>
          </p:cNvPr>
          <p:cNvGraphicFramePr>
            <a:graphicFrameLocks noGrp="1"/>
          </p:cNvGraphicFramePr>
          <p:nvPr>
            <p:extLst>
              <p:ext uri="{D42A27DB-BD31-4B8C-83A1-F6EECF244321}">
                <p14:modId xmlns:p14="http://schemas.microsoft.com/office/powerpoint/2010/main" val="1549582421"/>
              </p:ext>
            </p:extLst>
          </p:nvPr>
        </p:nvGraphicFramePr>
        <p:xfrm>
          <a:off x="1195022" y="1432596"/>
          <a:ext cx="3960440" cy="1166430"/>
        </p:xfrm>
        <a:graphic>
          <a:graphicData uri="http://schemas.openxmlformats.org/drawingml/2006/table">
            <a:tbl>
              <a:tblPr firstRow="1" bandRow="1">
                <a:tableStyleId>{5C22544A-7EE6-4342-B048-85BDC9FD1C3A}</a:tableStyleId>
              </a:tblPr>
              <a:tblGrid>
                <a:gridCol w="792088">
                  <a:extLst>
                    <a:ext uri="{9D8B030D-6E8A-4147-A177-3AD203B41FA5}">
                      <a16:colId xmlns:a16="http://schemas.microsoft.com/office/drawing/2014/main" val="3610648799"/>
                    </a:ext>
                  </a:extLst>
                </a:gridCol>
                <a:gridCol w="792088">
                  <a:extLst>
                    <a:ext uri="{9D8B030D-6E8A-4147-A177-3AD203B41FA5}">
                      <a16:colId xmlns:a16="http://schemas.microsoft.com/office/drawing/2014/main" val="2055481839"/>
                    </a:ext>
                  </a:extLst>
                </a:gridCol>
                <a:gridCol w="792088">
                  <a:extLst>
                    <a:ext uri="{9D8B030D-6E8A-4147-A177-3AD203B41FA5}">
                      <a16:colId xmlns:a16="http://schemas.microsoft.com/office/drawing/2014/main" val="1576549129"/>
                    </a:ext>
                  </a:extLst>
                </a:gridCol>
                <a:gridCol w="792088">
                  <a:extLst>
                    <a:ext uri="{9D8B030D-6E8A-4147-A177-3AD203B41FA5}">
                      <a16:colId xmlns:a16="http://schemas.microsoft.com/office/drawing/2014/main" val="681982304"/>
                    </a:ext>
                  </a:extLst>
                </a:gridCol>
                <a:gridCol w="792088">
                  <a:extLst>
                    <a:ext uri="{9D8B030D-6E8A-4147-A177-3AD203B41FA5}">
                      <a16:colId xmlns:a16="http://schemas.microsoft.com/office/drawing/2014/main" val="800272799"/>
                    </a:ext>
                  </a:extLst>
                </a:gridCol>
              </a:tblGrid>
              <a:tr h="287860">
                <a:tc>
                  <a:txBody>
                    <a:bodyPr/>
                    <a:lstStyle/>
                    <a:p>
                      <a:pPr algn="ctr"/>
                      <a:endParaRPr lang="zh-CN" altLang="en-US" sz="1200" dirty="0"/>
                    </a:p>
                  </a:txBody>
                  <a:tcPr marL="66782" marR="66782" marT="33391" marB="33391" anchor="ctr"/>
                </a:tc>
                <a:tc>
                  <a:txBody>
                    <a:bodyPr/>
                    <a:lstStyle/>
                    <a:p>
                      <a:pPr algn="ctr"/>
                      <a:r>
                        <a:rPr lang="en-US" altLang="zh-CN" sz="1200" dirty="0"/>
                        <a:t>1</a:t>
                      </a:r>
                      <a:endParaRPr lang="zh-CN" altLang="en-US" sz="1200" dirty="0"/>
                    </a:p>
                  </a:txBody>
                  <a:tcPr marL="66782" marR="66782" marT="33391" marB="33391" anchor="ctr"/>
                </a:tc>
                <a:tc>
                  <a:txBody>
                    <a:bodyPr/>
                    <a:lstStyle/>
                    <a:p>
                      <a:pPr algn="ctr"/>
                      <a:r>
                        <a:rPr lang="en-US" altLang="zh-CN" sz="1200" dirty="0"/>
                        <a:t>2</a:t>
                      </a:r>
                      <a:endParaRPr lang="zh-CN" altLang="en-US" sz="1200" dirty="0"/>
                    </a:p>
                  </a:txBody>
                  <a:tcPr marL="66782" marR="66782" marT="33391" marB="33391" anchor="ctr"/>
                </a:tc>
                <a:tc>
                  <a:txBody>
                    <a:bodyPr/>
                    <a:lstStyle/>
                    <a:p>
                      <a:pPr algn="ctr"/>
                      <a:r>
                        <a:rPr lang="en-US" altLang="zh-CN" sz="1200" dirty="0"/>
                        <a:t>3</a:t>
                      </a:r>
                      <a:endParaRPr lang="zh-CN" altLang="en-US" sz="1200" dirty="0"/>
                    </a:p>
                  </a:txBody>
                  <a:tcPr marL="66782" marR="66782" marT="33391" marB="33391" anchor="ctr"/>
                </a:tc>
                <a:tc>
                  <a:txBody>
                    <a:bodyPr/>
                    <a:lstStyle/>
                    <a:p>
                      <a:pPr algn="ctr"/>
                      <a:r>
                        <a:rPr lang="en-US" altLang="zh-CN" sz="1200" dirty="0"/>
                        <a:t>4</a:t>
                      </a:r>
                      <a:endParaRPr lang="zh-CN" altLang="en-US" sz="1200" dirty="0"/>
                    </a:p>
                  </a:txBody>
                  <a:tcPr marL="66782" marR="66782" marT="33391" marB="33391" anchor="ctr"/>
                </a:tc>
                <a:extLst>
                  <a:ext uri="{0D108BD9-81ED-4DB2-BD59-A6C34878D82A}">
                    <a16:rowId xmlns:a16="http://schemas.microsoft.com/office/drawing/2014/main" val="1450604537"/>
                  </a:ext>
                </a:extLst>
              </a:tr>
              <a:tr h="302850">
                <a:tc>
                  <a:txBody>
                    <a:bodyPr/>
                    <a:lstStyle/>
                    <a:p>
                      <a:pPr algn="ctr"/>
                      <a:r>
                        <a:rPr lang="en-US" altLang="zh-CN" sz="1200" dirty="0"/>
                        <a:t>R</a:t>
                      </a:r>
                      <a:endParaRPr lang="zh-CN" altLang="en-US" sz="1200" dirty="0"/>
                    </a:p>
                  </a:txBody>
                  <a:tcPr marL="66782" marR="66782" marT="33391" marB="33391" anchor="ctr"/>
                </a:tc>
                <a:tc>
                  <a:txBody>
                    <a:bodyPr/>
                    <a:lstStyle/>
                    <a:p>
                      <a:pPr algn="ctr"/>
                      <a:r>
                        <a:rPr lang="en-US" altLang="zh-CN" sz="1200" b="0" dirty="0">
                          <a:solidFill>
                            <a:srgbClr val="0000FF"/>
                          </a:solidFill>
                        </a:rPr>
                        <a:t>864.45</a:t>
                      </a:r>
                      <a:endParaRPr lang="zh-CN" altLang="en-US" sz="1200" b="0" dirty="0"/>
                    </a:p>
                  </a:txBody>
                  <a:tcPr marL="66782" marR="66782" marT="33391" marB="33391" anchor="ctr"/>
                </a:tc>
                <a:tc>
                  <a:txBody>
                    <a:bodyPr/>
                    <a:lstStyle/>
                    <a:p>
                      <a:pPr algn="ctr"/>
                      <a:r>
                        <a:rPr lang="en-US" altLang="zh-CN" sz="1200" dirty="0">
                          <a:solidFill>
                            <a:srgbClr val="0000FF"/>
                          </a:solidFill>
                        </a:rPr>
                        <a:t>877.88</a:t>
                      </a:r>
                      <a:endParaRPr lang="zh-CN" altLang="en-US" sz="1200" dirty="0"/>
                    </a:p>
                  </a:txBody>
                  <a:tcPr marL="66782" marR="66782" marT="33391" marB="33391" anchor="ctr"/>
                </a:tc>
                <a:tc>
                  <a:txBody>
                    <a:bodyPr/>
                    <a:lstStyle/>
                    <a:p>
                      <a:pPr algn="ctr"/>
                      <a:r>
                        <a:rPr lang="en-US" altLang="zh-CN" sz="1200" dirty="0">
                          <a:solidFill>
                            <a:srgbClr val="0000FF"/>
                          </a:solidFill>
                        </a:rPr>
                        <a:t>1418.79</a:t>
                      </a:r>
                      <a:endParaRPr lang="zh-CN" altLang="en-US" sz="1200" dirty="0"/>
                    </a:p>
                  </a:txBody>
                  <a:tcPr marL="66782" marR="66782" marT="33391" marB="33391" anchor="ctr"/>
                </a:tc>
                <a:tc>
                  <a:txBody>
                    <a:bodyPr/>
                    <a:lstStyle/>
                    <a:p>
                      <a:pPr algn="ctr"/>
                      <a:r>
                        <a:rPr lang="en-US" altLang="zh-CN" sz="1200" dirty="0">
                          <a:solidFill>
                            <a:srgbClr val="0000FF"/>
                          </a:solidFill>
                        </a:rPr>
                        <a:t>1449.58</a:t>
                      </a:r>
                      <a:endParaRPr lang="zh-CN" altLang="en-US" sz="1200" dirty="0"/>
                    </a:p>
                  </a:txBody>
                  <a:tcPr marL="66782" marR="66782" marT="33391" marB="33391" anchor="ctr"/>
                </a:tc>
                <a:extLst>
                  <a:ext uri="{0D108BD9-81ED-4DB2-BD59-A6C34878D82A}">
                    <a16:rowId xmlns:a16="http://schemas.microsoft.com/office/drawing/2014/main" val="1004168805"/>
                  </a:ext>
                </a:extLst>
              </a:tr>
              <a:tr h="287860">
                <a:tc>
                  <a:txBody>
                    <a:bodyPr/>
                    <a:lstStyle/>
                    <a:p>
                      <a:pPr algn="ctr"/>
                      <a:r>
                        <a:rPr lang="en-US" altLang="zh-CN" sz="1200" dirty="0"/>
                        <a:t>G</a:t>
                      </a:r>
                      <a:endParaRPr lang="zh-CN" altLang="en-US" sz="1200" dirty="0"/>
                    </a:p>
                  </a:txBody>
                  <a:tcPr marL="66782" marR="66782" marT="33391" marB="33391" anchor="ctr"/>
                </a:tc>
                <a:tc>
                  <a:txBody>
                    <a:bodyPr/>
                    <a:lstStyle/>
                    <a:p>
                      <a:pPr algn="ctr"/>
                      <a:r>
                        <a:rPr lang="en-US" altLang="zh-CN" sz="1200" dirty="0">
                          <a:solidFill>
                            <a:srgbClr val="0000FF"/>
                          </a:solidFill>
                        </a:rPr>
                        <a:t>1647.31</a:t>
                      </a:r>
                      <a:endParaRPr lang="zh-CN" altLang="en-US" sz="1200" dirty="0"/>
                    </a:p>
                  </a:txBody>
                  <a:tcPr marL="66782" marR="66782" marT="33391" marB="33391" anchor="ctr"/>
                </a:tc>
                <a:tc>
                  <a:txBody>
                    <a:bodyPr/>
                    <a:lstStyle/>
                    <a:p>
                      <a:pPr algn="ctr"/>
                      <a:r>
                        <a:rPr lang="en-US" altLang="zh-CN" sz="1200" dirty="0">
                          <a:solidFill>
                            <a:srgbClr val="0000FF"/>
                          </a:solidFill>
                        </a:rPr>
                        <a:t>2031.66</a:t>
                      </a:r>
                      <a:endParaRPr lang="zh-CN" altLang="en-US" sz="1200" dirty="0"/>
                    </a:p>
                  </a:txBody>
                  <a:tcPr marL="66782" marR="66782" marT="33391" marB="33391" anchor="ctr"/>
                </a:tc>
                <a:tc>
                  <a:txBody>
                    <a:bodyPr/>
                    <a:lstStyle/>
                    <a:p>
                      <a:pPr algn="ctr"/>
                      <a:r>
                        <a:rPr lang="en-US" altLang="zh-CN" sz="1200" dirty="0">
                          <a:solidFill>
                            <a:srgbClr val="0000FF"/>
                          </a:solidFill>
                        </a:rPr>
                        <a:t>1775.89</a:t>
                      </a:r>
                      <a:endParaRPr lang="zh-CN" altLang="en-US" sz="1200" dirty="0"/>
                    </a:p>
                  </a:txBody>
                  <a:tcPr marL="66782" marR="66782" marT="33391" marB="33391" anchor="ctr"/>
                </a:tc>
                <a:tc>
                  <a:txBody>
                    <a:bodyPr/>
                    <a:lstStyle/>
                    <a:p>
                      <a:pPr algn="ctr"/>
                      <a:r>
                        <a:rPr lang="en-US" altLang="zh-CN" sz="1200" dirty="0">
                          <a:solidFill>
                            <a:srgbClr val="0000FF"/>
                          </a:solidFill>
                        </a:rPr>
                        <a:t>1641.58</a:t>
                      </a:r>
                      <a:endParaRPr lang="zh-CN" altLang="en-US" sz="1200" dirty="0"/>
                    </a:p>
                  </a:txBody>
                  <a:tcPr marL="66782" marR="66782" marT="33391" marB="33391" anchor="ctr"/>
                </a:tc>
                <a:extLst>
                  <a:ext uri="{0D108BD9-81ED-4DB2-BD59-A6C34878D82A}">
                    <a16:rowId xmlns:a16="http://schemas.microsoft.com/office/drawing/2014/main" val="1422313401"/>
                  </a:ext>
                </a:extLst>
              </a:tr>
              <a:tr h="287860">
                <a:tc>
                  <a:txBody>
                    <a:bodyPr/>
                    <a:lstStyle/>
                    <a:p>
                      <a:pPr algn="ctr"/>
                      <a:r>
                        <a:rPr lang="en-US" altLang="zh-CN" sz="1200" dirty="0"/>
                        <a:t>B</a:t>
                      </a:r>
                      <a:endParaRPr lang="zh-CN" altLang="en-US" sz="1200" dirty="0"/>
                    </a:p>
                  </a:txBody>
                  <a:tcPr marL="66782" marR="66782" marT="33391" marB="33391" anchor="ctr"/>
                </a:tc>
                <a:tc>
                  <a:txBody>
                    <a:bodyPr/>
                    <a:lstStyle/>
                    <a:p>
                      <a:pPr algn="ctr"/>
                      <a:r>
                        <a:rPr lang="en-US" altLang="zh-CN" sz="1200" dirty="0">
                          <a:solidFill>
                            <a:srgbClr val="0000FF"/>
                          </a:solidFill>
                        </a:rPr>
                        <a:t>2665.9</a:t>
                      </a:r>
                      <a:endParaRPr lang="zh-CN" altLang="en-US" sz="1200" dirty="0"/>
                    </a:p>
                  </a:txBody>
                  <a:tcPr marL="66782" marR="66782" marT="33391" marB="33391" anchor="ctr"/>
                </a:tc>
                <a:tc>
                  <a:txBody>
                    <a:bodyPr/>
                    <a:lstStyle/>
                    <a:p>
                      <a:pPr algn="ctr"/>
                      <a:r>
                        <a:rPr lang="en-US" altLang="zh-CN" sz="1200" dirty="0">
                          <a:solidFill>
                            <a:srgbClr val="0000FF"/>
                          </a:solidFill>
                        </a:rPr>
                        <a:t>3071.18</a:t>
                      </a:r>
                      <a:endParaRPr lang="zh-CN" altLang="en-US" sz="1200" dirty="0"/>
                    </a:p>
                  </a:txBody>
                  <a:tcPr marL="66782" marR="66782" marT="33391" marB="33391" anchor="ctr"/>
                </a:tc>
                <a:tc>
                  <a:txBody>
                    <a:bodyPr/>
                    <a:lstStyle/>
                    <a:p>
                      <a:pPr algn="ctr"/>
                      <a:r>
                        <a:rPr lang="en-US" altLang="zh-CN" sz="1200" dirty="0">
                          <a:solidFill>
                            <a:srgbClr val="0000FF"/>
                          </a:solidFill>
                        </a:rPr>
                        <a:t>2772.9</a:t>
                      </a:r>
                      <a:endParaRPr lang="zh-CN" altLang="en-US" sz="1200" dirty="0"/>
                    </a:p>
                  </a:txBody>
                  <a:tcPr marL="66782" marR="66782" marT="33391" marB="33391" anchor="ctr"/>
                </a:tc>
                <a:tc>
                  <a:txBody>
                    <a:bodyPr/>
                    <a:lstStyle/>
                    <a:p>
                      <a:pPr algn="ctr"/>
                      <a:r>
                        <a:rPr lang="en-US" altLang="zh-CN" sz="1200" dirty="0">
                          <a:solidFill>
                            <a:srgbClr val="0000FF"/>
                          </a:solidFill>
                        </a:rPr>
                        <a:t>3045.12</a:t>
                      </a:r>
                      <a:endParaRPr lang="zh-CN" altLang="en-US" sz="1200" dirty="0"/>
                    </a:p>
                  </a:txBody>
                  <a:tcPr marL="66782" marR="66782" marT="33391" marB="33391" anchor="ctr"/>
                </a:tc>
                <a:extLst>
                  <a:ext uri="{0D108BD9-81ED-4DB2-BD59-A6C34878D82A}">
                    <a16:rowId xmlns:a16="http://schemas.microsoft.com/office/drawing/2014/main" val="1541489150"/>
                  </a:ext>
                </a:extLst>
              </a:tr>
            </a:tbl>
          </a:graphicData>
        </a:graphic>
      </p:graphicFrame>
      <p:sp>
        <p:nvSpPr>
          <p:cNvPr id="17" name="文本框 16">
            <a:extLst>
              <a:ext uri="{FF2B5EF4-FFF2-40B4-BE49-F238E27FC236}">
                <a16:creationId xmlns:a16="http://schemas.microsoft.com/office/drawing/2014/main" id="{FEE10F72-D18A-CB48-807C-7F054BC8D2BA}"/>
              </a:ext>
            </a:extLst>
          </p:cNvPr>
          <p:cNvSpPr txBox="1"/>
          <p:nvPr/>
        </p:nvSpPr>
        <p:spPr>
          <a:xfrm>
            <a:off x="566124" y="4475711"/>
            <a:ext cx="8392041" cy="1015663"/>
          </a:xfrm>
          <a:prstGeom prst="rect">
            <a:avLst/>
          </a:prstGeom>
          <a:noFill/>
        </p:spPr>
        <p:txBody>
          <a:bodyPr wrap="none" rtlCol="0">
            <a:spAutoFit/>
          </a:bodyPr>
          <a:lstStyle/>
          <a:p>
            <a:r>
              <a:rPr kumimoji="1" lang="zh-CN" altLang="en-US" dirty="0">
                <a:latin typeface="SimHei" panose="02010609060101010101" pitchFamily="49" charset="-122"/>
                <a:ea typeface="SimHei" panose="02010609060101010101" pitchFamily="49" charset="-122"/>
              </a:rPr>
              <a:t>将上表作为一个矩阵，放入</a:t>
            </a:r>
            <a:r>
              <a:rPr kumimoji="1" lang="en-US" altLang="zh-CN" dirty="0" err="1"/>
              <a:t>Matlab</a:t>
            </a:r>
            <a:r>
              <a:rPr kumimoji="1" lang="zh-CN" altLang="en-US" dirty="0">
                <a:latin typeface="SimHei" panose="02010609060101010101" pitchFamily="49" charset="-122"/>
                <a:ea typeface="SimHei" panose="02010609060101010101" pitchFamily="49" charset="-122"/>
              </a:rPr>
              <a:t>计算时，</a:t>
            </a:r>
            <a:r>
              <a:rPr kumimoji="1" lang="en-US" altLang="zh-CN" dirty="0" err="1"/>
              <a:t>Matlab</a:t>
            </a:r>
            <a:r>
              <a:rPr kumimoji="1" lang="zh-CN" altLang="en-US" dirty="0">
                <a:latin typeface="SimHei" panose="02010609060101010101" pitchFamily="49" charset="-122"/>
                <a:ea typeface="SimHei" panose="02010609060101010101" pitchFamily="49" charset="-122"/>
              </a:rPr>
              <a:t>对矩阵计算</a:t>
            </a:r>
            <a:r>
              <a:rPr kumimoji="1" lang="zh-CN" altLang="en-US" dirty="0">
                <a:solidFill>
                  <a:srgbClr val="FF0000"/>
                </a:solidFill>
                <a:latin typeface="SimHei" panose="02010609060101010101" pitchFamily="49" charset="-122"/>
                <a:ea typeface="SimHei" panose="02010609060101010101" pitchFamily="49" charset="-122"/>
              </a:rPr>
              <a:t>按列计算</a:t>
            </a:r>
            <a:endParaRPr kumimoji="1" lang="en-US" altLang="zh-CN" dirty="0">
              <a:solidFill>
                <a:srgbClr val="FF0000"/>
              </a:solidFill>
              <a:latin typeface="SimHei" panose="02010609060101010101" pitchFamily="49" charset="-122"/>
              <a:ea typeface="SimHei" panose="02010609060101010101" pitchFamily="49" charset="-122"/>
            </a:endParaRPr>
          </a:p>
          <a:p>
            <a:endParaRPr kumimoji="1" lang="en-US" altLang="zh-CN" dirty="0">
              <a:solidFill>
                <a:srgbClr val="0000FF"/>
              </a:solidFill>
            </a:endParaRPr>
          </a:p>
          <a:p>
            <a:r>
              <a:rPr kumimoji="1" lang="en-US" altLang="zh-CN" dirty="0" err="1">
                <a:solidFill>
                  <a:srgbClr val="0000FF"/>
                </a:solidFill>
              </a:rPr>
              <a:t>matlab</a:t>
            </a:r>
            <a:r>
              <a:rPr kumimoji="1" lang="zh-CN" altLang="en-US" dirty="0">
                <a:solidFill>
                  <a:srgbClr val="0000FF"/>
                </a:solidFill>
                <a:latin typeface="SimHei" panose="02010609060101010101" pitchFamily="49" charset="-122"/>
                <a:ea typeface="SimHei" panose="02010609060101010101" pitchFamily="49" charset="-122"/>
              </a:rPr>
              <a:t>代码</a:t>
            </a:r>
            <a:r>
              <a:rPr kumimoji="1" lang="zh-CN" altLang="en-US" dirty="0">
                <a:solidFill>
                  <a:srgbClr val="0000FF"/>
                </a:solidFill>
              </a:rPr>
              <a:t>：</a:t>
            </a:r>
            <a:r>
              <a:rPr kumimoji="1" lang="en-US" altLang="zh-CN" dirty="0"/>
              <a:t>X1 = mean(B</a:t>
            </a:r>
            <a:r>
              <a:rPr kumimoji="1" lang="en-US" altLang="zh-CN" dirty="0">
                <a:solidFill>
                  <a:srgbClr val="FF0000"/>
                </a:solidFill>
              </a:rPr>
              <a:t>’</a:t>
            </a:r>
            <a:r>
              <a:rPr kumimoji="1" lang="en-US" altLang="zh-CN" dirty="0"/>
              <a:t>)</a:t>
            </a:r>
            <a:r>
              <a:rPr kumimoji="1" lang="en-US" altLang="zh-CN" dirty="0">
                <a:solidFill>
                  <a:srgbClr val="FF0000"/>
                </a:solidFill>
              </a:rPr>
              <a:t>’</a:t>
            </a:r>
            <a:r>
              <a:rPr kumimoji="1" lang="en-US" altLang="zh-CN" dirty="0"/>
              <a:t>;</a:t>
            </a:r>
            <a:r>
              <a:rPr kumimoji="1" lang="zh-CN" altLang="en-US" dirty="0">
                <a:solidFill>
                  <a:srgbClr val="FF0000"/>
                </a:solidFill>
              </a:rPr>
              <a:t>   </a:t>
            </a:r>
            <a:r>
              <a:rPr kumimoji="1" lang="en-US" altLang="zh-CN" dirty="0">
                <a:solidFill>
                  <a:srgbClr val="FF0000"/>
                </a:solidFill>
              </a:rPr>
              <a:t>%</a:t>
            </a:r>
            <a:r>
              <a:rPr kumimoji="1" lang="zh-CN" altLang="en-US" dirty="0">
                <a:solidFill>
                  <a:srgbClr val="FF0000"/>
                </a:solidFill>
              </a:rPr>
              <a:t> </a:t>
            </a:r>
            <a:r>
              <a:rPr kumimoji="1" lang="en-US" altLang="zh-CN" dirty="0">
                <a:solidFill>
                  <a:srgbClr val="FF0000"/>
                </a:solidFill>
              </a:rPr>
              <a:t>’:</a:t>
            </a:r>
            <a:r>
              <a:rPr kumimoji="1" lang="zh-CN" altLang="en-US" dirty="0">
                <a:solidFill>
                  <a:srgbClr val="FF0000"/>
                </a:solidFill>
                <a:latin typeface="SimHei" panose="02010609060101010101" pitchFamily="49" charset="-122"/>
                <a:ea typeface="SimHei" panose="02010609060101010101" pitchFamily="49" charset="-122"/>
              </a:rPr>
              <a:t>表示转置</a:t>
            </a:r>
          </a:p>
        </p:txBody>
      </p:sp>
    </p:spTree>
    <p:extLst>
      <p:ext uri="{BB962C8B-B14F-4D97-AF65-F5344CB8AC3E}">
        <p14:creationId xmlns:p14="http://schemas.microsoft.com/office/powerpoint/2010/main" val="281189675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3">
            <a:extLst>
              <a:ext uri="{FF2B5EF4-FFF2-40B4-BE49-F238E27FC236}">
                <a16:creationId xmlns:a16="http://schemas.microsoft.com/office/drawing/2014/main" id="{9B967D73-5584-5046-A37C-91FFBA5302FD}"/>
              </a:ext>
            </a:extLst>
          </p:cNvPr>
          <p:cNvSpPr txBox="1">
            <a:spLocks noChangeArrowheads="1"/>
          </p:cNvSpPr>
          <p:nvPr/>
        </p:nvSpPr>
        <p:spPr bwMode="auto">
          <a:xfrm>
            <a:off x="611560" y="1314450"/>
            <a:ext cx="8153400" cy="15384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Font typeface="Wingdings" pitchFamily="2" charset="2"/>
              <a:buChar char="o"/>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itchFamily="2" charset="2"/>
              <a:buChar char="n"/>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itchFamily="2" charset="2"/>
              <a:buChar char="o"/>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itchFamily="2" charset="2"/>
              <a:buChar char="n"/>
              <a:defRPr sz="2000">
                <a:solidFill>
                  <a:schemeClr val="tx1"/>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algn="just" eaLnBrk="1" hangingPunct="1">
              <a:lnSpc>
                <a:spcPct val="150000"/>
              </a:lnSpc>
              <a:spcBef>
                <a:spcPct val="0"/>
              </a:spcBef>
              <a:buClr>
                <a:srgbClr val="003366"/>
              </a:buClr>
              <a:buSzPct val="75000"/>
              <a:buFont typeface="Wingdings" pitchFamily="2" charset="2"/>
              <a:buNone/>
            </a:pPr>
            <a:r>
              <a:rPr lang="en-US" altLang="zh-CN" sz="2500" b="0" dirty="0">
                <a:solidFill>
                  <a:srgbClr val="003366"/>
                </a:solidFill>
              </a:rPr>
              <a:t>    </a:t>
            </a:r>
            <a:r>
              <a:rPr lang="zh-CN" altLang="en-US" sz="2000" b="0" dirty="0">
                <a:latin typeface="微软雅黑" panose="020B0503020204020204" pitchFamily="34" charset="-122"/>
                <a:ea typeface="微软雅黑" panose="020B0503020204020204" pitchFamily="34" charset="-122"/>
              </a:rPr>
              <a:t>然后</a:t>
            </a:r>
            <a:r>
              <a:rPr lang="zh-CN" altLang="en-US" sz="2000" b="0" dirty="0">
                <a:solidFill>
                  <a:srgbClr val="FF0000"/>
                </a:solidFill>
                <a:latin typeface="微软雅黑" panose="020B0503020204020204" pitchFamily="34" charset="-122"/>
                <a:ea typeface="微软雅黑" panose="020B0503020204020204" pitchFamily="34" charset="-122"/>
              </a:rPr>
              <a:t>求出每一类样品的协方差矩阵</a:t>
            </a:r>
            <a:r>
              <a:rPr lang="en-US" altLang="zh-CN" sz="2000" b="0" dirty="0">
                <a:solidFill>
                  <a:srgbClr val="FF0000"/>
                </a:solidFill>
                <a:latin typeface="微软雅黑" panose="020B0503020204020204" pitchFamily="34" charset="-122"/>
                <a:ea typeface="微软雅黑" panose="020B0503020204020204" pitchFamily="34" charset="-122"/>
              </a:rPr>
              <a:t>Si</a:t>
            </a:r>
            <a:r>
              <a:rPr lang="zh-CN" altLang="en-US" sz="2000" b="0" dirty="0">
                <a:latin typeface="微软雅黑" panose="020B0503020204020204" pitchFamily="34" charset="-122"/>
                <a:ea typeface="微软雅黑" panose="020B0503020204020204" pitchFamily="34" charset="-122"/>
              </a:rPr>
              <a:t>，并出其</a:t>
            </a:r>
            <a:r>
              <a:rPr lang="zh-CN" altLang="en-US" sz="2000" b="0" dirty="0">
                <a:solidFill>
                  <a:srgbClr val="FF0000"/>
                </a:solidFill>
                <a:latin typeface="微软雅黑" panose="020B0503020204020204" pitchFamily="34" charset="-122"/>
                <a:ea typeface="微软雅黑" panose="020B0503020204020204" pitchFamily="34" charset="-122"/>
              </a:rPr>
              <a:t>逆矩阵</a:t>
            </a:r>
            <a:r>
              <a:rPr lang="en-US" altLang="zh-CN" sz="2000" b="0" dirty="0">
                <a:solidFill>
                  <a:srgbClr val="FF0000"/>
                </a:solidFill>
                <a:latin typeface="微软雅黑" panose="020B0503020204020204" pitchFamily="34" charset="-122"/>
                <a:ea typeface="微软雅黑" panose="020B0503020204020204" pitchFamily="34" charset="-122"/>
              </a:rPr>
              <a:t>Si</a:t>
            </a:r>
            <a:r>
              <a:rPr lang="en-US" altLang="zh-CN" sz="2000" b="0" baseline="30000" dirty="0">
                <a:solidFill>
                  <a:srgbClr val="FF0000"/>
                </a:solidFill>
                <a:latin typeface="微软雅黑" panose="020B0503020204020204" pitchFamily="34" charset="-122"/>
                <a:ea typeface="微软雅黑" panose="020B0503020204020204" pitchFamily="34" charset="-122"/>
              </a:rPr>
              <a:t>-1</a:t>
            </a:r>
            <a:r>
              <a:rPr lang="zh-CN" altLang="en-US" sz="2000" b="0" dirty="0">
                <a:latin typeface="微软雅黑" panose="020B0503020204020204" pitchFamily="34" charset="-122"/>
                <a:ea typeface="微软雅黑" panose="020B0503020204020204" pitchFamily="34" charset="-122"/>
              </a:rPr>
              <a:t>和</a:t>
            </a:r>
            <a:r>
              <a:rPr lang="zh-CN" altLang="en-US" sz="2000" b="0" dirty="0">
                <a:solidFill>
                  <a:srgbClr val="FF0000"/>
                </a:solidFill>
                <a:latin typeface="微软雅黑" panose="020B0503020204020204" pitchFamily="34" charset="-122"/>
                <a:ea typeface="微软雅黑" panose="020B0503020204020204" pitchFamily="34" charset="-122"/>
              </a:rPr>
              <a:t>行列式</a:t>
            </a:r>
            <a:r>
              <a:rPr lang="zh-CN" altLang="en-US" sz="2000" b="0" dirty="0">
                <a:latin typeface="微软雅黑" panose="020B0503020204020204" pitchFamily="34" charset="-122"/>
                <a:ea typeface="微软雅黑" panose="020B0503020204020204" pitchFamily="34" charset="-122"/>
              </a:rPr>
              <a:t>，</a:t>
            </a:r>
            <a:r>
              <a:rPr lang="en-US" altLang="zh-CN" sz="2000" b="0" dirty="0">
                <a:latin typeface="微软雅黑" panose="020B0503020204020204" pitchFamily="34" charset="-122"/>
                <a:ea typeface="微软雅黑" panose="020B0503020204020204" pitchFamily="34" charset="-122"/>
              </a:rPr>
              <a:t>j</a:t>
            </a:r>
            <a:r>
              <a:rPr lang="zh-CN" altLang="en-US" sz="2000" b="0" dirty="0">
                <a:latin typeface="微软雅黑" panose="020B0503020204020204" pitchFamily="34" charset="-122"/>
                <a:ea typeface="微软雅黑" panose="020B0503020204020204" pitchFamily="34" charset="-122"/>
              </a:rPr>
              <a:t>和</a:t>
            </a:r>
            <a:r>
              <a:rPr lang="en-US" altLang="zh-CN" sz="2000" b="0" dirty="0">
                <a:latin typeface="微软雅黑" panose="020B0503020204020204" pitchFamily="34" charset="-122"/>
                <a:ea typeface="微软雅黑" panose="020B0503020204020204" pitchFamily="34" charset="-122"/>
              </a:rPr>
              <a:t>k</a:t>
            </a:r>
            <a:r>
              <a:rPr lang="zh-CN" altLang="en-US" sz="2000" b="0" dirty="0">
                <a:latin typeface="微软雅黑" panose="020B0503020204020204" pitchFamily="34" charset="-122"/>
                <a:ea typeface="微软雅黑" panose="020B0503020204020204" pitchFamily="34" charset="-122"/>
              </a:rPr>
              <a:t>为特征值序号，</a:t>
            </a:r>
            <a:r>
              <a:rPr lang="en-US" altLang="zh-CN" sz="2000" b="0" dirty="0">
                <a:latin typeface="微软雅黑" panose="020B0503020204020204" pitchFamily="34" charset="-122"/>
                <a:ea typeface="微软雅黑" panose="020B0503020204020204" pitchFamily="34" charset="-122"/>
              </a:rPr>
              <a:t>N</a:t>
            </a:r>
            <a:r>
              <a:rPr lang="en-US" altLang="zh-CN" sz="2000" b="0" baseline="-25000" dirty="0">
                <a:latin typeface="微软雅黑" panose="020B0503020204020204" pitchFamily="34" charset="-122"/>
                <a:ea typeface="微软雅黑" panose="020B0503020204020204" pitchFamily="34" charset="-122"/>
              </a:rPr>
              <a:t>i</a:t>
            </a:r>
            <a:r>
              <a:rPr lang="zh-CN" altLang="en-US" sz="2000" b="0" dirty="0">
                <a:latin typeface="微软雅黑" panose="020B0503020204020204" pitchFamily="34" charset="-122"/>
                <a:ea typeface="微软雅黑" panose="020B0503020204020204" pitchFamily="34" charset="-122"/>
              </a:rPr>
              <a:t>为每类学习样本中包含元素的个数。</a:t>
            </a:r>
          </a:p>
          <a:p>
            <a:pPr eaLnBrk="1" hangingPunct="1">
              <a:buClr>
                <a:srgbClr val="003366"/>
              </a:buClr>
              <a:buSzPct val="75000"/>
              <a:buFont typeface="Wingdings" pitchFamily="2" charset="2"/>
              <a:buNone/>
            </a:pPr>
            <a:endParaRPr lang="zh-CN" altLang="en-US" sz="2000" b="0" dirty="0">
              <a:solidFill>
                <a:srgbClr val="003366"/>
              </a:solidFill>
            </a:endParaRPr>
          </a:p>
          <a:p>
            <a:pPr eaLnBrk="1" hangingPunct="1">
              <a:buClr>
                <a:srgbClr val="003366"/>
              </a:buClr>
              <a:buSzPct val="75000"/>
              <a:buFont typeface="Wingdings" pitchFamily="2" charset="2"/>
              <a:buNone/>
            </a:pPr>
            <a:endParaRPr lang="zh-CN" altLang="en-US" sz="2000" b="0" dirty="0">
              <a:solidFill>
                <a:srgbClr val="003366"/>
              </a:solidFill>
            </a:endParaRPr>
          </a:p>
          <a:p>
            <a:pPr eaLnBrk="1" hangingPunct="1">
              <a:buClr>
                <a:srgbClr val="003366"/>
              </a:buClr>
              <a:buSzPct val="75000"/>
              <a:buFont typeface="Wingdings" pitchFamily="2" charset="2"/>
              <a:buNone/>
            </a:pPr>
            <a:endParaRPr lang="zh-CN" altLang="en-US" sz="2000" b="0" dirty="0">
              <a:solidFill>
                <a:srgbClr val="003366"/>
              </a:solidFill>
            </a:endParaRPr>
          </a:p>
        </p:txBody>
      </p:sp>
      <p:sp>
        <p:nvSpPr>
          <p:cNvPr id="7" name="AutoShape 2">
            <a:extLst>
              <a:ext uri="{FF2B5EF4-FFF2-40B4-BE49-F238E27FC236}">
                <a16:creationId xmlns:a16="http://schemas.microsoft.com/office/drawing/2014/main" id="{1FA85D81-92EC-CF4C-958A-75DA7781B3A5}"/>
              </a:ext>
            </a:extLst>
          </p:cNvPr>
          <p:cNvSpPr>
            <a:spLocks noChangeArrowheads="1"/>
          </p:cNvSpPr>
          <p:nvPr/>
        </p:nvSpPr>
        <p:spPr bwMode="auto">
          <a:xfrm>
            <a:off x="930275" y="7099"/>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spcBef>
                <a:spcPct val="20000"/>
              </a:spcBef>
              <a:buClr>
                <a:schemeClr val="accent2"/>
              </a:buClr>
              <a:buFont typeface="Wingdings" pitchFamily="2" charset="2"/>
              <a:buChar char="o"/>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itchFamily="2" charset="2"/>
              <a:buChar char="n"/>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itchFamily="2" charset="2"/>
              <a:buChar char="o"/>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itchFamily="2" charset="2"/>
              <a:buChar char="n"/>
              <a:defRPr sz="2000">
                <a:solidFill>
                  <a:schemeClr val="tx1"/>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a:lnSpc>
                <a:spcPct val="90000"/>
              </a:lnSpc>
              <a:spcBef>
                <a:spcPct val="0"/>
              </a:spcBef>
              <a:buClrTx/>
              <a:buFontTx/>
              <a:buNone/>
            </a:pPr>
            <a:r>
              <a:rPr lang="zh-CN" altLang="en-US" sz="3600" dirty="0">
                <a:solidFill>
                  <a:schemeClr val="tx2"/>
                </a:solidFill>
                <a:latin typeface="+mn-lt"/>
                <a:ea typeface="+mj-ea"/>
                <a:cs typeface="+mj-cs"/>
              </a:rPr>
              <a:t>实际问题求解过程</a:t>
            </a:r>
          </a:p>
        </p:txBody>
      </p:sp>
      <p:pic>
        <p:nvPicPr>
          <p:cNvPr id="9" name="图片 8" descr="形状&#10;&#10;中度可信度描述已自动生成">
            <a:extLst>
              <a:ext uri="{FF2B5EF4-FFF2-40B4-BE49-F238E27FC236}">
                <a16:creationId xmlns:a16="http://schemas.microsoft.com/office/drawing/2014/main" id="{4606DE39-75F0-734A-87F6-1396523B8ED2}"/>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1896637" y="2672917"/>
            <a:ext cx="5350725" cy="2664296"/>
          </a:xfrm>
          <a:prstGeom prst="rect">
            <a:avLst/>
          </a:prstGeom>
          <a:solidFill>
            <a:schemeClr val="bg1"/>
          </a:solidFill>
          <a:effectLst>
            <a:outerShdw blurRad="50800" dist="63500" dir="13500000" algn="br" rotWithShape="0">
              <a:prstClr val="black">
                <a:alpha val="40000"/>
              </a:prstClr>
            </a:outerShdw>
          </a:effectLst>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B06136-6710-8542-A37E-6D807A8A28F5}"/>
              </a:ext>
            </a:extLst>
          </p:cNvPr>
          <p:cNvSpPr>
            <a:spLocks noGrp="1"/>
          </p:cNvSpPr>
          <p:nvPr>
            <p:ph type="title"/>
          </p:nvPr>
        </p:nvSpPr>
        <p:spPr/>
        <p:txBody>
          <a:bodyPr/>
          <a:lstStyle/>
          <a:p>
            <a:r>
              <a:rPr kumimoji="1" lang="zh-CN" altLang="en-US" dirty="0">
                <a:latin typeface="SimHei" panose="02010609060101010101" pitchFamily="49" charset="-122"/>
                <a:ea typeface="SimHei" panose="02010609060101010101" pitchFamily="49" charset="-122"/>
              </a:rPr>
              <a:t> 方差计算过程</a:t>
            </a:r>
          </a:p>
        </p:txBody>
      </p:sp>
      <p:sp>
        <p:nvSpPr>
          <p:cNvPr id="14" name="文本框 13">
            <a:extLst>
              <a:ext uri="{FF2B5EF4-FFF2-40B4-BE49-F238E27FC236}">
                <a16:creationId xmlns:a16="http://schemas.microsoft.com/office/drawing/2014/main" id="{1A83CCDD-D251-5F40-A4A0-45C4F27DDF68}"/>
              </a:ext>
            </a:extLst>
          </p:cNvPr>
          <p:cNvSpPr txBox="1"/>
          <p:nvPr/>
        </p:nvSpPr>
        <p:spPr>
          <a:xfrm>
            <a:off x="6827169" y="1761799"/>
            <a:ext cx="670376" cy="338554"/>
          </a:xfrm>
          <a:prstGeom prst="rect">
            <a:avLst/>
          </a:prstGeom>
          <a:noFill/>
        </p:spPr>
        <p:txBody>
          <a:bodyPr wrap="none" rtlCol="0">
            <a:spAutoFit/>
          </a:bodyPr>
          <a:lstStyle/>
          <a:p>
            <a:r>
              <a:rPr kumimoji="1" lang="en-US" altLang="zh-CN" sz="1600" dirty="0"/>
              <a:t>X1  =</a:t>
            </a:r>
            <a:endParaRPr kumimoji="1" lang="zh-CN" altLang="en-US" sz="1600" dirty="0"/>
          </a:p>
        </p:txBody>
      </p:sp>
      <p:pic>
        <p:nvPicPr>
          <p:cNvPr id="12" name="图片 11" descr="形状&#10;&#10;中度可信度描述已自动生成">
            <a:extLst>
              <a:ext uri="{FF2B5EF4-FFF2-40B4-BE49-F238E27FC236}">
                <a16:creationId xmlns:a16="http://schemas.microsoft.com/office/drawing/2014/main" id="{B99AD060-7851-654F-B30E-B8571BDC7921}"/>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528485" y="3176972"/>
            <a:ext cx="2675363" cy="1332148"/>
          </a:xfrm>
          <a:prstGeom prst="rect">
            <a:avLst/>
          </a:prstGeom>
          <a:solidFill>
            <a:schemeClr val="bg1"/>
          </a:solidFill>
          <a:effectLst>
            <a:outerShdw blurRad="50800" dist="63500" dir="13500000" algn="br" rotWithShape="0">
              <a:prstClr val="black">
                <a:alpha val="40000"/>
              </a:prstClr>
            </a:outerShdw>
          </a:effectLst>
        </p:spPr>
      </p:pic>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C7399D4A-0232-5B40-8486-F66C669E1949}"/>
                  </a:ext>
                </a:extLst>
              </p:cNvPr>
              <p:cNvSpPr txBox="1"/>
              <p:nvPr/>
            </p:nvSpPr>
            <p:spPr>
              <a:xfrm>
                <a:off x="7545635" y="1536955"/>
                <a:ext cx="1152063" cy="64960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kumimoji="1" lang="en-US" altLang="zh-CN" sz="1600" i="1" smtClean="0">
                              <a:latin typeface="Cambria Math" panose="02040503050406030204" pitchFamily="18" charset="0"/>
                            </a:rPr>
                          </m:ctrlPr>
                        </m:dPr>
                        <m:e>
                          <m:eqArr>
                            <m:eqArrPr>
                              <m:ctrlPr>
                                <a:rPr kumimoji="1" lang="en-US" altLang="zh-CN" sz="1600" i="1">
                                  <a:latin typeface="Cambria Math" panose="02040503050406030204" pitchFamily="18" charset="0"/>
                                </a:rPr>
                              </m:ctrlPr>
                            </m:eqArrPr>
                            <m:e>
                              <m:r>
                                <m:rPr>
                                  <m:sty m:val="p"/>
                                </m:rPr>
                                <a:rPr kumimoji="1" lang="en-US" altLang="zh-CN" sz="1600" i="1">
                                  <a:latin typeface="Cambria Math" panose="02040503050406030204" pitchFamily="18" charset="0"/>
                                </a:rPr>
                                <m:t>mean</m:t>
                              </m:r>
                              <m:r>
                                <a:rPr kumimoji="1" lang="en-US" altLang="zh-CN" sz="1600" i="1">
                                  <a:latin typeface="Cambria Math" panose="02040503050406030204" pitchFamily="18" charset="0"/>
                                </a:rPr>
                                <m:t>_</m:t>
                              </m:r>
                              <m:r>
                                <m:rPr>
                                  <m:sty m:val="p"/>
                                </m:rPr>
                                <a:rPr kumimoji="1" lang="en-US" altLang="zh-CN" sz="1600" i="1">
                                  <a:latin typeface="Cambria Math" panose="02040503050406030204" pitchFamily="18" charset="0"/>
                                </a:rPr>
                                <m:t>R</m:t>
                              </m:r>
                            </m:e>
                            <m:e>
                              <m:r>
                                <m:rPr>
                                  <m:sty m:val="p"/>
                                </m:rPr>
                                <a:rPr kumimoji="1" lang="en-US" altLang="zh-CN" sz="1600" i="1" smtClean="0">
                                  <a:latin typeface="Cambria Math" panose="02040503050406030204" pitchFamily="18" charset="0"/>
                                </a:rPr>
                                <m:t>mean</m:t>
                              </m:r>
                              <m:r>
                                <a:rPr kumimoji="1" lang="en-US" altLang="zh-CN" sz="1600" i="1" smtClean="0">
                                  <a:latin typeface="Cambria Math" panose="02040503050406030204" pitchFamily="18" charset="0"/>
                                </a:rPr>
                                <m:t>_</m:t>
                              </m:r>
                              <m:r>
                                <m:rPr>
                                  <m:sty m:val="p"/>
                                </m:rPr>
                                <a:rPr kumimoji="1" lang="en-US" altLang="zh-CN" sz="1600" i="1" smtClean="0">
                                  <a:latin typeface="Cambria Math" panose="02040503050406030204" pitchFamily="18" charset="0"/>
                                </a:rPr>
                                <m:t>G</m:t>
                              </m:r>
                            </m:e>
                            <m:e>
                              <m:r>
                                <m:rPr>
                                  <m:sty m:val="p"/>
                                </m:rPr>
                                <a:rPr kumimoji="1" lang="en-US" altLang="zh-CN" sz="1600" i="1">
                                  <a:latin typeface="Cambria Math" panose="02040503050406030204" pitchFamily="18" charset="0"/>
                                </a:rPr>
                                <m:t>mean</m:t>
                              </m:r>
                              <m:r>
                                <a:rPr kumimoji="1" lang="en-US" altLang="zh-CN" sz="1600" b="0" i="1" smtClean="0">
                                  <a:latin typeface="Cambria Math" panose="02040503050406030204" pitchFamily="18" charset="0"/>
                                </a:rPr>
                                <m:t>_</m:t>
                              </m:r>
                              <m:r>
                                <a:rPr kumimoji="1" lang="en-US" altLang="zh-CN" sz="1600" b="0" i="1" smtClean="0">
                                  <a:latin typeface="Cambria Math" panose="02040503050406030204" pitchFamily="18" charset="0"/>
                                </a:rPr>
                                <m:t>𝐵</m:t>
                              </m:r>
                            </m:e>
                          </m:eqArr>
                        </m:e>
                      </m:d>
                    </m:oMath>
                  </m:oMathPara>
                </a14:m>
                <a:endParaRPr kumimoji="1" lang="zh-CN" altLang="en-US" sz="1600" dirty="0"/>
              </a:p>
            </p:txBody>
          </p:sp>
        </mc:Choice>
        <mc:Fallback xmlns="">
          <p:sp>
            <p:nvSpPr>
              <p:cNvPr id="15" name="文本框 14">
                <a:extLst>
                  <a:ext uri="{FF2B5EF4-FFF2-40B4-BE49-F238E27FC236}">
                    <a16:creationId xmlns:a16="http://schemas.microsoft.com/office/drawing/2014/main" id="{C7399D4A-0232-5B40-8486-F66C669E1949}"/>
                  </a:ext>
                </a:extLst>
              </p:cNvPr>
              <p:cNvSpPr txBox="1">
                <a:spLocks noRot="1" noChangeAspect="1" noMove="1" noResize="1" noEditPoints="1" noAdjustHandles="1" noChangeArrowheads="1" noChangeShapeType="1" noTextEdit="1"/>
              </p:cNvSpPr>
              <p:nvPr/>
            </p:nvSpPr>
            <p:spPr>
              <a:xfrm>
                <a:off x="7545635" y="1536955"/>
                <a:ext cx="1152063" cy="649601"/>
              </a:xfrm>
              <a:prstGeom prst="rect">
                <a:avLst/>
              </a:prstGeom>
              <a:blipFill>
                <a:blip r:embed="rId4"/>
                <a:stretch>
                  <a:fillRect b="-943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C3B19DE1-69A8-6447-A9BB-55C7D9C4CF62}"/>
                  </a:ext>
                </a:extLst>
              </p:cNvPr>
              <p:cNvSpPr txBox="1"/>
              <p:nvPr/>
            </p:nvSpPr>
            <p:spPr>
              <a:xfrm>
                <a:off x="3357821" y="3165631"/>
                <a:ext cx="5546755" cy="669992"/>
              </a:xfrm>
              <a:prstGeom prst="rect">
                <a:avLst/>
              </a:prstGeom>
              <a:noFill/>
            </p:spPr>
            <p:txBody>
              <a:bodyPr wrap="square" rtlCol="0">
                <a:spAutoFit/>
              </a:bodyPr>
              <a:lstStyle/>
              <a:p>
                <a:r>
                  <a:rPr kumimoji="1" lang="en-US" altLang="zh-CN" sz="1800" dirty="0"/>
                  <a:t>u</a:t>
                </a:r>
                <a:r>
                  <a:rPr kumimoji="1" lang="en-US" altLang="zh-CN" sz="1800" baseline="-25000" dirty="0"/>
                  <a:t>11</a:t>
                </a:r>
                <a:r>
                  <a:rPr kumimoji="1" lang="en-US" altLang="zh-CN" sz="1800" dirty="0"/>
                  <a:t>=[(</a:t>
                </a:r>
                <a:r>
                  <a:rPr kumimoji="1" lang="en-US" altLang="zh-CN" sz="1800" dirty="0">
                    <a:solidFill>
                      <a:srgbClr val="0000FF"/>
                    </a:solidFill>
                  </a:rPr>
                  <a:t>864.45-</a:t>
                </a:r>
                <a14:m>
                  <m:oMath xmlns:m="http://schemas.openxmlformats.org/officeDocument/2006/math">
                    <m:r>
                      <a:rPr kumimoji="1" lang="en-US" altLang="zh-CN" sz="1800">
                        <a:solidFill>
                          <a:srgbClr val="0000FF"/>
                        </a:solidFill>
                        <a:latin typeface="Cambria Math" panose="02040503050406030204" pitchFamily="18" charset="0"/>
                      </a:rPr>
                      <m:t>1152.7</m:t>
                    </m:r>
                  </m:oMath>
                </a14:m>
                <a:r>
                  <a:rPr kumimoji="1" lang="en-US" altLang="zh-CN" sz="1800" dirty="0"/>
                  <a:t>)</a:t>
                </a:r>
                <a:r>
                  <a:rPr kumimoji="1" lang="en-US" altLang="zh-CN" sz="1800" baseline="30000" dirty="0">
                    <a:solidFill>
                      <a:srgbClr val="FF0000"/>
                    </a:solidFill>
                  </a:rPr>
                  <a:t>2</a:t>
                </a:r>
                <a:r>
                  <a:rPr kumimoji="1" lang="en-US" altLang="zh-CN" sz="1800" dirty="0"/>
                  <a:t>+(</a:t>
                </a:r>
                <a:r>
                  <a:rPr kumimoji="1" lang="en-US" altLang="zh-CN" sz="1800" dirty="0">
                    <a:solidFill>
                      <a:srgbClr val="0000FF"/>
                    </a:solidFill>
                  </a:rPr>
                  <a:t>877.88-</a:t>
                </a:r>
                <a14:m>
                  <m:oMath xmlns:m="http://schemas.openxmlformats.org/officeDocument/2006/math">
                    <m:r>
                      <a:rPr kumimoji="1" lang="en-US" altLang="zh-CN" sz="1800" i="1">
                        <a:latin typeface="Cambria Math" panose="02040503050406030204" pitchFamily="18" charset="0"/>
                      </a:rPr>
                      <m:t>1152.7</m:t>
                    </m:r>
                  </m:oMath>
                </a14:m>
                <a:r>
                  <a:rPr kumimoji="1" lang="en-US" altLang="zh-CN" sz="1800" dirty="0"/>
                  <a:t>)</a:t>
                </a:r>
                <a:r>
                  <a:rPr kumimoji="1" lang="en-US" altLang="zh-CN" sz="1800" baseline="30000" dirty="0">
                    <a:solidFill>
                      <a:srgbClr val="FF0000"/>
                    </a:solidFill>
                  </a:rPr>
                  <a:t>2</a:t>
                </a:r>
              </a:p>
              <a:p>
                <a:r>
                  <a:rPr kumimoji="1" lang="en-US" altLang="zh-CN" sz="1800" baseline="30000" dirty="0"/>
                  <a:t>          </a:t>
                </a:r>
                <a:r>
                  <a:rPr kumimoji="1" lang="en-US" altLang="zh-CN" sz="1800" dirty="0"/>
                  <a:t>+…+(</a:t>
                </a:r>
                <a:r>
                  <a:rPr kumimoji="1" lang="en-US" altLang="zh-CN" sz="1800" dirty="0">
                    <a:solidFill>
                      <a:srgbClr val="0000FF"/>
                    </a:solidFill>
                  </a:rPr>
                  <a:t>1449.58-</a:t>
                </a:r>
                <a14:m>
                  <m:oMath xmlns:m="http://schemas.openxmlformats.org/officeDocument/2006/math">
                    <m:r>
                      <a:rPr kumimoji="1" lang="en-US" altLang="zh-CN" sz="1800">
                        <a:solidFill>
                          <a:srgbClr val="0000FF"/>
                        </a:solidFill>
                        <a:latin typeface="Cambria Math" panose="02040503050406030204" pitchFamily="18" charset="0"/>
                      </a:rPr>
                      <m:t>1152.7</m:t>
                    </m:r>
                  </m:oMath>
                </a14:m>
                <a:r>
                  <a:rPr kumimoji="1" lang="en-US" altLang="zh-CN" sz="1800" dirty="0"/>
                  <a:t>)</a:t>
                </a:r>
                <a:r>
                  <a:rPr kumimoji="1" lang="en-US" altLang="zh-CN" sz="1800" baseline="30000" dirty="0">
                    <a:solidFill>
                      <a:srgbClr val="FF0000"/>
                    </a:solidFill>
                  </a:rPr>
                  <a:t>2</a:t>
                </a:r>
                <a:r>
                  <a:rPr kumimoji="1" lang="en-US" altLang="zh-CN" sz="1800" dirty="0"/>
                  <a:t>] / (4-1) = 105850 = </a:t>
                </a:r>
                <a:r>
                  <a:rPr kumimoji="1" lang="en-US" altLang="zh-CN" sz="1800" dirty="0" err="1">
                    <a:solidFill>
                      <a:srgbClr val="FF0000"/>
                    </a:solidFill>
                  </a:rPr>
                  <a:t>u</a:t>
                </a:r>
                <a:r>
                  <a:rPr kumimoji="1" lang="en-US" altLang="zh-CN" sz="1800" baseline="-25000" dirty="0" err="1">
                    <a:solidFill>
                      <a:srgbClr val="FF0000"/>
                    </a:solidFill>
                  </a:rPr>
                  <a:t>RR</a:t>
                </a:r>
                <a:endParaRPr kumimoji="1" lang="zh-CN" altLang="en-US" sz="1800" baseline="-25000" dirty="0">
                  <a:solidFill>
                    <a:srgbClr val="FF0000"/>
                  </a:solidFill>
                </a:endParaRPr>
              </a:p>
            </p:txBody>
          </p:sp>
        </mc:Choice>
        <mc:Fallback xmlns="">
          <p:sp>
            <p:nvSpPr>
              <p:cNvPr id="8" name="文本框 7">
                <a:extLst>
                  <a:ext uri="{FF2B5EF4-FFF2-40B4-BE49-F238E27FC236}">
                    <a16:creationId xmlns:a16="http://schemas.microsoft.com/office/drawing/2014/main" id="{C3B19DE1-69A8-6447-A9BB-55C7D9C4CF62}"/>
                  </a:ext>
                </a:extLst>
              </p:cNvPr>
              <p:cNvSpPr txBox="1">
                <a:spLocks noRot="1" noChangeAspect="1" noMove="1" noResize="1" noEditPoints="1" noAdjustHandles="1" noChangeArrowheads="1" noChangeShapeType="1" noTextEdit="1"/>
              </p:cNvSpPr>
              <p:nvPr/>
            </p:nvSpPr>
            <p:spPr>
              <a:xfrm>
                <a:off x="3357821" y="3165631"/>
                <a:ext cx="5546755" cy="669992"/>
              </a:xfrm>
              <a:prstGeom prst="rect">
                <a:avLst/>
              </a:prstGeom>
              <a:blipFill>
                <a:blip r:embed="rId5"/>
                <a:stretch>
                  <a:fillRect l="-989" t="-4545" b="-10000"/>
                </a:stretch>
              </a:blipFill>
            </p:spPr>
            <p:txBody>
              <a:bodyPr/>
              <a:lstStyle/>
              <a:p>
                <a:r>
                  <a:rPr lang="zh-HK" altLang="en-US">
                    <a:noFill/>
                  </a:rPr>
                  <a:t> </a:t>
                </a:r>
              </a:p>
            </p:txBody>
          </p:sp>
        </mc:Fallback>
      </mc:AlternateContent>
      <p:sp>
        <p:nvSpPr>
          <p:cNvPr id="19" name="文本框 18">
            <a:extLst>
              <a:ext uri="{FF2B5EF4-FFF2-40B4-BE49-F238E27FC236}">
                <a16:creationId xmlns:a16="http://schemas.microsoft.com/office/drawing/2014/main" id="{DD60BB42-E96F-0A4E-B8C4-17609120C3FA}"/>
              </a:ext>
            </a:extLst>
          </p:cNvPr>
          <p:cNvSpPr txBox="1"/>
          <p:nvPr/>
        </p:nvSpPr>
        <p:spPr>
          <a:xfrm>
            <a:off x="323528" y="4944544"/>
            <a:ext cx="3168352" cy="830997"/>
          </a:xfrm>
          <a:prstGeom prst="rect">
            <a:avLst/>
          </a:prstGeom>
          <a:noFill/>
        </p:spPr>
        <p:txBody>
          <a:bodyPr wrap="square" rtlCol="0">
            <a:spAutoFit/>
          </a:bodyPr>
          <a:lstStyle/>
          <a:p>
            <a:r>
              <a:rPr kumimoji="1" lang="en-US" altLang="zh-CN" sz="1600" dirty="0" err="1">
                <a:latin typeface="SimHei" panose="02010609060101010101" pitchFamily="49" charset="-122"/>
                <a:ea typeface="SimHei" panose="02010609060101010101" pitchFamily="49" charset="-122"/>
              </a:rPr>
              <a:t>u</a:t>
            </a:r>
            <a:r>
              <a:rPr kumimoji="1" lang="en-US" altLang="zh-CN" sz="1600" baseline="-25000" dirty="0" err="1">
                <a:solidFill>
                  <a:srgbClr val="FF0000"/>
                </a:solidFill>
                <a:latin typeface="SimHei" panose="02010609060101010101" pitchFamily="49" charset="-122"/>
                <a:ea typeface="SimHei" panose="02010609060101010101" pitchFamily="49" charset="-122"/>
              </a:rPr>
              <a:t>ii</a:t>
            </a:r>
            <a:r>
              <a:rPr kumimoji="1" lang="en-US" altLang="zh-CN" sz="1600" dirty="0">
                <a:latin typeface="SimHei" panose="02010609060101010101" pitchFamily="49" charset="-122"/>
                <a:ea typeface="SimHei" panose="02010609060101010101" pitchFamily="49" charset="-122"/>
              </a:rPr>
              <a:t>:</a:t>
            </a:r>
            <a:r>
              <a:rPr kumimoji="1" lang="zh-CN" altLang="en-US" sz="1600" dirty="0">
                <a:latin typeface="SimHei" panose="02010609060101010101" pitchFamily="49" charset="-122"/>
                <a:ea typeface="SimHei" panose="02010609060101010101" pitchFamily="49" charset="-122"/>
              </a:rPr>
              <a:t> 计算的是随机变量</a:t>
            </a:r>
            <a:r>
              <a:rPr kumimoji="1" lang="en-US" altLang="zh-CN" sz="1600" dirty="0" err="1">
                <a:latin typeface="SimHei" panose="02010609060101010101" pitchFamily="49" charset="-122"/>
                <a:ea typeface="SimHei" panose="02010609060101010101" pitchFamily="49" charset="-122"/>
              </a:rPr>
              <a:t>i</a:t>
            </a:r>
            <a:r>
              <a:rPr kumimoji="1" lang="zh-CN" altLang="en-US" sz="1600" dirty="0">
                <a:latin typeface="SimHei" panose="02010609060101010101" pitchFamily="49" charset="-122"/>
                <a:ea typeface="SimHei" panose="02010609060101010101" pitchFamily="49" charset="-122"/>
              </a:rPr>
              <a:t>的</a:t>
            </a:r>
            <a:r>
              <a:rPr kumimoji="1" lang="zh-CN" altLang="en-US" sz="1600" dirty="0">
                <a:solidFill>
                  <a:srgbClr val="FF0000"/>
                </a:solidFill>
                <a:latin typeface="SimHei" panose="02010609060101010101" pitchFamily="49" charset="-122"/>
                <a:ea typeface="SimHei" panose="02010609060101010101" pitchFamily="49" charset="-122"/>
              </a:rPr>
              <a:t>方差</a:t>
            </a:r>
            <a:r>
              <a:rPr kumimoji="1" lang="zh-CN" altLang="en-US" sz="1600" dirty="0">
                <a:latin typeface="SimHei" panose="02010609060101010101" pitchFamily="49" charset="-122"/>
                <a:ea typeface="SimHei" panose="02010609060101010101" pitchFamily="49" charset="-122"/>
              </a:rPr>
              <a:t>，</a:t>
            </a:r>
            <a:endParaRPr kumimoji="1" lang="en-US" altLang="zh-CN" sz="1600" dirty="0">
              <a:latin typeface="SimHei" panose="02010609060101010101" pitchFamily="49" charset="-122"/>
              <a:ea typeface="SimHei" panose="02010609060101010101" pitchFamily="49" charset="-122"/>
            </a:endParaRPr>
          </a:p>
          <a:p>
            <a:r>
              <a:rPr kumimoji="1" lang="zh-CN" altLang="en-US" sz="1600" dirty="0">
                <a:latin typeface="SimHei" panose="02010609060101010101" pitchFamily="49" charset="-122"/>
                <a:ea typeface="SimHei" panose="02010609060101010101" pitchFamily="49" charset="-122"/>
              </a:rPr>
              <a:t>    反映随机变量</a:t>
            </a:r>
            <a:r>
              <a:rPr kumimoji="1" lang="en-US" altLang="zh-CN" sz="1600" dirty="0" err="1">
                <a:latin typeface="SimHei" panose="02010609060101010101" pitchFamily="49" charset="-122"/>
                <a:ea typeface="SimHei" panose="02010609060101010101" pitchFamily="49" charset="-122"/>
              </a:rPr>
              <a:t>i</a:t>
            </a:r>
            <a:r>
              <a:rPr kumimoji="1" lang="zh-CN" altLang="en-US" sz="1600" dirty="0">
                <a:latin typeface="SimHei" panose="02010609060101010101" pitchFamily="49" charset="-122"/>
                <a:ea typeface="SimHei" panose="02010609060101010101" pitchFamily="49" charset="-122"/>
              </a:rPr>
              <a:t>的紧凑性；</a:t>
            </a:r>
            <a:endParaRPr kumimoji="1" lang="en-US" altLang="zh-CN" sz="1600" dirty="0">
              <a:latin typeface="SimHei" panose="02010609060101010101" pitchFamily="49" charset="-122"/>
              <a:ea typeface="SimHei" panose="02010609060101010101" pitchFamily="49" charset="-122"/>
            </a:endParaRPr>
          </a:p>
          <a:p>
            <a:r>
              <a:rPr kumimoji="1" lang="zh-CN" altLang="en-US" sz="1600" dirty="0">
                <a:solidFill>
                  <a:srgbClr val="FF0000"/>
                </a:solidFill>
                <a:latin typeface="SimHei" panose="02010609060101010101" pitchFamily="49" charset="-122"/>
                <a:ea typeface="SimHei" panose="02010609060101010101" pitchFamily="49" charset="-122"/>
              </a:rPr>
              <a:t>    值越小越紧凑；</a:t>
            </a:r>
          </a:p>
        </p:txBody>
      </p:sp>
      <p:sp>
        <p:nvSpPr>
          <p:cNvPr id="24" name="文本框 23">
            <a:extLst>
              <a:ext uri="{FF2B5EF4-FFF2-40B4-BE49-F238E27FC236}">
                <a16:creationId xmlns:a16="http://schemas.microsoft.com/office/drawing/2014/main" id="{9E4753A1-55EF-374A-9474-065786FECE68}"/>
              </a:ext>
            </a:extLst>
          </p:cNvPr>
          <p:cNvSpPr txBox="1"/>
          <p:nvPr/>
        </p:nvSpPr>
        <p:spPr>
          <a:xfrm>
            <a:off x="3359074" y="3897502"/>
            <a:ext cx="3445174" cy="400110"/>
          </a:xfrm>
          <a:prstGeom prst="rect">
            <a:avLst/>
          </a:prstGeom>
          <a:noFill/>
        </p:spPr>
        <p:txBody>
          <a:bodyPr wrap="none" rtlCol="0">
            <a:spAutoFit/>
          </a:bodyPr>
          <a:lstStyle/>
          <a:p>
            <a:r>
              <a:rPr kumimoji="1" lang="zh-CN" altLang="en-US" dirty="0">
                <a:latin typeface="SimHei" panose="02010609060101010101" pitchFamily="49" charset="-122"/>
                <a:ea typeface="SimHei" panose="02010609060101010101" pitchFamily="49" charset="-122"/>
              </a:rPr>
              <a:t>同理计算</a:t>
            </a:r>
            <a:r>
              <a:rPr kumimoji="1" lang="en-US" altLang="zh-CN" dirty="0"/>
              <a:t>u</a:t>
            </a:r>
            <a:r>
              <a:rPr kumimoji="1" lang="en-US" altLang="zh-CN" baseline="-25000" dirty="0"/>
              <a:t>22</a:t>
            </a:r>
            <a:r>
              <a:rPr kumimoji="1" lang="zh-CN" altLang="en-US" baseline="-25000" dirty="0"/>
              <a:t> </a:t>
            </a:r>
            <a:r>
              <a:rPr kumimoji="1" lang="en-US" altLang="zh-CN" dirty="0"/>
              <a:t>=</a:t>
            </a:r>
            <a:r>
              <a:rPr kumimoji="1" lang="zh-CN" altLang="en-US" dirty="0"/>
              <a:t> </a:t>
            </a:r>
            <a:r>
              <a:rPr kumimoji="1" lang="en-US" altLang="zh-CN" dirty="0" err="1">
                <a:solidFill>
                  <a:srgbClr val="FF0000"/>
                </a:solidFill>
              </a:rPr>
              <a:t>u</a:t>
            </a:r>
            <a:r>
              <a:rPr kumimoji="1" lang="en-US" altLang="zh-CN" baseline="-25000" dirty="0" err="1">
                <a:solidFill>
                  <a:srgbClr val="FF0000"/>
                </a:solidFill>
              </a:rPr>
              <a:t>GG</a:t>
            </a:r>
            <a:r>
              <a:rPr kumimoji="1" lang="zh-CN" altLang="en-US" dirty="0"/>
              <a:t>，</a:t>
            </a:r>
            <a:r>
              <a:rPr kumimoji="1" lang="en-US" altLang="zh-CN" dirty="0"/>
              <a:t>u</a:t>
            </a:r>
            <a:r>
              <a:rPr kumimoji="1" lang="en-US" altLang="zh-CN" baseline="-25000" dirty="0"/>
              <a:t>33</a:t>
            </a:r>
            <a:r>
              <a:rPr kumimoji="1" lang="zh-CN" altLang="en-US" baseline="-25000" dirty="0"/>
              <a:t> </a:t>
            </a:r>
            <a:r>
              <a:rPr kumimoji="1" lang="en-US" altLang="zh-CN" dirty="0"/>
              <a:t>=</a:t>
            </a:r>
            <a:r>
              <a:rPr kumimoji="1" lang="zh-CN" altLang="en-US" dirty="0"/>
              <a:t> </a:t>
            </a:r>
            <a:r>
              <a:rPr kumimoji="1" lang="en-US" altLang="zh-CN" dirty="0" err="1">
                <a:solidFill>
                  <a:srgbClr val="FF0000"/>
                </a:solidFill>
              </a:rPr>
              <a:t>u</a:t>
            </a:r>
            <a:r>
              <a:rPr kumimoji="1" lang="en-US" altLang="zh-CN" baseline="-25000" dirty="0" err="1">
                <a:solidFill>
                  <a:srgbClr val="FF0000"/>
                </a:solidFill>
              </a:rPr>
              <a:t>BB</a:t>
            </a:r>
            <a:endParaRPr kumimoji="1" lang="zh-CN" altLang="en-US" baseline="-25000" dirty="0">
              <a:solidFill>
                <a:srgbClr val="FF0000"/>
              </a:solidFill>
            </a:endParaRPr>
          </a:p>
        </p:txBody>
      </p:sp>
      <p:graphicFrame>
        <p:nvGraphicFramePr>
          <p:cNvPr id="16" name="表格 5">
            <a:extLst>
              <a:ext uri="{FF2B5EF4-FFF2-40B4-BE49-F238E27FC236}">
                <a16:creationId xmlns:a16="http://schemas.microsoft.com/office/drawing/2014/main" id="{D348E6D5-C64A-451E-ADDA-F82BA32BA0BE}"/>
              </a:ext>
            </a:extLst>
          </p:cNvPr>
          <p:cNvGraphicFramePr>
            <a:graphicFrameLocks noGrp="1"/>
          </p:cNvGraphicFramePr>
          <p:nvPr>
            <p:extLst>
              <p:ext uri="{D42A27DB-BD31-4B8C-83A1-F6EECF244321}">
                <p14:modId xmlns:p14="http://schemas.microsoft.com/office/powerpoint/2010/main" val="3934640082"/>
              </p:ext>
            </p:extLst>
          </p:nvPr>
        </p:nvGraphicFramePr>
        <p:xfrm>
          <a:off x="1177088" y="1492028"/>
          <a:ext cx="3960440" cy="1166430"/>
        </p:xfrm>
        <a:graphic>
          <a:graphicData uri="http://schemas.openxmlformats.org/drawingml/2006/table">
            <a:tbl>
              <a:tblPr firstRow="1" bandRow="1">
                <a:tableStyleId>{5C22544A-7EE6-4342-B048-85BDC9FD1C3A}</a:tableStyleId>
              </a:tblPr>
              <a:tblGrid>
                <a:gridCol w="792088">
                  <a:extLst>
                    <a:ext uri="{9D8B030D-6E8A-4147-A177-3AD203B41FA5}">
                      <a16:colId xmlns:a16="http://schemas.microsoft.com/office/drawing/2014/main" val="3610648799"/>
                    </a:ext>
                  </a:extLst>
                </a:gridCol>
                <a:gridCol w="792088">
                  <a:extLst>
                    <a:ext uri="{9D8B030D-6E8A-4147-A177-3AD203B41FA5}">
                      <a16:colId xmlns:a16="http://schemas.microsoft.com/office/drawing/2014/main" val="2055481839"/>
                    </a:ext>
                  </a:extLst>
                </a:gridCol>
                <a:gridCol w="792088">
                  <a:extLst>
                    <a:ext uri="{9D8B030D-6E8A-4147-A177-3AD203B41FA5}">
                      <a16:colId xmlns:a16="http://schemas.microsoft.com/office/drawing/2014/main" val="1576549129"/>
                    </a:ext>
                  </a:extLst>
                </a:gridCol>
                <a:gridCol w="792088">
                  <a:extLst>
                    <a:ext uri="{9D8B030D-6E8A-4147-A177-3AD203B41FA5}">
                      <a16:colId xmlns:a16="http://schemas.microsoft.com/office/drawing/2014/main" val="681982304"/>
                    </a:ext>
                  </a:extLst>
                </a:gridCol>
                <a:gridCol w="792088">
                  <a:extLst>
                    <a:ext uri="{9D8B030D-6E8A-4147-A177-3AD203B41FA5}">
                      <a16:colId xmlns:a16="http://schemas.microsoft.com/office/drawing/2014/main" val="800272799"/>
                    </a:ext>
                  </a:extLst>
                </a:gridCol>
              </a:tblGrid>
              <a:tr h="287860">
                <a:tc>
                  <a:txBody>
                    <a:bodyPr/>
                    <a:lstStyle/>
                    <a:p>
                      <a:pPr algn="ctr"/>
                      <a:endParaRPr lang="zh-CN" altLang="en-US" sz="1200" dirty="0"/>
                    </a:p>
                  </a:txBody>
                  <a:tcPr marL="66782" marR="66782" marT="33391" marB="33391" anchor="ctr"/>
                </a:tc>
                <a:tc>
                  <a:txBody>
                    <a:bodyPr/>
                    <a:lstStyle/>
                    <a:p>
                      <a:pPr algn="ctr"/>
                      <a:r>
                        <a:rPr lang="en-US" altLang="zh-CN" sz="1200" dirty="0"/>
                        <a:t>1</a:t>
                      </a:r>
                      <a:endParaRPr lang="zh-CN" altLang="en-US" sz="1200" dirty="0"/>
                    </a:p>
                  </a:txBody>
                  <a:tcPr marL="66782" marR="66782" marT="33391" marB="33391" anchor="ctr"/>
                </a:tc>
                <a:tc>
                  <a:txBody>
                    <a:bodyPr/>
                    <a:lstStyle/>
                    <a:p>
                      <a:pPr algn="ctr"/>
                      <a:r>
                        <a:rPr lang="en-US" altLang="zh-CN" sz="1200" dirty="0"/>
                        <a:t>2</a:t>
                      </a:r>
                      <a:endParaRPr lang="zh-CN" altLang="en-US" sz="1200" dirty="0"/>
                    </a:p>
                  </a:txBody>
                  <a:tcPr marL="66782" marR="66782" marT="33391" marB="33391" anchor="ctr"/>
                </a:tc>
                <a:tc>
                  <a:txBody>
                    <a:bodyPr/>
                    <a:lstStyle/>
                    <a:p>
                      <a:pPr algn="ctr"/>
                      <a:r>
                        <a:rPr lang="en-US" altLang="zh-CN" sz="1200" dirty="0"/>
                        <a:t>3</a:t>
                      </a:r>
                      <a:endParaRPr lang="zh-CN" altLang="en-US" sz="1200" dirty="0"/>
                    </a:p>
                  </a:txBody>
                  <a:tcPr marL="66782" marR="66782" marT="33391" marB="33391" anchor="ctr"/>
                </a:tc>
                <a:tc>
                  <a:txBody>
                    <a:bodyPr/>
                    <a:lstStyle/>
                    <a:p>
                      <a:pPr algn="ctr"/>
                      <a:r>
                        <a:rPr lang="en-US" altLang="zh-CN" sz="1200" dirty="0"/>
                        <a:t>4</a:t>
                      </a:r>
                      <a:endParaRPr lang="zh-CN" altLang="en-US" sz="1200" dirty="0"/>
                    </a:p>
                  </a:txBody>
                  <a:tcPr marL="66782" marR="66782" marT="33391" marB="33391" anchor="ctr"/>
                </a:tc>
                <a:extLst>
                  <a:ext uri="{0D108BD9-81ED-4DB2-BD59-A6C34878D82A}">
                    <a16:rowId xmlns:a16="http://schemas.microsoft.com/office/drawing/2014/main" val="1450604537"/>
                  </a:ext>
                </a:extLst>
              </a:tr>
              <a:tr h="302850">
                <a:tc>
                  <a:txBody>
                    <a:bodyPr/>
                    <a:lstStyle/>
                    <a:p>
                      <a:pPr algn="ctr"/>
                      <a:r>
                        <a:rPr lang="en-US" altLang="zh-CN" sz="1200" dirty="0"/>
                        <a:t>R</a:t>
                      </a:r>
                      <a:endParaRPr lang="zh-CN" altLang="en-US" sz="1200" dirty="0"/>
                    </a:p>
                  </a:txBody>
                  <a:tcPr marL="66782" marR="66782" marT="33391" marB="33391" anchor="ctr"/>
                </a:tc>
                <a:tc>
                  <a:txBody>
                    <a:bodyPr/>
                    <a:lstStyle/>
                    <a:p>
                      <a:pPr algn="ctr"/>
                      <a:r>
                        <a:rPr lang="en-US" altLang="zh-CN" sz="1200" b="0" dirty="0">
                          <a:solidFill>
                            <a:srgbClr val="0000FF"/>
                          </a:solidFill>
                        </a:rPr>
                        <a:t>864.45</a:t>
                      </a:r>
                      <a:endParaRPr lang="zh-CN" altLang="en-US" sz="1200" b="0" dirty="0"/>
                    </a:p>
                  </a:txBody>
                  <a:tcPr marL="66782" marR="66782" marT="33391" marB="33391" anchor="ctr"/>
                </a:tc>
                <a:tc>
                  <a:txBody>
                    <a:bodyPr/>
                    <a:lstStyle/>
                    <a:p>
                      <a:pPr algn="ctr"/>
                      <a:r>
                        <a:rPr lang="en-US" altLang="zh-CN" sz="1200" dirty="0">
                          <a:solidFill>
                            <a:srgbClr val="0000FF"/>
                          </a:solidFill>
                        </a:rPr>
                        <a:t>877.88</a:t>
                      </a:r>
                      <a:endParaRPr lang="zh-CN" altLang="en-US" sz="1200" dirty="0"/>
                    </a:p>
                  </a:txBody>
                  <a:tcPr marL="66782" marR="66782" marT="33391" marB="33391" anchor="ctr"/>
                </a:tc>
                <a:tc>
                  <a:txBody>
                    <a:bodyPr/>
                    <a:lstStyle/>
                    <a:p>
                      <a:pPr algn="ctr"/>
                      <a:r>
                        <a:rPr lang="en-US" altLang="zh-CN" sz="1200" dirty="0">
                          <a:solidFill>
                            <a:srgbClr val="0000FF"/>
                          </a:solidFill>
                        </a:rPr>
                        <a:t>1418.79</a:t>
                      </a:r>
                      <a:endParaRPr lang="zh-CN" altLang="en-US" sz="1200" dirty="0"/>
                    </a:p>
                  </a:txBody>
                  <a:tcPr marL="66782" marR="66782" marT="33391" marB="33391" anchor="ctr"/>
                </a:tc>
                <a:tc>
                  <a:txBody>
                    <a:bodyPr/>
                    <a:lstStyle/>
                    <a:p>
                      <a:pPr algn="ctr"/>
                      <a:r>
                        <a:rPr lang="en-US" altLang="zh-CN" sz="1200" dirty="0">
                          <a:solidFill>
                            <a:srgbClr val="0000FF"/>
                          </a:solidFill>
                        </a:rPr>
                        <a:t>1449.58</a:t>
                      </a:r>
                      <a:endParaRPr lang="zh-CN" altLang="en-US" sz="1200" dirty="0"/>
                    </a:p>
                  </a:txBody>
                  <a:tcPr marL="66782" marR="66782" marT="33391" marB="33391" anchor="ctr"/>
                </a:tc>
                <a:extLst>
                  <a:ext uri="{0D108BD9-81ED-4DB2-BD59-A6C34878D82A}">
                    <a16:rowId xmlns:a16="http://schemas.microsoft.com/office/drawing/2014/main" val="1004168805"/>
                  </a:ext>
                </a:extLst>
              </a:tr>
              <a:tr h="287860">
                <a:tc>
                  <a:txBody>
                    <a:bodyPr/>
                    <a:lstStyle/>
                    <a:p>
                      <a:pPr algn="ctr"/>
                      <a:r>
                        <a:rPr lang="en-US" altLang="zh-CN" sz="1200" dirty="0"/>
                        <a:t>G</a:t>
                      </a:r>
                      <a:endParaRPr lang="zh-CN" altLang="en-US" sz="1200" dirty="0"/>
                    </a:p>
                  </a:txBody>
                  <a:tcPr marL="66782" marR="66782" marT="33391" marB="33391" anchor="ctr"/>
                </a:tc>
                <a:tc>
                  <a:txBody>
                    <a:bodyPr/>
                    <a:lstStyle/>
                    <a:p>
                      <a:pPr algn="ctr"/>
                      <a:r>
                        <a:rPr lang="en-US" altLang="zh-CN" sz="1200" dirty="0">
                          <a:solidFill>
                            <a:srgbClr val="0000FF"/>
                          </a:solidFill>
                        </a:rPr>
                        <a:t>1647.31</a:t>
                      </a:r>
                      <a:endParaRPr lang="zh-CN" altLang="en-US" sz="1200" dirty="0"/>
                    </a:p>
                  </a:txBody>
                  <a:tcPr marL="66782" marR="66782" marT="33391" marB="33391" anchor="ctr"/>
                </a:tc>
                <a:tc>
                  <a:txBody>
                    <a:bodyPr/>
                    <a:lstStyle/>
                    <a:p>
                      <a:pPr algn="ctr"/>
                      <a:r>
                        <a:rPr lang="en-US" altLang="zh-CN" sz="1200" dirty="0">
                          <a:solidFill>
                            <a:srgbClr val="0000FF"/>
                          </a:solidFill>
                        </a:rPr>
                        <a:t>2031.66</a:t>
                      </a:r>
                      <a:endParaRPr lang="zh-CN" altLang="en-US" sz="1200" dirty="0"/>
                    </a:p>
                  </a:txBody>
                  <a:tcPr marL="66782" marR="66782" marT="33391" marB="33391" anchor="ctr"/>
                </a:tc>
                <a:tc>
                  <a:txBody>
                    <a:bodyPr/>
                    <a:lstStyle/>
                    <a:p>
                      <a:pPr algn="ctr"/>
                      <a:r>
                        <a:rPr lang="en-US" altLang="zh-CN" sz="1200" dirty="0">
                          <a:solidFill>
                            <a:srgbClr val="0000FF"/>
                          </a:solidFill>
                        </a:rPr>
                        <a:t>1775.89</a:t>
                      </a:r>
                      <a:endParaRPr lang="zh-CN" altLang="en-US" sz="1200" dirty="0"/>
                    </a:p>
                  </a:txBody>
                  <a:tcPr marL="66782" marR="66782" marT="33391" marB="33391" anchor="ctr"/>
                </a:tc>
                <a:tc>
                  <a:txBody>
                    <a:bodyPr/>
                    <a:lstStyle/>
                    <a:p>
                      <a:pPr algn="ctr"/>
                      <a:r>
                        <a:rPr lang="en-US" altLang="zh-CN" sz="1200" dirty="0">
                          <a:solidFill>
                            <a:srgbClr val="0000FF"/>
                          </a:solidFill>
                        </a:rPr>
                        <a:t>1641.58</a:t>
                      </a:r>
                      <a:endParaRPr lang="zh-CN" altLang="en-US" sz="1200" dirty="0"/>
                    </a:p>
                  </a:txBody>
                  <a:tcPr marL="66782" marR="66782" marT="33391" marB="33391" anchor="ctr"/>
                </a:tc>
                <a:extLst>
                  <a:ext uri="{0D108BD9-81ED-4DB2-BD59-A6C34878D82A}">
                    <a16:rowId xmlns:a16="http://schemas.microsoft.com/office/drawing/2014/main" val="1422313401"/>
                  </a:ext>
                </a:extLst>
              </a:tr>
              <a:tr h="287860">
                <a:tc>
                  <a:txBody>
                    <a:bodyPr/>
                    <a:lstStyle/>
                    <a:p>
                      <a:pPr algn="ctr"/>
                      <a:r>
                        <a:rPr lang="en-US" altLang="zh-CN" sz="1200" dirty="0"/>
                        <a:t>B</a:t>
                      </a:r>
                      <a:endParaRPr lang="zh-CN" altLang="en-US" sz="1200" dirty="0"/>
                    </a:p>
                  </a:txBody>
                  <a:tcPr marL="66782" marR="66782" marT="33391" marB="33391" anchor="ctr"/>
                </a:tc>
                <a:tc>
                  <a:txBody>
                    <a:bodyPr/>
                    <a:lstStyle/>
                    <a:p>
                      <a:pPr algn="ctr"/>
                      <a:r>
                        <a:rPr lang="en-US" altLang="zh-CN" sz="1200" dirty="0">
                          <a:solidFill>
                            <a:srgbClr val="0000FF"/>
                          </a:solidFill>
                        </a:rPr>
                        <a:t>2665.9</a:t>
                      </a:r>
                      <a:endParaRPr lang="zh-CN" altLang="en-US" sz="1200" dirty="0"/>
                    </a:p>
                  </a:txBody>
                  <a:tcPr marL="66782" marR="66782" marT="33391" marB="33391" anchor="ctr"/>
                </a:tc>
                <a:tc>
                  <a:txBody>
                    <a:bodyPr/>
                    <a:lstStyle/>
                    <a:p>
                      <a:pPr algn="ctr"/>
                      <a:r>
                        <a:rPr lang="en-US" altLang="zh-CN" sz="1200" dirty="0">
                          <a:solidFill>
                            <a:srgbClr val="0000FF"/>
                          </a:solidFill>
                        </a:rPr>
                        <a:t>3071.18</a:t>
                      </a:r>
                      <a:endParaRPr lang="zh-CN" altLang="en-US" sz="1200" dirty="0"/>
                    </a:p>
                  </a:txBody>
                  <a:tcPr marL="66782" marR="66782" marT="33391" marB="33391" anchor="ctr"/>
                </a:tc>
                <a:tc>
                  <a:txBody>
                    <a:bodyPr/>
                    <a:lstStyle/>
                    <a:p>
                      <a:pPr algn="ctr"/>
                      <a:r>
                        <a:rPr lang="en-US" altLang="zh-CN" sz="1200" dirty="0">
                          <a:solidFill>
                            <a:srgbClr val="0000FF"/>
                          </a:solidFill>
                        </a:rPr>
                        <a:t>2772.9</a:t>
                      </a:r>
                      <a:endParaRPr lang="zh-CN" altLang="en-US" sz="1200" dirty="0"/>
                    </a:p>
                  </a:txBody>
                  <a:tcPr marL="66782" marR="66782" marT="33391" marB="33391" anchor="ctr"/>
                </a:tc>
                <a:tc>
                  <a:txBody>
                    <a:bodyPr/>
                    <a:lstStyle/>
                    <a:p>
                      <a:pPr algn="ctr"/>
                      <a:r>
                        <a:rPr lang="en-US" altLang="zh-CN" sz="1200" dirty="0">
                          <a:solidFill>
                            <a:srgbClr val="0000FF"/>
                          </a:solidFill>
                        </a:rPr>
                        <a:t>3045.12</a:t>
                      </a:r>
                      <a:endParaRPr lang="zh-CN" altLang="en-US" sz="1200" dirty="0"/>
                    </a:p>
                  </a:txBody>
                  <a:tcPr marL="66782" marR="66782" marT="33391" marB="33391" anchor="ctr"/>
                </a:tc>
                <a:extLst>
                  <a:ext uri="{0D108BD9-81ED-4DB2-BD59-A6C34878D82A}">
                    <a16:rowId xmlns:a16="http://schemas.microsoft.com/office/drawing/2014/main" val="1541489150"/>
                  </a:ext>
                </a:extLst>
              </a:tr>
            </a:tbl>
          </a:graphicData>
        </a:graphic>
      </p:graphicFrame>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FFFDC2FE-496A-41C2-8C23-ACF569B8BF4B}"/>
                  </a:ext>
                </a:extLst>
              </p:cNvPr>
              <p:cNvSpPr txBox="1"/>
              <p:nvPr/>
            </p:nvSpPr>
            <p:spPr>
              <a:xfrm>
                <a:off x="7537912" y="2297245"/>
                <a:ext cx="1152063" cy="84042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kumimoji="1" lang="en-US" altLang="zh-CN" i="1" smtClean="0">
                              <a:latin typeface="Cambria Math" panose="02040503050406030204" pitchFamily="18" charset="0"/>
                            </a:rPr>
                          </m:ctrlPr>
                        </m:dPr>
                        <m:e>
                          <m:eqArr>
                            <m:eqArrPr>
                              <m:ctrlPr>
                                <a:rPr kumimoji="1" lang="en-US" altLang="zh-CN" i="1">
                                  <a:latin typeface="Cambria Math" panose="02040503050406030204" pitchFamily="18" charset="0"/>
                                </a:rPr>
                              </m:ctrlPr>
                            </m:eqArrPr>
                            <m:e>
                              <m:r>
                                <a:rPr kumimoji="1" lang="en-US" altLang="zh-CN" b="0" i="1" smtClean="0">
                                  <a:latin typeface="Cambria Math" panose="02040503050406030204" pitchFamily="18" charset="0"/>
                                </a:rPr>
                                <m:t>1152.7</m:t>
                              </m:r>
                            </m:e>
                            <m:e>
                              <m:r>
                                <a:rPr kumimoji="1" lang="en-US" altLang="zh-CN" b="0" i="1" smtClean="0">
                                  <a:latin typeface="Cambria Math" panose="02040503050406030204" pitchFamily="18" charset="0"/>
                                </a:rPr>
                                <m:t>1774.1</m:t>
                              </m:r>
                            </m:e>
                            <m:e>
                              <m:r>
                                <a:rPr kumimoji="1" lang="en-US" altLang="zh-CN" b="0" i="1" smtClean="0">
                                  <a:latin typeface="Cambria Math" panose="02040503050406030204" pitchFamily="18" charset="0"/>
                                </a:rPr>
                                <m:t>2888.8</m:t>
                              </m:r>
                            </m:e>
                          </m:eqArr>
                        </m:e>
                      </m:d>
                    </m:oMath>
                  </m:oMathPara>
                </a14:m>
                <a:endParaRPr kumimoji="1" lang="zh-CN" altLang="en-US" dirty="0"/>
              </a:p>
            </p:txBody>
          </p:sp>
        </mc:Choice>
        <mc:Fallback xmlns="">
          <p:sp>
            <p:nvSpPr>
              <p:cNvPr id="18" name="文本框 17">
                <a:extLst>
                  <a:ext uri="{FF2B5EF4-FFF2-40B4-BE49-F238E27FC236}">
                    <a16:creationId xmlns:a16="http://schemas.microsoft.com/office/drawing/2014/main" id="{FFFDC2FE-496A-41C2-8C23-ACF569B8BF4B}"/>
                  </a:ext>
                </a:extLst>
              </p:cNvPr>
              <p:cNvSpPr txBox="1">
                <a:spLocks noRot="1" noChangeAspect="1" noMove="1" noResize="1" noEditPoints="1" noAdjustHandles="1" noChangeArrowheads="1" noChangeShapeType="1" noTextEdit="1"/>
              </p:cNvSpPr>
              <p:nvPr/>
            </p:nvSpPr>
            <p:spPr>
              <a:xfrm>
                <a:off x="7537912" y="2297245"/>
                <a:ext cx="1152063" cy="840423"/>
              </a:xfrm>
              <a:prstGeom prst="rect">
                <a:avLst/>
              </a:prstGeom>
              <a:blipFill>
                <a:blip r:embed="rId6"/>
                <a:stretch>
                  <a:fillRect/>
                </a:stretch>
              </a:blipFill>
            </p:spPr>
            <p:txBody>
              <a:bodyPr/>
              <a:lstStyle/>
              <a:p>
                <a:r>
                  <a:rPr lang="zh-HK" altLang="en-US">
                    <a:noFill/>
                  </a:rPr>
                  <a:t> </a:t>
                </a:r>
              </a:p>
            </p:txBody>
          </p:sp>
        </mc:Fallback>
      </mc:AlternateContent>
      <p:sp>
        <p:nvSpPr>
          <p:cNvPr id="21" name="文本框 20">
            <a:extLst>
              <a:ext uri="{FF2B5EF4-FFF2-40B4-BE49-F238E27FC236}">
                <a16:creationId xmlns:a16="http://schemas.microsoft.com/office/drawing/2014/main" id="{23DA8DDF-83AD-48A3-A4B4-1F0BA72340A9}"/>
              </a:ext>
            </a:extLst>
          </p:cNvPr>
          <p:cNvSpPr txBox="1"/>
          <p:nvPr/>
        </p:nvSpPr>
        <p:spPr>
          <a:xfrm>
            <a:off x="6867536" y="2524452"/>
            <a:ext cx="651140" cy="338554"/>
          </a:xfrm>
          <a:prstGeom prst="rect">
            <a:avLst/>
          </a:prstGeom>
          <a:noFill/>
        </p:spPr>
        <p:txBody>
          <a:bodyPr wrap="none" rtlCol="0">
            <a:spAutoFit/>
          </a:bodyPr>
          <a:lstStyle/>
          <a:p>
            <a:r>
              <a:rPr kumimoji="1" lang="en-US" altLang="zh-CN" sz="1600" dirty="0"/>
              <a:t>      =</a:t>
            </a:r>
            <a:endParaRPr kumimoji="1" lang="zh-CN" altLang="en-US" sz="1600" dirty="0"/>
          </a:p>
        </p:txBody>
      </p:sp>
      <p:sp>
        <p:nvSpPr>
          <p:cNvPr id="22" name="文本框 21">
            <a:extLst>
              <a:ext uri="{FF2B5EF4-FFF2-40B4-BE49-F238E27FC236}">
                <a16:creationId xmlns:a16="http://schemas.microsoft.com/office/drawing/2014/main" id="{140E807B-11C1-4873-B643-4E9999FD74B3}"/>
              </a:ext>
            </a:extLst>
          </p:cNvPr>
          <p:cNvSpPr txBox="1"/>
          <p:nvPr/>
        </p:nvSpPr>
        <p:spPr>
          <a:xfrm>
            <a:off x="3357821" y="4698551"/>
            <a:ext cx="5688632" cy="1015663"/>
          </a:xfrm>
          <a:prstGeom prst="rect">
            <a:avLst/>
          </a:prstGeom>
          <a:noFill/>
        </p:spPr>
        <p:txBody>
          <a:bodyPr wrap="square">
            <a:spAutoFit/>
          </a:bodyPr>
          <a:lstStyle/>
          <a:p>
            <a:r>
              <a:rPr lang="pt-BR" altLang="zh-HK" sz="2000" dirty="0">
                <a:solidFill>
                  <a:srgbClr val="0000FF"/>
                </a:solidFill>
              </a:rPr>
              <a:t>A=[864.45     877.88      1418.79    1449.58 ;</a:t>
            </a:r>
          </a:p>
          <a:p>
            <a:r>
              <a:rPr lang="pt-BR" altLang="zh-HK" sz="2000" dirty="0">
                <a:solidFill>
                  <a:srgbClr val="0000FF"/>
                </a:solidFill>
              </a:rPr>
              <a:t>     1647.31   2031.66     1775.89    1641.58;</a:t>
            </a:r>
          </a:p>
          <a:p>
            <a:r>
              <a:rPr lang="pt-BR" altLang="zh-HK" sz="2000" dirty="0">
                <a:solidFill>
                  <a:srgbClr val="0000FF"/>
                </a:solidFill>
              </a:rPr>
              <a:t>     2665.9     3071.18      2772.9      3045.12]</a:t>
            </a:r>
            <a:r>
              <a:rPr lang="en-US" altLang="zh-HK" sz="2000" dirty="0">
                <a:solidFill>
                  <a:srgbClr val="0000FF"/>
                </a:solidFill>
              </a:rPr>
              <a:t>;</a:t>
            </a:r>
            <a:endParaRPr lang="pt-BR" altLang="zh-HK" sz="2000" dirty="0">
              <a:solidFill>
                <a:srgbClr val="0000FF"/>
              </a:solidFill>
            </a:endParaRPr>
          </a:p>
        </p:txBody>
      </p:sp>
    </p:spTree>
    <p:extLst>
      <p:ext uri="{BB962C8B-B14F-4D97-AF65-F5344CB8AC3E}">
        <p14:creationId xmlns:p14="http://schemas.microsoft.com/office/powerpoint/2010/main" val="153474232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B06136-6710-8542-A37E-6D807A8A28F5}"/>
              </a:ext>
            </a:extLst>
          </p:cNvPr>
          <p:cNvSpPr>
            <a:spLocks noGrp="1"/>
          </p:cNvSpPr>
          <p:nvPr>
            <p:ph type="title"/>
          </p:nvPr>
        </p:nvSpPr>
        <p:spPr/>
        <p:txBody>
          <a:bodyPr/>
          <a:lstStyle/>
          <a:p>
            <a:r>
              <a:rPr kumimoji="1" lang="zh-CN" altLang="en-US" dirty="0">
                <a:latin typeface="SimHei" panose="02010609060101010101" pitchFamily="49" charset="-122"/>
                <a:ea typeface="SimHei" panose="02010609060101010101" pitchFamily="49" charset="-122"/>
              </a:rPr>
              <a:t> 协方差计算过程</a:t>
            </a:r>
          </a:p>
        </p:txBody>
      </p:sp>
      <p:pic>
        <p:nvPicPr>
          <p:cNvPr id="12" name="图片 11" descr="形状&#10;&#10;中度可信度描述已自动生成">
            <a:extLst>
              <a:ext uri="{FF2B5EF4-FFF2-40B4-BE49-F238E27FC236}">
                <a16:creationId xmlns:a16="http://schemas.microsoft.com/office/drawing/2014/main" id="{B99AD060-7851-654F-B30E-B8571BDC7921}"/>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481945" y="3165631"/>
            <a:ext cx="2675363" cy="1332148"/>
          </a:xfrm>
          <a:prstGeom prst="rect">
            <a:avLst/>
          </a:prstGeom>
          <a:solidFill>
            <a:schemeClr val="bg1"/>
          </a:solidFill>
          <a:effectLst>
            <a:outerShdw blurRad="50800" dist="63500" dir="13500000" algn="br" rotWithShape="0">
              <a:prstClr val="black">
                <a:alpha val="40000"/>
              </a:prstClr>
            </a:outerShdw>
          </a:effectLst>
        </p:spPr>
      </p:pic>
      <p:grpSp>
        <p:nvGrpSpPr>
          <p:cNvPr id="23" name="组合 22">
            <a:extLst>
              <a:ext uri="{FF2B5EF4-FFF2-40B4-BE49-F238E27FC236}">
                <a16:creationId xmlns:a16="http://schemas.microsoft.com/office/drawing/2014/main" id="{E22B6B81-1B43-DF4C-82F3-B23ADE869680}"/>
              </a:ext>
            </a:extLst>
          </p:cNvPr>
          <p:cNvGrpSpPr/>
          <p:nvPr/>
        </p:nvGrpSpPr>
        <p:grpSpPr>
          <a:xfrm>
            <a:off x="342231" y="5000878"/>
            <a:ext cx="3826689" cy="814209"/>
            <a:chOff x="539552" y="5029231"/>
            <a:chExt cx="3826689" cy="814209"/>
          </a:xfrm>
        </p:grpSpPr>
        <p:sp>
          <p:nvSpPr>
            <p:cNvPr id="20" name="文本框 19">
              <a:extLst>
                <a:ext uri="{FF2B5EF4-FFF2-40B4-BE49-F238E27FC236}">
                  <a16:creationId xmlns:a16="http://schemas.microsoft.com/office/drawing/2014/main" id="{D48AE7F8-0073-D149-B5C6-7BAF455E5D64}"/>
                </a:ext>
              </a:extLst>
            </p:cNvPr>
            <p:cNvSpPr txBox="1"/>
            <p:nvPr/>
          </p:nvSpPr>
          <p:spPr>
            <a:xfrm>
              <a:off x="539552" y="5029231"/>
              <a:ext cx="3595856" cy="276999"/>
            </a:xfrm>
            <a:prstGeom prst="rect">
              <a:avLst/>
            </a:prstGeom>
            <a:noFill/>
          </p:spPr>
          <p:txBody>
            <a:bodyPr wrap="none" rtlCol="0">
              <a:spAutoFit/>
            </a:bodyPr>
            <a:lstStyle/>
            <a:p>
              <a:r>
                <a:rPr kumimoji="1" lang="en-US" altLang="zh-CN" sz="1200" dirty="0" err="1">
                  <a:latin typeface="SimHei" panose="02010609060101010101" pitchFamily="49" charset="-122"/>
                  <a:ea typeface="SimHei" panose="02010609060101010101" pitchFamily="49" charset="-122"/>
                </a:rPr>
                <a:t>u</a:t>
              </a:r>
              <a:r>
                <a:rPr kumimoji="1" lang="en-US" altLang="zh-CN" sz="1200" baseline="-25000" dirty="0" err="1">
                  <a:latin typeface="SimHei" panose="02010609060101010101" pitchFamily="49" charset="-122"/>
                  <a:ea typeface="SimHei" panose="02010609060101010101" pitchFamily="49" charset="-122"/>
                </a:rPr>
                <a:t>ij</a:t>
              </a:r>
              <a:r>
                <a:rPr kumimoji="1" lang="en-US" altLang="zh-CN" sz="1200" dirty="0">
                  <a:latin typeface="SimHei" panose="02010609060101010101" pitchFamily="49" charset="-122"/>
                  <a:ea typeface="SimHei" panose="02010609060101010101" pitchFamily="49" charset="-122"/>
                </a:rPr>
                <a:t>&gt;0:</a:t>
              </a:r>
              <a:r>
                <a:rPr kumimoji="1" lang="zh-CN" altLang="en-US" sz="1200" dirty="0">
                  <a:latin typeface="SimHei" panose="02010609060101010101" pitchFamily="49" charset="-122"/>
                  <a:ea typeface="SimHei" panose="02010609060101010101" pitchFamily="49" charset="-122"/>
                </a:rPr>
                <a:t>随机变量</a:t>
              </a:r>
              <a:r>
                <a:rPr kumimoji="1" lang="en-US" altLang="zh-CN" sz="1200" dirty="0" err="1">
                  <a:latin typeface="SimHei" panose="02010609060101010101" pitchFamily="49" charset="-122"/>
                  <a:ea typeface="SimHei" panose="02010609060101010101" pitchFamily="49" charset="-122"/>
                </a:rPr>
                <a:t>i</a:t>
              </a:r>
              <a:r>
                <a:rPr kumimoji="1" lang="zh-CN" altLang="en-US" sz="1200" dirty="0">
                  <a:latin typeface="SimHei" panose="02010609060101010101" pitchFamily="49" charset="-122"/>
                  <a:ea typeface="SimHei" panose="02010609060101010101" pitchFamily="49" charset="-122"/>
                </a:rPr>
                <a:t>与随机变量</a:t>
              </a:r>
              <a:r>
                <a:rPr kumimoji="1" lang="en-US" altLang="zh-CN" sz="1200" dirty="0">
                  <a:latin typeface="SimHei" panose="02010609060101010101" pitchFamily="49" charset="-122"/>
                  <a:ea typeface="SimHei" panose="02010609060101010101" pitchFamily="49" charset="-122"/>
                </a:rPr>
                <a:t>j</a:t>
              </a:r>
              <a:r>
                <a:rPr kumimoji="1" lang="zh-CN" altLang="en-US" sz="1200" dirty="0">
                  <a:latin typeface="SimHei" panose="02010609060101010101" pitchFamily="49" charset="-122"/>
                  <a:ea typeface="SimHei" panose="02010609060101010101" pitchFamily="49" charset="-122"/>
                </a:rPr>
                <a:t>呈</a:t>
              </a:r>
              <a:r>
                <a:rPr kumimoji="1" lang="zh-CN" altLang="en-US" sz="1200" dirty="0">
                  <a:solidFill>
                    <a:srgbClr val="FF0000"/>
                  </a:solidFill>
                  <a:latin typeface="SimHei" panose="02010609060101010101" pitchFamily="49" charset="-122"/>
                  <a:ea typeface="SimHei" panose="02010609060101010101" pitchFamily="49" charset="-122"/>
                </a:rPr>
                <a:t>正相关</a:t>
              </a:r>
              <a:r>
                <a:rPr kumimoji="1" lang="en-US" altLang="zh-CN" sz="1200" dirty="0">
                  <a:solidFill>
                    <a:srgbClr val="FF0000"/>
                  </a:solidFill>
                  <a:latin typeface="SimHei" panose="02010609060101010101" pitchFamily="49" charset="-122"/>
                  <a:ea typeface="SimHei" panose="02010609060101010101" pitchFamily="49" charset="-122"/>
                </a:rPr>
                <a:t>,</a:t>
              </a:r>
              <a:r>
                <a:rPr kumimoji="1" lang="zh-CN" altLang="en-US" sz="1200" dirty="0">
                  <a:solidFill>
                    <a:srgbClr val="FF0000"/>
                  </a:solidFill>
                  <a:latin typeface="SimHei" panose="02010609060101010101" pitchFamily="49" charset="-122"/>
                  <a:ea typeface="SimHei" panose="02010609060101010101" pitchFamily="49" charset="-122"/>
                </a:rPr>
                <a:t>越大越相关</a:t>
              </a:r>
            </a:p>
          </p:txBody>
        </p:sp>
        <p:sp>
          <p:nvSpPr>
            <p:cNvPr id="21" name="文本框 20">
              <a:extLst>
                <a:ext uri="{FF2B5EF4-FFF2-40B4-BE49-F238E27FC236}">
                  <a16:creationId xmlns:a16="http://schemas.microsoft.com/office/drawing/2014/main" id="{E7D11783-F7E0-DC42-9C9F-4060AC6C0704}"/>
                </a:ext>
              </a:extLst>
            </p:cNvPr>
            <p:cNvSpPr txBox="1"/>
            <p:nvPr/>
          </p:nvSpPr>
          <p:spPr>
            <a:xfrm>
              <a:off x="539552" y="5306230"/>
              <a:ext cx="3672800" cy="276999"/>
            </a:xfrm>
            <a:prstGeom prst="rect">
              <a:avLst/>
            </a:prstGeom>
            <a:noFill/>
          </p:spPr>
          <p:txBody>
            <a:bodyPr wrap="none" rtlCol="0">
              <a:spAutoFit/>
            </a:bodyPr>
            <a:lstStyle/>
            <a:p>
              <a:r>
                <a:rPr kumimoji="1" lang="en-US" altLang="zh-CN" sz="1200" dirty="0" err="1">
                  <a:latin typeface="SimHei" panose="02010609060101010101" pitchFamily="49" charset="-122"/>
                  <a:ea typeface="SimHei" panose="02010609060101010101" pitchFamily="49" charset="-122"/>
                </a:rPr>
                <a:t>U</a:t>
              </a:r>
              <a:r>
                <a:rPr kumimoji="1" lang="en-US" altLang="zh-CN" sz="1200" baseline="-25000" dirty="0" err="1">
                  <a:latin typeface="SimHei" panose="02010609060101010101" pitchFamily="49" charset="-122"/>
                  <a:ea typeface="SimHei" panose="02010609060101010101" pitchFamily="49" charset="-122"/>
                </a:rPr>
                <a:t>ij</a:t>
              </a:r>
              <a:r>
                <a:rPr kumimoji="1" lang="en-US" altLang="zh-CN" sz="1200" dirty="0">
                  <a:latin typeface="SimHei" panose="02010609060101010101" pitchFamily="49" charset="-122"/>
                  <a:ea typeface="SimHei" panose="02010609060101010101" pitchFamily="49" charset="-122"/>
                </a:rPr>
                <a:t>&lt;0:</a:t>
              </a:r>
              <a:r>
                <a:rPr kumimoji="1" lang="zh-CN" altLang="en-US" sz="1200" dirty="0">
                  <a:latin typeface="SimHei" panose="02010609060101010101" pitchFamily="49" charset="-122"/>
                  <a:ea typeface="SimHei" panose="02010609060101010101" pitchFamily="49" charset="-122"/>
                </a:rPr>
                <a:t>随机变量</a:t>
              </a:r>
              <a:r>
                <a:rPr kumimoji="1" lang="en-US" altLang="zh-CN" sz="1200" dirty="0" err="1">
                  <a:latin typeface="SimHei" panose="02010609060101010101" pitchFamily="49" charset="-122"/>
                  <a:ea typeface="SimHei" panose="02010609060101010101" pitchFamily="49" charset="-122"/>
                </a:rPr>
                <a:t>i</a:t>
              </a:r>
              <a:r>
                <a:rPr kumimoji="1" lang="zh-CN" altLang="en-US" sz="1200" dirty="0">
                  <a:latin typeface="SimHei" panose="02010609060101010101" pitchFamily="49" charset="-122"/>
                  <a:ea typeface="SimHei" panose="02010609060101010101" pitchFamily="49" charset="-122"/>
                </a:rPr>
                <a:t>与随机变量</a:t>
              </a:r>
              <a:r>
                <a:rPr kumimoji="1" lang="en-US" altLang="zh-CN" sz="1200" dirty="0">
                  <a:latin typeface="SimHei" panose="02010609060101010101" pitchFamily="49" charset="-122"/>
                  <a:ea typeface="SimHei" panose="02010609060101010101" pitchFamily="49" charset="-122"/>
                </a:rPr>
                <a:t>j</a:t>
              </a:r>
              <a:r>
                <a:rPr kumimoji="1" lang="zh-CN" altLang="en-US" sz="1200" dirty="0">
                  <a:latin typeface="SimHei" panose="02010609060101010101" pitchFamily="49" charset="-122"/>
                  <a:ea typeface="SimHei" panose="02010609060101010101" pitchFamily="49" charset="-122"/>
                </a:rPr>
                <a:t>呈</a:t>
              </a:r>
              <a:r>
                <a:rPr kumimoji="1" lang="zh-CN" altLang="en-US" sz="1200" dirty="0">
                  <a:solidFill>
                    <a:srgbClr val="FF0000"/>
                  </a:solidFill>
                  <a:latin typeface="SimHei" panose="02010609060101010101" pitchFamily="49" charset="-122"/>
                  <a:ea typeface="SimHei" panose="02010609060101010101" pitchFamily="49" charset="-122"/>
                </a:rPr>
                <a:t>负相关，越小越相关</a:t>
              </a:r>
            </a:p>
          </p:txBody>
        </p:sp>
        <p:sp>
          <p:nvSpPr>
            <p:cNvPr id="22" name="文本框 21">
              <a:extLst>
                <a:ext uri="{FF2B5EF4-FFF2-40B4-BE49-F238E27FC236}">
                  <a16:creationId xmlns:a16="http://schemas.microsoft.com/office/drawing/2014/main" id="{D4C71F0D-F2C9-C740-883E-AF1AA52E1189}"/>
                </a:ext>
              </a:extLst>
            </p:cNvPr>
            <p:cNvSpPr txBox="1"/>
            <p:nvPr/>
          </p:nvSpPr>
          <p:spPr>
            <a:xfrm>
              <a:off x="539552" y="5566441"/>
              <a:ext cx="3826689" cy="276999"/>
            </a:xfrm>
            <a:prstGeom prst="rect">
              <a:avLst/>
            </a:prstGeom>
            <a:noFill/>
          </p:spPr>
          <p:txBody>
            <a:bodyPr wrap="none" rtlCol="0">
              <a:spAutoFit/>
            </a:bodyPr>
            <a:lstStyle/>
            <a:p>
              <a:r>
                <a:rPr kumimoji="1" lang="en-US" altLang="zh-CN" sz="1200" dirty="0" err="1">
                  <a:latin typeface="SimHei" panose="02010609060101010101" pitchFamily="49" charset="-122"/>
                  <a:ea typeface="SimHei" panose="02010609060101010101" pitchFamily="49" charset="-122"/>
                </a:rPr>
                <a:t>u</a:t>
              </a:r>
              <a:r>
                <a:rPr kumimoji="1" lang="en-US" altLang="zh-CN" sz="1200" baseline="-25000" dirty="0" err="1">
                  <a:latin typeface="SimHei" panose="02010609060101010101" pitchFamily="49" charset="-122"/>
                  <a:ea typeface="SimHei" panose="02010609060101010101" pitchFamily="49" charset="-122"/>
                </a:rPr>
                <a:t>ij</a:t>
              </a:r>
              <a:r>
                <a:rPr kumimoji="1" lang="en-US" altLang="zh-CN" sz="1200" dirty="0">
                  <a:latin typeface="SimHei" panose="02010609060101010101" pitchFamily="49" charset="-122"/>
                  <a:ea typeface="SimHei" panose="02010609060101010101" pitchFamily="49" charset="-122"/>
                </a:rPr>
                <a:t>=0:</a:t>
              </a:r>
              <a:r>
                <a:rPr kumimoji="1" lang="zh-CN" altLang="en-US" sz="1200" dirty="0">
                  <a:latin typeface="SimHei" panose="02010609060101010101" pitchFamily="49" charset="-122"/>
                  <a:ea typeface="SimHei" panose="02010609060101010101" pitchFamily="49" charset="-122"/>
                </a:rPr>
                <a:t>随机变量</a:t>
              </a:r>
              <a:r>
                <a:rPr kumimoji="1" lang="en-US" altLang="zh-CN" sz="1200" dirty="0" err="1">
                  <a:latin typeface="SimHei" panose="02010609060101010101" pitchFamily="49" charset="-122"/>
                  <a:ea typeface="SimHei" panose="02010609060101010101" pitchFamily="49" charset="-122"/>
                </a:rPr>
                <a:t>i</a:t>
              </a:r>
              <a:r>
                <a:rPr kumimoji="1" lang="zh-CN" altLang="en-US" sz="1200" dirty="0">
                  <a:latin typeface="SimHei" panose="02010609060101010101" pitchFamily="49" charset="-122"/>
                  <a:ea typeface="SimHei" panose="02010609060101010101" pitchFamily="49" charset="-122"/>
                </a:rPr>
                <a:t>与随机变量</a:t>
              </a:r>
              <a:r>
                <a:rPr kumimoji="1" lang="en-US" altLang="zh-CN" sz="1200" dirty="0">
                  <a:latin typeface="SimHei" panose="02010609060101010101" pitchFamily="49" charset="-122"/>
                  <a:ea typeface="SimHei" panose="02010609060101010101" pitchFamily="49" charset="-122"/>
                </a:rPr>
                <a:t>j</a:t>
              </a:r>
              <a:r>
                <a:rPr kumimoji="1" lang="zh-CN" altLang="en-US" sz="1200" dirty="0">
                  <a:solidFill>
                    <a:srgbClr val="FF0000"/>
                  </a:solidFill>
                  <a:latin typeface="SimHei" panose="02010609060101010101" pitchFamily="49" charset="-122"/>
                  <a:ea typeface="SimHei" panose="02010609060101010101" pitchFamily="49" charset="-122"/>
                </a:rPr>
                <a:t>没有相关性（相互独立）</a:t>
              </a:r>
            </a:p>
          </p:txBody>
        </p:sp>
      </p:grpSp>
      <p:sp>
        <p:nvSpPr>
          <p:cNvPr id="3" name="文本框 2">
            <a:extLst>
              <a:ext uri="{FF2B5EF4-FFF2-40B4-BE49-F238E27FC236}">
                <a16:creationId xmlns:a16="http://schemas.microsoft.com/office/drawing/2014/main" id="{59940A56-AA63-DF48-B613-AE0FEA0134DE}"/>
              </a:ext>
            </a:extLst>
          </p:cNvPr>
          <p:cNvSpPr txBox="1"/>
          <p:nvPr/>
        </p:nvSpPr>
        <p:spPr>
          <a:xfrm>
            <a:off x="4079489" y="4523543"/>
            <a:ext cx="4288353" cy="1323439"/>
          </a:xfrm>
          <a:prstGeom prst="rect">
            <a:avLst/>
          </a:prstGeom>
          <a:noFill/>
        </p:spPr>
        <p:txBody>
          <a:bodyPr wrap="none" rtlCol="0">
            <a:spAutoFit/>
          </a:bodyPr>
          <a:lstStyle/>
          <a:p>
            <a:r>
              <a:rPr kumimoji="1" lang="zh-CN" altLang="en-US" sz="1600" dirty="0">
                <a:latin typeface="SimHei" panose="02010609060101010101" pitchFamily="49" charset="-122"/>
                <a:ea typeface="SimHei" panose="02010609060101010101" pitchFamily="49" charset="-122"/>
              </a:rPr>
              <a:t>将</a:t>
            </a:r>
            <a:r>
              <a:rPr kumimoji="1" lang="zh-CN" altLang="en-US" sz="1600" dirty="0">
                <a:solidFill>
                  <a:srgbClr val="FF0000"/>
                </a:solidFill>
                <a:latin typeface="SimHei" panose="02010609060101010101" pitchFamily="49" charset="-122"/>
                <a:ea typeface="SimHei" panose="02010609060101010101" pitchFamily="49" charset="-122"/>
              </a:rPr>
              <a:t>方差，协方差</a:t>
            </a:r>
            <a:r>
              <a:rPr kumimoji="1" lang="zh-CN" altLang="en-US" sz="1600" dirty="0">
                <a:latin typeface="SimHei" panose="02010609060101010101" pitchFamily="49" charset="-122"/>
                <a:ea typeface="SimHei" panose="02010609060101010101" pitchFamily="49" charset="-122"/>
              </a:rPr>
              <a:t>计算的值</a:t>
            </a:r>
            <a:r>
              <a:rPr kumimoji="1" lang="zh-CN" altLang="en-US" sz="1600" dirty="0">
                <a:solidFill>
                  <a:srgbClr val="FF0000"/>
                </a:solidFill>
                <a:latin typeface="SimHei" panose="02010609060101010101" pitchFamily="49" charset="-122"/>
                <a:ea typeface="SimHei" panose="02010609060101010101" pitchFamily="49" charset="-122"/>
              </a:rPr>
              <a:t>组合成矩阵</a:t>
            </a:r>
            <a:r>
              <a:rPr kumimoji="1" lang="zh-CN" altLang="en-US" sz="1600" dirty="0">
                <a:latin typeface="SimHei" panose="02010609060101010101" pitchFamily="49" charset="-122"/>
                <a:ea typeface="SimHei" panose="02010609060101010101" pitchFamily="49" charset="-122"/>
              </a:rPr>
              <a:t>，</a:t>
            </a:r>
            <a:endParaRPr kumimoji="1" lang="en-US" altLang="zh-CN" sz="1600" dirty="0">
              <a:latin typeface="SimHei" panose="02010609060101010101" pitchFamily="49" charset="-122"/>
              <a:ea typeface="SimHei" panose="02010609060101010101" pitchFamily="49" charset="-122"/>
            </a:endParaRPr>
          </a:p>
          <a:p>
            <a:r>
              <a:rPr kumimoji="1" lang="zh-CN" altLang="en-US" sz="1600" dirty="0">
                <a:latin typeface="SimHei" panose="02010609060101010101" pitchFamily="49" charset="-122"/>
                <a:ea typeface="SimHei" panose="02010609060101010101" pitchFamily="49" charset="-122"/>
              </a:rPr>
              <a:t>就形成了</a:t>
            </a:r>
            <a:r>
              <a:rPr kumimoji="1" lang="zh-CN" altLang="en-US" sz="1600" dirty="0">
                <a:solidFill>
                  <a:srgbClr val="FF0000"/>
                </a:solidFill>
                <a:latin typeface="SimHei" panose="02010609060101010101" pitchFamily="49" charset="-122"/>
                <a:ea typeface="SimHei" panose="02010609060101010101" pitchFamily="49" charset="-122"/>
              </a:rPr>
              <a:t>协方差矩阵</a:t>
            </a:r>
            <a:r>
              <a:rPr kumimoji="1" lang="zh-CN" altLang="en-US" sz="1600" dirty="0">
                <a:latin typeface="SimHei" panose="02010609060101010101" pitchFamily="49" charset="-122"/>
                <a:ea typeface="SimHei" panose="02010609060101010101" pitchFamily="49" charset="-122"/>
              </a:rPr>
              <a:t>，协方差矩阵是</a:t>
            </a:r>
            <a:r>
              <a:rPr kumimoji="1" lang="zh-CN" altLang="en-US" sz="1600" dirty="0">
                <a:solidFill>
                  <a:srgbClr val="FF0000"/>
                </a:solidFill>
                <a:latin typeface="SimHei" panose="02010609060101010101" pitchFamily="49" charset="-122"/>
                <a:ea typeface="SimHei" panose="02010609060101010101" pitchFamily="49" charset="-122"/>
              </a:rPr>
              <a:t>对称矩阵</a:t>
            </a:r>
            <a:endParaRPr kumimoji="1" lang="en-US" altLang="zh-CN" sz="1600" dirty="0">
              <a:solidFill>
                <a:srgbClr val="FF0000"/>
              </a:solidFill>
              <a:latin typeface="SimHei" panose="02010609060101010101" pitchFamily="49" charset="-122"/>
              <a:ea typeface="SimHei" panose="02010609060101010101" pitchFamily="49" charset="-122"/>
            </a:endParaRPr>
          </a:p>
          <a:p>
            <a:r>
              <a:rPr kumimoji="1" lang="zh-CN" altLang="en-US" sz="1600" dirty="0">
                <a:latin typeface="SimHei" panose="02010609060101010101" pitchFamily="49" charset="-122"/>
                <a:ea typeface="SimHei" panose="02010609060101010101" pitchFamily="49" charset="-122"/>
              </a:rPr>
              <a:t>这里计算的是</a:t>
            </a:r>
            <a:r>
              <a:rPr kumimoji="1" lang="en-US" altLang="zh-CN" sz="1600" dirty="0">
                <a:solidFill>
                  <a:srgbClr val="FF0000"/>
                </a:solidFill>
                <a:latin typeface="SimHei" panose="02010609060101010101" pitchFamily="49" charset="-122"/>
                <a:ea typeface="SimHei" panose="02010609060101010101" pitchFamily="49" charset="-122"/>
              </a:rPr>
              <a:t>S2</a:t>
            </a:r>
            <a:r>
              <a:rPr kumimoji="1" lang="zh-CN" altLang="en-US" sz="1600" dirty="0">
                <a:solidFill>
                  <a:srgbClr val="FF0000"/>
                </a:solidFill>
                <a:latin typeface="SimHei" panose="02010609060101010101" pitchFamily="49" charset="-122"/>
                <a:ea typeface="SimHei" panose="02010609060101010101" pitchFamily="49" charset="-122"/>
              </a:rPr>
              <a:t>；</a:t>
            </a:r>
            <a:endParaRPr kumimoji="1" lang="en-US" altLang="zh-CN" sz="1600" baseline="-25000" dirty="0">
              <a:solidFill>
                <a:srgbClr val="FF0000"/>
              </a:solidFill>
              <a:latin typeface="SimHei" panose="02010609060101010101" pitchFamily="49" charset="-122"/>
              <a:ea typeface="SimHei" panose="02010609060101010101" pitchFamily="49" charset="-122"/>
            </a:endParaRPr>
          </a:p>
          <a:p>
            <a:r>
              <a:rPr kumimoji="1" lang="en-US" altLang="zh-CN" sz="1600" dirty="0" err="1">
                <a:latin typeface="SimHei" panose="02010609060101010101" pitchFamily="49" charset="-122"/>
                <a:ea typeface="SimHei" panose="02010609060101010101" pitchFamily="49" charset="-122"/>
              </a:rPr>
              <a:t>Matlab</a:t>
            </a:r>
            <a:r>
              <a:rPr kumimoji="1" lang="zh-CN" altLang="en-US" sz="1600" dirty="0">
                <a:latin typeface="SimHei" panose="02010609060101010101" pitchFamily="49" charset="-122"/>
                <a:ea typeface="SimHei" panose="02010609060101010101" pitchFamily="49" charset="-122"/>
              </a:rPr>
              <a:t>求协方差矩阵代码：</a:t>
            </a:r>
            <a:r>
              <a:rPr kumimoji="1" lang="en-US" altLang="zh-CN" sz="1600" dirty="0">
                <a:latin typeface="SimHei" panose="02010609060101010101" pitchFamily="49" charset="-122"/>
                <a:ea typeface="SimHei" panose="02010609060101010101" pitchFamily="49" charset="-122"/>
              </a:rPr>
              <a:t>S1  = </a:t>
            </a:r>
            <a:r>
              <a:rPr kumimoji="1" lang="en-US" altLang="zh-CN" sz="1600" dirty="0" err="1">
                <a:latin typeface="SimHei" panose="02010609060101010101" pitchFamily="49" charset="-122"/>
                <a:ea typeface="SimHei" panose="02010609060101010101" pitchFamily="49" charset="-122"/>
              </a:rPr>
              <a:t>cov</a:t>
            </a:r>
            <a:r>
              <a:rPr kumimoji="1" lang="en-US" altLang="zh-CN" sz="1600" dirty="0">
                <a:latin typeface="SimHei" panose="02010609060101010101" pitchFamily="49" charset="-122"/>
                <a:ea typeface="SimHei" panose="02010609060101010101" pitchFamily="49" charset="-122"/>
              </a:rPr>
              <a:t>(A’);</a:t>
            </a:r>
          </a:p>
          <a:p>
            <a:r>
              <a:rPr kumimoji="1" lang="en-US" altLang="zh-CN" sz="1600" dirty="0" err="1">
                <a:latin typeface="SimHei" panose="02010609060101010101" pitchFamily="49" charset="-122"/>
                <a:ea typeface="SimHei" panose="02010609060101010101" pitchFamily="49" charset="-122"/>
              </a:rPr>
              <a:t>Matlab</a:t>
            </a:r>
            <a:r>
              <a:rPr kumimoji="1" lang="zh-CN" altLang="en-US" sz="1600" dirty="0">
                <a:latin typeface="SimHei" panose="02010609060101010101" pitchFamily="49" charset="-122"/>
                <a:ea typeface="SimHei" panose="02010609060101010101" pitchFamily="49" charset="-122"/>
              </a:rPr>
              <a:t>求</a:t>
            </a:r>
            <a:r>
              <a:rPr kumimoji="1" lang="zh-CN" altLang="en-US" sz="1600" dirty="0">
                <a:solidFill>
                  <a:srgbClr val="FF0000"/>
                </a:solidFill>
                <a:latin typeface="SimHei" panose="02010609060101010101" pitchFamily="49" charset="-122"/>
                <a:ea typeface="SimHei" panose="02010609060101010101" pitchFamily="49" charset="-122"/>
              </a:rPr>
              <a:t>协方差的逆</a:t>
            </a:r>
            <a:r>
              <a:rPr kumimoji="1" lang="zh-CN" altLang="en-US" sz="1600" dirty="0">
                <a:latin typeface="SimHei" panose="02010609060101010101" pitchFamily="49" charset="-122"/>
                <a:ea typeface="SimHei" panose="02010609060101010101" pitchFamily="49" charset="-122"/>
              </a:rPr>
              <a:t>矩阵：</a:t>
            </a:r>
            <a:r>
              <a:rPr kumimoji="1" lang="en-US" altLang="zh-CN" sz="1600" dirty="0">
                <a:latin typeface="SimHei" panose="02010609060101010101" pitchFamily="49" charset="-122"/>
                <a:ea typeface="SimHei" panose="02010609060101010101" pitchFamily="49" charset="-122"/>
              </a:rPr>
              <a:t>S1_ = inv(S1);</a:t>
            </a:r>
          </a:p>
        </p:txBody>
      </p:sp>
      <p:graphicFrame>
        <p:nvGraphicFramePr>
          <p:cNvPr id="16" name="表格 5">
            <a:extLst>
              <a:ext uri="{FF2B5EF4-FFF2-40B4-BE49-F238E27FC236}">
                <a16:creationId xmlns:a16="http://schemas.microsoft.com/office/drawing/2014/main" id="{F8AB41AB-A75B-4DC5-B98B-A41058A342E8}"/>
              </a:ext>
            </a:extLst>
          </p:cNvPr>
          <p:cNvGraphicFramePr>
            <a:graphicFrameLocks noGrp="1"/>
          </p:cNvGraphicFramePr>
          <p:nvPr>
            <p:extLst>
              <p:ext uri="{D42A27DB-BD31-4B8C-83A1-F6EECF244321}">
                <p14:modId xmlns:p14="http://schemas.microsoft.com/office/powerpoint/2010/main" val="2056934606"/>
              </p:ext>
            </p:extLst>
          </p:nvPr>
        </p:nvGraphicFramePr>
        <p:xfrm>
          <a:off x="1331640" y="1420594"/>
          <a:ext cx="4475030" cy="1445274"/>
        </p:xfrm>
        <a:graphic>
          <a:graphicData uri="http://schemas.openxmlformats.org/drawingml/2006/table">
            <a:tbl>
              <a:tblPr firstRow="1" bandRow="1">
                <a:tableStyleId>{5C22544A-7EE6-4342-B048-85BDC9FD1C3A}</a:tableStyleId>
              </a:tblPr>
              <a:tblGrid>
                <a:gridCol w="895006">
                  <a:extLst>
                    <a:ext uri="{9D8B030D-6E8A-4147-A177-3AD203B41FA5}">
                      <a16:colId xmlns:a16="http://schemas.microsoft.com/office/drawing/2014/main" val="3610648799"/>
                    </a:ext>
                  </a:extLst>
                </a:gridCol>
                <a:gridCol w="895006">
                  <a:extLst>
                    <a:ext uri="{9D8B030D-6E8A-4147-A177-3AD203B41FA5}">
                      <a16:colId xmlns:a16="http://schemas.microsoft.com/office/drawing/2014/main" val="2055481839"/>
                    </a:ext>
                  </a:extLst>
                </a:gridCol>
                <a:gridCol w="895006">
                  <a:extLst>
                    <a:ext uri="{9D8B030D-6E8A-4147-A177-3AD203B41FA5}">
                      <a16:colId xmlns:a16="http://schemas.microsoft.com/office/drawing/2014/main" val="1576549129"/>
                    </a:ext>
                  </a:extLst>
                </a:gridCol>
                <a:gridCol w="895006">
                  <a:extLst>
                    <a:ext uri="{9D8B030D-6E8A-4147-A177-3AD203B41FA5}">
                      <a16:colId xmlns:a16="http://schemas.microsoft.com/office/drawing/2014/main" val="681982304"/>
                    </a:ext>
                  </a:extLst>
                </a:gridCol>
                <a:gridCol w="895006">
                  <a:extLst>
                    <a:ext uri="{9D8B030D-6E8A-4147-A177-3AD203B41FA5}">
                      <a16:colId xmlns:a16="http://schemas.microsoft.com/office/drawing/2014/main" val="800272799"/>
                    </a:ext>
                  </a:extLst>
                </a:gridCol>
              </a:tblGrid>
              <a:tr h="356675">
                <a:tc>
                  <a:txBody>
                    <a:bodyPr/>
                    <a:lstStyle/>
                    <a:p>
                      <a:pPr algn="ctr"/>
                      <a:endParaRPr lang="zh-CN" altLang="en-US" sz="1200" dirty="0"/>
                    </a:p>
                  </a:txBody>
                  <a:tcPr marL="66782" marR="66782" marT="33391" marB="33391" anchor="ctr"/>
                </a:tc>
                <a:tc>
                  <a:txBody>
                    <a:bodyPr/>
                    <a:lstStyle/>
                    <a:p>
                      <a:pPr algn="ctr"/>
                      <a:r>
                        <a:rPr lang="en-US" altLang="zh-CN" sz="1200" dirty="0"/>
                        <a:t>1</a:t>
                      </a:r>
                      <a:endParaRPr lang="zh-CN" altLang="en-US" sz="1200" dirty="0"/>
                    </a:p>
                  </a:txBody>
                  <a:tcPr marL="66782" marR="66782" marT="33391" marB="33391" anchor="ctr"/>
                </a:tc>
                <a:tc>
                  <a:txBody>
                    <a:bodyPr/>
                    <a:lstStyle/>
                    <a:p>
                      <a:pPr algn="ctr"/>
                      <a:r>
                        <a:rPr lang="en-US" altLang="zh-CN" sz="1200" dirty="0"/>
                        <a:t>2</a:t>
                      </a:r>
                      <a:endParaRPr lang="zh-CN" altLang="en-US" sz="1200" dirty="0"/>
                    </a:p>
                  </a:txBody>
                  <a:tcPr marL="66782" marR="66782" marT="33391" marB="33391" anchor="ctr"/>
                </a:tc>
                <a:tc>
                  <a:txBody>
                    <a:bodyPr/>
                    <a:lstStyle/>
                    <a:p>
                      <a:pPr algn="ctr"/>
                      <a:r>
                        <a:rPr lang="en-US" altLang="zh-CN" sz="1200" dirty="0"/>
                        <a:t>3</a:t>
                      </a:r>
                      <a:endParaRPr lang="zh-CN" altLang="en-US" sz="1200" dirty="0"/>
                    </a:p>
                  </a:txBody>
                  <a:tcPr marL="66782" marR="66782" marT="33391" marB="33391" anchor="ctr"/>
                </a:tc>
                <a:tc>
                  <a:txBody>
                    <a:bodyPr/>
                    <a:lstStyle/>
                    <a:p>
                      <a:pPr algn="ctr"/>
                      <a:r>
                        <a:rPr lang="en-US" altLang="zh-CN" sz="1200" dirty="0"/>
                        <a:t>4</a:t>
                      </a:r>
                      <a:endParaRPr lang="zh-CN" altLang="en-US" sz="1200" dirty="0"/>
                    </a:p>
                  </a:txBody>
                  <a:tcPr marL="66782" marR="66782" marT="33391" marB="33391" anchor="ctr"/>
                </a:tc>
                <a:extLst>
                  <a:ext uri="{0D108BD9-81ED-4DB2-BD59-A6C34878D82A}">
                    <a16:rowId xmlns:a16="http://schemas.microsoft.com/office/drawing/2014/main" val="1450604537"/>
                  </a:ext>
                </a:extLst>
              </a:tr>
              <a:tr h="375249">
                <a:tc>
                  <a:txBody>
                    <a:bodyPr/>
                    <a:lstStyle/>
                    <a:p>
                      <a:pPr algn="ctr"/>
                      <a:r>
                        <a:rPr lang="en-US" altLang="zh-CN" sz="1200" dirty="0"/>
                        <a:t>R</a:t>
                      </a:r>
                      <a:endParaRPr lang="zh-CN" altLang="en-US" sz="1200" dirty="0"/>
                    </a:p>
                  </a:txBody>
                  <a:tcPr marL="66782" marR="66782" marT="33391" marB="33391" anchor="ctr"/>
                </a:tc>
                <a:tc>
                  <a:txBody>
                    <a:bodyPr/>
                    <a:lstStyle/>
                    <a:p>
                      <a:pPr algn="ctr"/>
                      <a:r>
                        <a:rPr lang="en-US" altLang="zh-CN" sz="1200" b="0" dirty="0">
                          <a:solidFill>
                            <a:srgbClr val="0000FF"/>
                          </a:solidFill>
                        </a:rPr>
                        <a:t>864.45</a:t>
                      </a:r>
                      <a:endParaRPr lang="zh-CN" altLang="en-US" sz="1200" b="0" dirty="0"/>
                    </a:p>
                  </a:txBody>
                  <a:tcPr marL="66782" marR="66782" marT="33391" marB="33391" anchor="ctr"/>
                </a:tc>
                <a:tc>
                  <a:txBody>
                    <a:bodyPr/>
                    <a:lstStyle/>
                    <a:p>
                      <a:pPr algn="ctr"/>
                      <a:r>
                        <a:rPr lang="en-US" altLang="zh-CN" sz="1200" dirty="0">
                          <a:solidFill>
                            <a:srgbClr val="0000FF"/>
                          </a:solidFill>
                        </a:rPr>
                        <a:t>877.88</a:t>
                      </a:r>
                      <a:endParaRPr lang="zh-CN" altLang="en-US" sz="1200" dirty="0"/>
                    </a:p>
                  </a:txBody>
                  <a:tcPr marL="66782" marR="66782" marT="33391" marB="33391" anchor="ctr"/>
                </a:tc>
                <a:tc>
                  <a:txBody>
                    <a:bodyPr/>
                    <a:lstStyle/>
                    <a:p>
                      <a:pPr algn="ctr"/>
                      <a:r>
                        <a:rPr lang="en-US" altLang="zh-CN" sz="1200" dirty="0">
                          <a:solidFill>
                            <a:srgbClr val="0000FF"/>
                          </a:solidFill>
                        </a:rPr>
                        <a:t>1418.79</a:t>
                      </a:r>
                      <a:endParaRPr lang="zh-CN" altLang="en-US" sz="1200" dirty="0"/>
                    </a:p>
                  </a:txBody>
                  <a:tcPr marL="66782" marR="66782" marT="33391" marB="33391" anchor="ctr"/>
                </a:tc>
                <a:tc>
                  <a:txBody>
                    <a:bodyPr/>
                    <a:lstStyle/>
                    <a:p>
                      <a:pPr algn="ctr"/>
                      <a:r>
                        <a:rPr lang="en-US" altLang="zh-CN" sz="1200" dirty="0">
                          <a:solidFill>
                            <a:srgbClr val="0000FF"/>
                          </a:solidFill>
                        </a:rPr>
                        <a:t>1449.58</a:t>
                      </a:r>
                      <a:endParaRPr lang="zh-CN" altLang="en-US" sz="1200" dirty="0"/>
                    </a:p>
                  </a:txBody>
                  <a:tcPr marL="66782" marR="66782" marT="33391" marB="33391" anchor="ctr"/>
                </a:tc>
                <a:extLst>
                  <a:ext uri="{0D108BD9-81ED-4DB2-BD59-A6C34878D82A}">
                    <a16:rowId xmlns:a16="http://schemas.microsoft.com/office/drawing/2014/main" val="1004168805"/>
                  </a:ext>
                </a:extLst>
              </a:tr>
              <a:tr h="356675">
                <a:tc>
                  <a:txBody>
                    <a:bodyPr/>
                    <a:lstStyle/>
                    <a:p>
                      <a:pPr algn="ctr"/>
                      <a:r>
                        <a:rPr lang="en-US" altLang="zh-CN" sz="1200" dirty="0"/>
                        <a:t>G</a:t>
                      </a:r>
                      <a:endParaRPr lang="zh-CN" altLang="en-US" sz="1200" dirty="0"/>
                    </a:p>
                  </a:txBody>
                  <a:tcPr marL="66782" marR="66782" marT="33391" marB="33391" anchor="ctr"/>
                </a:tc>
                <a:tc>
                  <a:txBody>
                    <a:bodyPr/>
                    <a:lstStyle/>
                    <a:p>
                      <a:pPr algn="ctr"/>
                      <a:r>
                        <a:rPr lang="en-US" altLang="zh-CN" sz="1200" dirty="0">
                          <a:solidFill>
                            <a:srgbClr val="0000FF"/>
                          </a:solidFill>
                        </a:rPr>
                        <a:t>1647.31</a:t>
                      </a:r>
                      <a:endParaRPr lang="zh-CN" altLang="en-US" sz="1200" dirty="0"/>
                    </a:p>
                  </a:txBody>
                  <a:tcPr marL="66782" marR="66782" marT="33391" marB="33391" anchor="ctr"/>
                </a:tc>
                <a:tc>
                  <a:txBody>
                    <a:bodyPr/>
                    <a:lstStyle/>
                    <a:p>
                      <a:pPr algn="ctr"/>
                      <a:r>
                        <a:rPr lang="en-US" altLang="zh-CN" sz="1200" dirty="0">
                          <a:solidFill>
                            <a:srgbClr val="0000FF"/>
                          </a:solidFill>
                        </a:rPr>
                        <a:t>2031.66</a:t>
                      </a:r>
                      <a:endParaRPr lang="zh-CN" altLang="en-US" sz="1200" dirty="0"/>
                    </a:p>
                  </a:txBody>
                  <a:tcPr marL="66782" marR="66782" marT="33391" marB="33391" anchor="ctr"/>
                </a:tc>
                <a:tc>
                  <a:txBody>
                    <a:bodyPr/>
                    <a:lstStyle/>
                    <a:p>
                      <a:pPr algn="ctr"/>
                      <a:r>
                        <a:rPr lang="en-US" altLang="zh-CN" sz="1200" dirty="0">
                          <a:solidFill>
                            <a:srgbClr val="0000FF"/>
                          </a:solidFill>
                        </a:rPr>
                        <a:t>1775.89</a:t>
                      </a:r>
                      <a:endParaRPr lang="zh-CN" altLang="en-US" sz="1200" dirty="0"/>
                    </a:p>
                  </a:txBody>
                  <a:tcPr marL="66782" marR="66782" marT="33391" marB="33391" anchor="ctr"/>
                </a:tc>
                <a:tc>
                  <a:txBody>
                    <a:bodyPr/>
                    <a:lstStyle/>
                    <a:p>
                      <a:pPr algn="ctr"/>
                      <a:r>
                        <a:rPr lang="en-US" altLang="zh-CN" sz="1200" dirty="0">
                          <a:solidFill>
                            <a:srgbClr val="0000FF"/>
                          </a:solidFill>
                        </a:rPr>
                        <a:t>1641.58</a:t>
                      </a:r>
                      <a:endParaRPr lang="zh-CN" altLang="en-US" sz="1200" dirty="0"/>
                    </a:p>
                  </a:txBody>
                  <a:tcPr marL="66782" marR="66782" marT="33391" marB="33391" anchor="ctr"/>
                </a:tc>
                <a:extLst>
                  <a:ext uri="{0D108BD9-81ED-4DB2-BD59-A6C34878D82A}">
                    <a16:rowId xmlns:a16="http://schemas.microsoft.com/office/drawing/2014/main" val="1422313401"/>
                  </a:ext>
                </a:extLst>
              </a:tr>
              <a:tr h="356675">
                <a:tc>
                  <a:txBody>
                    <a:bodyPr/>
                    <a:lstStyle/>
                    <a:p>
                      <a:pPr algn="ctr"/>
                      <a:r>
                        <a:rPr lang="en-US" altLang="zh-CN" sz="1200" dirty="0"/>
                        <a:t>B</a:t>
                      </a:r>
                      <a:endParaRPr lang="zh-CN" altLang="en-US" sz="1200" dirty="0"/>
                    </a:p>
                  </a:txBody>
                  <a:tcPr marL="66782" marR="66782" marT="33391" marB="33391" anchor="ctr"/>
                </a:tc>
                <a:tc>
                  <a:txBody>
                    <a:bodyPr/>
                    <a:lstStyle/>
                    <a:p>
                      <a:pPr algn="ctr"/>
                      <a:r>
                        <a:rPr lang="en-US" altLang="zh-CN" sz="1200" dirty="0">
                          <a:solidFill>
                            <a:srgbClr val="0000FF"/>
                          </a:solidFill>
                        </a:rPr>
                        <a:t>2665.9</a:t>
                      </a:r>
                      <a:endParaRPr lang="zh-CN" altLang="en-US" sz="1200" dirty="0"/>
                    </a:p>
                  </a:txBody>
                  <a:tcPr marL="66782" marR="66782" marT="33391" marB="33391" anchor="ctr"/>
                </a:tc>
                <a:tc>
                  <a:txBody>
                    <a:bodyPr/>
                    <a:lstStyle/>
                    <a:p>
                      <a:pPr algn="ctr"/>
                      <a:r>
                        <a:rPr lang="en-US" altLang="zh-CN" sz="1200" dirty="0">
                          <a:solidFill>
                            <a:srgbClr val="0000FF"/>
                          </a:solidFill>
                        </a:rPr>
                        <a:t>3071.18</a:t>
                      </a:r>
                      <a:endParaRPr lang="zh-CN" altLang="en-US" sz="1200" dirty="0"/>
                    </a:p>
                  </a:txBody>
                  <a:tcPr marL="66782" marR="66782" marT="33391" marB="33391" anchor="ctr"/>
                </a:tc>
                <a:tc>
                  <a:txBody>
                    <a:bodyPr/>
                    <a:lstStyle/>
                    <a:p>
                      <a:pPr algn="ctr"/>
                      <a:r>
                        <a:rPr lang="en-US" altLang="zh-CN" sz="1200" dirty="0">
                          <a:solidFill>
                            <a:srgbClr val="0000FF"/>
                          </a:solidFill>
                        </a:rPr>
                        <a:t>2772.9</a:t>
                      </a:r>
                      <a:endParaRPr lang="zh-CN" altLang="en-US" sz="1200" dirty="0"/>
                    </a:p>
                  </a:txBody>
                  <a:tcPr marL="66782" marR="66782" marT="33391" marB="33391" anchor="ctr"/>
                </a:tc>
                <a:tc>
                  <a:txBody>
                    <a:bodyPr/>
                    <a:lstStyle/>
                    <a:p>
                      <a:pPr algn="ctr"/>
                      <a:r>
                        <a:rPr lang="en-US" altLang="zh-CN" sz="1200" dirty="0">
                          <a:solidFill>
                            <a:srgbClr val="0000FF"/>
                          </a:solidFill>
                        </a:rPr>
                        <a:t>3045.12</a:t>
                      </a:r>
                      <a:endParaRPr lang="zh-CN" altLang="en-US" sz="1200" dirty="0"/>
                    </a:p>
                  </a:txBody>
                  <a:tcPr marL="66782" marR="66782" marT="33391" marB="33391" anchor="ctr"/>
                </a:tc>
                <a:extLst>
                  <a:ext uri="{0D108BD9-81ED-4DB2-BD59-A6C34878D82A}">
                    <a16:rowId xmlns:a16="http://schemas.microsoft.com/office/drawing/2014/main" val="1541489150"/>
                  </a:ext>
                </a:extLst>
              </a:tr>
            </a:tbl>
          </a:graphicData>
        </a:graphic>
      </p:graphicFrame>
      <p:sp>
        <p:nvSpPr>
          <p:cNvPr id="17" name="文本框 16">
            <a:extLst>
              <a:ext uri="{FF2B5EF4-FFF2-40B4-BE49-F238E27FC236}">
                <a16:creationId xmlns:a16="http://schemas.microsoft.com/office/drawing/2014/main" id="{AC2919C4-359C-45B6-93B0-F03F1D91FE4D}"/>
              </a:ext>
            </a:extLst>
          </p:cNvPr>
          <p:cNvSpPr txBox="1"/>
          <p:nvPr/>
        </p:nvSpPr>
        <p:spPr>
          <a:xfrm>
            <a:off x="6827169" y="1761799"/>
            <a:ext cx="670376" cy="338554"/>
          </a:xfrm>
          <a:prstGeom prst="rect">
            <a:avLst/>
          </a:prstGeom>
          <a:noFill/>
        </p:spPr>
        <p:txBody>
          <a:bodyPr wrap="none" rtlCol="0">
            <a:spAutoFit/>
          </a:bodyPr>
          <a:lstStyle/>
          <a:p>
            <a:r>
              <a:rPr kumimoji="1" lang="en-US" altLang="zh-CN" sz="1600" dirty="0"/>
              <a:t>X1  =</a:t>
            </a:r>
            <a:endParaRPr kumimoji="1" lang="zh-CN" altLang="en-US" sz="1600" dirty="0"/>
          </a:p>
        </p:txBody>
      </p:sp>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E8B5C3DB-D2B7-4E0D-AEE5-C3F28BA12A14}"/>
                  </a:ext>
                </a:extLst>
              </p:cNvPr>
              <p:cNvSpPr txBox="1"/>
              <p:nvPr/>
            </p:nvSpPr>
            <p:spPr>
              <a:xfrm>
                <a:off x="7545635" y="1536955"/>
                <a:ext cx="1152063" cy="64960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kumimoji="1" lang="en-US" altLang="zh-CN" sz="1600" i="1" smtClean="0">
                              <a:latin typeface="Cambria Math" panose="02040503050406030204" pitchFamily="18" charset="0"/>
                            </a:rPr>
                          </m:ctrlPr>
                        </m:dPr>
                        <m:e>
                          <m:eqArr>
                            <m:eqArrPr>
                              <m:ctrlPr>
                                <a:rPr kumimoji="1" lang="en-US" altLang="zh-CN" sz="1600" i="1">
                                  <a:latin typeface="Cambria Math" panose="02040503050406030204" pitchFamily="18" charset="0"/>
                                </a:rPr>
                              </m:ctrlPr>
                            </m:eqArrPr>
                            <m:e>
                              <m:r>
                                <m:rPr>
                                  <m:sty m:val="p"/>
                                </m:rPr>
                                <a:rPr kumimoji="1" lang="en-US" altLang="zh-CN" sz="1600" i="1">
                                  <a:latin typeface="Cambria Math" panose="02040503050406030204" pitchFamily="18" charset="0"/>
                                </a:rPr>
                                <m:t>mean</m:t>
                              </m:r>
                              <m:r>
                                <a:rPr kumimoji="1" lang="en-US" altLang="zh-CN" sz="1600" i="1">
                                  <a:latin typeface="Cambria Math" panose="02040503050406030204" pitchFamily="18" charset="0"/>
                                </a:rPr>
                                <m:t>_</m:t>
                              </m:r>
                              <m:r>
                                <m:rPr>
                                  <m:sty m:val="p"/>
                                </m:rPr>
                                <a:rPr kumimoji="1" lang="en-US" altLang="zh-CN" sz="1600" i="1">
                                  <a:latin typeface="Cambria Math" panose="02040503050406030204" pitchFamily="18" charset="0"/>
                                </a:rPr>
                                <m:t>R</m:t>
                              </m:r>
                            </m:e>
                            <m:e>
                              <m:r>
                                <m:rPr>
                                  <m:sty m:val="p"/>
                                </m:rPr>
                                <a:rPr kumimoji="1" lang="en-US" altLang="zh-CN" sz="1600" i="1" smtClean="0">
                                  <a:latin typeface="Cambria Math" panose="02040503050406030204" pitchFamily="18" charset="0"/>
                                </a:rPr>
                                <m:t>mean</m:t>
                              </m:r>
                              <m:r>
                                <a:rPr kumimoji="1" lang="en-US" altLang="zh-CN" sz="1600" i="1" smtClean="0">
                                  <a:latin typeface="Cambria Math" panose="02040503050406030204" pitchFamily="18" charset="0"/>
                                </a:rPr>
                                <m:t>_</m:t>
                              </m:r>
                              <m:r>
                                <m:rPr>
                                  <m:sty m:val="p"/>
                                </m:rPr>
                                <a:rPr kumimoji="1" lang="en-US" altLang="zh-CN" sz="1600" i="1" smtClean="0">
                                  <a:latin typeface="Cambria Math" panose="02040503050406030204" pitchFamily="18" charset="0"/>
                                </a:rPr>
                                <m:t>G</m:t>
                              </m:r>
                            </m:e>
                            <m:e>
                              <m:r>
                                <m:rPr>
                                  <m:sty m:val="p"/>
                                </m:rPr>
                                <a:rPr kumimoji="1" lang="en-US" altLang="zh-CN" sz="1600" i="1">
                                  <a:latin typeface="Cambria Math" panose="02040503050406030204" pitchFamily="18" charset="0"/>
                                </a:rPr>
                                <m:t>mean</m:t>
                              </m:r>
                              <m:r>
                                <a:rPr kumimoji="1" lang="en-US" altLang="zh-CN" sz="1600" b="0" i="1" smtClean="0">
                                  <a:latin typeface="Cambria Math" panose="02040503050406030204" pitchFamily="18" charset="0"/>
                                </a:rPr>
                                <m:t>_</m:t>
                              </m:r>
                              <m:r>
                                <a:rPr kumimoji="1" lang="en-US" altLang="zh-CN" sz="1600" b="0" i="1" smtClean="0">
                                  <a:latin typeface="Cambria Math" panose="02040503050406030204" pitchFamily="18" charset="0"/>
                                </a:rPr>
                                <m:t>𝐵</m:t>
                              </m:r>
                            </m:e>
                          </m:eqArr>
                        </m:e>
                      </m:d>
                    </m:oMath>
                  </m:oMathPara>
                </a14:m>
                <a:endParaRPr kumimoji="1" lang="zh-CN" altLang="en-US" sz="1600" dirty="0"/>
              </a:p>
            </p:txBody>
          </p:sp>
        </mc:Choice>
        <mc:Fallback xmlns="">
          <p:sp>
            <p:nvSpPr>
              <p:cNvPr id="19" name="文本框 18">
                <a:extLst>
                  <a:ext uri="{FF2B5EF4-FFF2-40B4-BE49-F238E27FC236}">
                    <a16:creationId xmlns:a16="http://schemas.microsoft.com/office/drawing/2014/main" id="{E8B5C3DB-D2B7-4E0D-AEE5-C3F28BA12A14}"/>
                  </a:ext>
                </a:extLst>
              </p:cNvPr>
              <p:cNvSpPr txBox="1">
                <a:spLocks noRot="1" noChangeAspect="1" noMove="1" noResize="1" noEditPoints="1" noAdjustHandles="1" noChangeArrowheads="1" noChangeShapeType="1" noTextEdit="1"/>
              </p:cNvSpPr>
              <p:nvPr/>
            </p:nvSpPr>
            <p:spPr>
              <a:xfrm>
                <a:off x="7545635" y="1536955"/>
                <a:ext cx="1152063" cy="649601"/>
              </a:xfrm>
              <a:prstGeom prst="rect">
                <a:avLst/>
              </a:prstGeom>
              <a:blipFill>
                <a:blip r:embed="rId4"/>
                <a:stretch>
                  <a:fillRect b="-3738"/>
                </a:stretch>
              </a:blipFill>
            </p:spPr>
            <p:txBody>
              <a:bodyPr/>
              <a:lstStyle/>
              <a:p>
                <a:r>
                  <a:rPr lang="zh-HK" altLang="en-US">
                    <a:noFill/>
                  </a:rPr>
                  <a:t> </a:t>
                </a:r>
              </a:p>
            </p:txBody>
          </p:sp>
        </mc:Fallback>
      </mc:AlternateContent>
      <mc:AlternateContent xmlns:mc="http://schemas.openxmlformats.org/markup-compatibility/2006" xmlns:a14="http://schemas.microsoft.com/office/drawing/2010/main">
        <mc:Choice Requires="a14">
          <p:sp>
            <p:nvSpPr>
              <p:cNvPr id="24" name="文本框 23">
                <a:extLst>
                  <a:ext uri="{FF2B5EF4-FFF2-40B4-BE49-F238E27FC236}">
                    <a16:creationId xmlns:a16="http://schemas.microsoft.com/office/drawing/2014/main" id="{7D60266F-A771-42AF-9A5B-51524E69A609}"/>
                  </a:ext>
                </a:extLst>
              </p:cNvPr>
              <p:cNvSpPr txBox="1"/>
              <p:nvPr/>
            </p:nvSpPr>
            <p:spPr>
              <a:xfrm>
                <a:off x="7537912" y="2297245"/>
                <a:ext cx="1152063" cy="84042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kumimoji="1" lang="en-US" altLang="zh-CN" i="1" smtClean="0">
                              <a:latin typeface="Cambria Math" panose="02040503050406030204" pitchFamily="18" charset="0"/>
                            </a:rPr>
                          </m:ctrlPr>
                        </m:dPr>
                        <m:e>
                          <m:eqArr>
                            <m:eqArrPr>
                              <m:ctrlPr>
                                <a:rPr kumimoji="1" lang="en-US" altLang="zh-CN" i="1">
                                  <a:latin typeface="Cambria Math" panose="02040503050406030204" pitchFamily="18" charset="0"/>
                                </a:rPr>
                              </m:ctrlPr>
                            </m:eqArrPr>
                            <m:e>
                              <m:r>
                                <a:rPr kumimoji="1" lang="en-US" altLang="zh-CN" b="0" i="1" smtClean="0">
                                  <a:latin typeface="Cambria Math" panose="02040503050406030204" pitchFamily="18" charset="0"/>
                                </a:rPr>
                                <m:t>1152.7</m:t>
                              </m:r>
                            </m:e>
                            <m:e>
                              <m:r>
                                <a:rPr kumimoji="1" lang="en-US" altLang="zh-CN" b="0" i="1" smtClean="0">
                                  <a:latin typeface="Cambria Math" panose="02040503050406030204" pitchFamily="18" charset="0"/>
                                </a:rPr>
                                <m:t>1774.1</m:t>
                              </m:r>
                            </m:e>
                            <m:e>
                              <m:r>
                                <a:rPr kumimoji="1" lang="en-US" altLang="zh-CN" b="0" i="1" smtClean="0">
                                  <a:latin typeface="Cambria Math" panose="02040503050406030204" pitchFamily="18" charset="0"/>
                                </a:rPr>
                                <m:t>2888.8</m:t>
                              </m:r>
                            </m:e>
                          </m:eqArr>
                        </m:e>
                      </m:d>
                    </m:oMath>
                  </m:oMathPara>
                </a14:m>
                <a:endParaRPr kumimoji="1" lang="zh-CN" altLang="en-US" dirty="0"/>
              </a:p>
            </p:txBody>
          </p:sp>
        </mc:Choice>
        <mc:Fallback xmlns="">
          <p:sp>
            <p:nvSpPr>
              <p:cNvPr id="24" name="文本框 23">
                <a:extLst>
                  <a:ext uri="{FF2B5EF4-FFF2-40B4-BE49-F238E27FC236}">
                    <a16:creationId xmlns:a16="http://schemas.microsoft.com/office/drawing/2014/main" id="{7D60266F-A771-42AF-9A5B-51524E69A609}"/>
                  </a:ext>
                </a:extLst>
              </p:cNvPr>
              <p:cNvSpPr txBox="1">
                <a:spLocks noRot="1" noChangeAspect="1" noMove="1" noResize="1" noEditPoints="1" noAdjustHandles="1" noChangeArrowheads="1" noChangeShapeType="1" noTextEdit="1"/>
              </p:cNvSpPr>
              <p:nvPr/>
            </p:nvSpPr>
            <p:spPr>
              <a:xfrm>
                <a:off x="7537912" y="2297245"/>
                <a:ext cx="1152063" cy="840423"/>
              </a:xfrm>
              <a:prstGeom prst="rect">
                <a:avLst/>
              </a:prstGeom>
              <a:blipFill>
                <a:blip r:embed="rId5"/>
                <a:stretch>
                  <a:fillRect/>
                </a:stretch>
              </a:blipFill>
            </p:spPr>
            <p:txBody>
              <a:bodyPr/>
              <a:lstStyle/>
              <a:p>
                <a:r>
                  <a:rPr lang="zh-HK" altLang="en-US">
                    <a:noFill/>
                  </a:rPr>
                  <a:t> </a:t>
                </a:r>
              </a:p>
            </p:txBody>
          </p:sp>
        </mc:Fallback>
      </mc:AlternateContent>
      <p:sp>
        <p:nvSpPr>
          <p:cNvPr id="25" name="文本框 24">
            <a:extLst>
              <a:ext uri="{FF2B5EF4-FFF2-40B4-BE49-F238E27FC236}">
                <a16:creationId xmlns:a16="http://schemas.microsoft.com/office/drawing/2014/main" id="{FA7C2BEA-011A-4CE9-B981-B8203AC32F7D}"/>
              </a:ext>
            </a:extLst>
          </p:cNvPr>
          <p:cNvSpPr txBox="1"/>
          <p:nvPr/>
        </p:nvSpPr>
        <p:spPr>
          <a:xfrm>
            <a:off x="6867536" y="2524452"/>
            <a:ext cx="651140" cy="338554"/>
          </a:xfrm>
          <a:prstGeom prst="rect">
            <a:avLst/>
          </a:prstGeom>
          <a:noFill/>
        </p:spPr>
        <p:txBody>
          <a:bodyPr wrap="none" rtlCol="0">
            <a:spAutoFit/>
          </a:bodyPr>
          <a:lstStyle/>
          <a:p>
            <a:r>
              <a:rPr kumimoji="1" lang="en-US" altLang="zh-CN" sz="1600" dirty="0"/>
              <a:t>      =</a:t>
            </a:r>
            <a:endParaRPr kumimoji="1" lang="zh-CN" altLang="en-US" sz="1600" dirty="0"/>
          </a:p>
        </p:txBody>
      </p:sp>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320DCECA-FEED-4BFB-A79A-00A8A1D7B4B5}"/>
                  </a:ext>
                </a:extLst>
              </p:cNvPr>
              <p:cNvSpPr txBox="1"/>
              <p:nvPr/>
            </p:nvSpPr>
            <p:spPr>
              <a:xfrm>
                <a:off x="3348080" y="3197514"/>
                <a:ext cx="5751172" cy="855427"/>
              </a:xfrm>
              <a:prstGeom prst="rect">
                <a:avLst/>
              </a:prstGeom>
              <a:noFill/>
            </p:spPr>
            <p:txBody>
              <a:bodyPr wrap="square" rtlCol="0">
                <a:spAutoFit/>
              </a:bodyPr>
              <a:lstStyle/>
              <a:p>
                <a:r>
                  <a:rPr kumimoji="1" lang="en-US" altLang="zh-CN" sz="1600" dirty="0"/>
                  <a:t>u</a:t>
                </a:r>
                <a:r>
                  <a:rPr kumimoji="1" lang="en-US" altLang="zh-CN" sz="1600" baseline="-25000" dirty="0"/>
                  <a:t>12</a:t>
                </a:r>
                <a:r>
                  <a:rPr kumimoji="1" lang="en-US" altLang="zh-CN" sz="1600" dirty="0"/>
                  <a:t>=[(</a:t>
                </a:r>
                <a:r>
                  <a:rPr kumimoji="1" lang="en-US" altLang="zh-CN" sz="1600" dirty="0">
                    <a:solidFill>
                      <a:srgbClr val="FF0000"/>
                    </a:solidFill>
                  </a:rPr>
                  <a:t>864.45-</a:t>
                </a:r>
                <a14:m>
                  <m:oMath xmlns:m="http://schemas.openxmlformats.org/officeDocument/2006/math">
                    <m:r>
                      <a:rPr kumimoji="1" lang="en-US" altLang="zh-CN" sz="1600" b="0" i="1" smtClean="0">
                        <a:solidFill>
                          <a:srgbClr val="FF0000"/>
                        </a:solidFill>
                        <a:latin typeface="Cambria Math" panose="02040503050406030204" pitchFamily="18" charset="0"/>
                      </a:rPr>
                      <m:t>1152.7</m:t>
                    </m:r>
                  </m:oMath>
                </a14:m>
                <a:r>
                  <a:rPr kumimoji="1" lang="en-US" altLang="zh-CN" sz="1600" dirty="0"/>
                  <a:t>)(</a:t>
                </a:r>
                <a:r>
                  <a:rPr kumimoji="1" lang="en-US" altLang="zh-CN" sz="1600" dirty="0">
                    <a:solidFill>
                      <a:srgbClr val="0000FF"/>
                    </a:solidFill>
                  </a:rPr>
                  <a:t>1647.31-</a:t>
                </a:r>
                <a14:m>
                  <m:oMath xmlns:m="http://schemas.openxmlformats.org/officeDocument/2006/math">
                    <m:r>
                      <a:rPr kumimoji="1" lang="en-US" altLang="zh-CN" sz="1600" b="0" i="1" smtClean="0">
                        <a:solidFill>
                          <a:srgbClr val="0000FF"/>
                        </a:solidFill>
                        <a:latin typeface="Cambria Math" panose="02040503050406030204" pitchFamily="18" charset="0"/>
                      </a:rPr>
                      <m:t>1774.1</m:t>
                    </m:r>
                  </m:oMath>
                </a14:m>
                <a:r>
                  <a:rPr kumimoji="1" lang="en-US" altLang="zh-CN" sz="1600" dirty="0"/>
                  <a:t>)</a:t>
                </a:r>
                <a:r>
                  <a:rPr kumimoji="1" lang="en-US" altLang="zh-CN" sz="1600" baseline="30000" dirty="0"/>
                  <a:t> </a:t>
                </a:r>
                <a:r>
                  <a:rPr kumimoji="1" lang="en-US" altLang="zh-CN" sz="1600" dirty="0"/>
                  <a:t>+(</a:t>
                </a:r>
                <a:r>
                  <a:rPr kumimoji="1" lang="en-US" altLang="zh-CN" sz="1600" dirty="0">
                    <a:solidFill>
                      <a:srgbClr val="FF0000"/>
                    </a:solidFill>
                  </a:rPr>
                  <a:t>877.88-</a:t>
                </a:r>
                <a14:m>
                  <m:oMath xmlns:m="http://schemas.openxmlformats.org/officeDocument/2006/math">
                    <m:r>
                      <a:rPr kumimoji="1" lang="en-US" altLang="zh-CN" sz="1600" i="1">
                        <a:solidFill>
                          <a:srgbClr val="0000FF"/>
                        </a:solidFill>
                        <a:latin typeface="Cambria Math" panose="02040503050406030204" pitchFamily="18" charset="0"/>
                      </a:rPr>
                      <m:t>1152.7</m:t>
                    </m:r>
                  </m:oMath>
                </a14:m>
                <a:r>
                  <a:rPr kumimoji="1" lang="en-US" altLang="zh-CN" sz="1600" dirty="0"/>
                  <a:t>) (</a:t>
                </a:r>
                <a:r>
                  <a:rPr kumimoji="1" lang="en-US" altLang="zh-CN" sz="1600" dirty="0">
                    <a:solidFill>
                      <a:srgbClr val="0000FF"/>
                    </a:solidFill>
                  </a:rPr>
                  <a:t>2031.66-</a:t>
                </a:r>
                <a14:m>
                  <m:oMath xmlns:m="http://schemas.openxmlformats.org/officeDocument/2006/math">
                    <m:r>
                      <a:rPr kumimoji="1" lang="en-US" altLang="zh-CN" sz="1600" i="1">
                        <a:solidFill>
                          <a:srgbClr val="0000FF"/>
                        </a:solidFill>
                        <a:latin typeface="Cambria Math" panose="02040503050406030204" pitchFamily="18" charset="0"/>
                      </a:rPr>
                      <m:t>1</m:t>
                    </m:r>
                    <m:r>
                      <a:rPr kumimoji="1" lang="en-US" altLang="zh-CN" sz="1600" b="0" i="1" smtClean="0">
                        <a:solidFill>
                          <a:srgbClr val="0000FF"/>
                        </a:solidFill>
                        <a:latin typeface="Cambria Math" panose="02040503050406030204" pitchFamily="18" charset="0"/>
                      </a:rPr>
                      <m:t>774.1</m:t>
                    </m:r>
                  </m:oMath>
                </a14:m>
                <a:r>
                  <a:rPr kumimoji="1" lang="en-US" altLang="zh-CN" sz="1600" dirty="0"/>
                  <a:t>)</a:t>
                </a:r>
                <a:r>
                  <a:rPr kumimoji="1" lang="en-US" altLang="zh-CN" sz="1600" baseline="30000" dirty="0"/>
                  <a:t> </a:t>
                </a:r>
                <a:r>
                  <a:rPr kumimoji="1" lang="en-US" altLang="zh-CN" sz="1600" dirty="0"/>
                  <a:t>+…+(</a:t>
                </a:r>
                <a:r>
                  <a:rPr kumimoji="1" lang="en-US" altLang="zh-CN" sz="1600" dirty="0">
                    <a:solidFill>
                      <a:srgbClr val="FF0000"/>
                    </a:solidFill>
                  </a:rPr>
                  <a:t>1418.79</a:t>
                </a:r>
                <a14:m>
                  <m:oMath xmlns:m="http://schemas.openxmlformats.org/officeDocument/2006/math">
                    <m:r>
                      <a:rPr kumimoji="1" lang="en-US" altLang="zh-CN" sz="1600">
                        <a:solidFill>
                          <a:srgbClr val="FF0000"/>
                        </a:solidFill>
                        <a:latin typeface="Cambria Math" panose="02040503050406030204" pitchFamily="18" charset="0"/>
                      </a:rPr>
                      <m:t>−1152.7</m:t>
                    </m:r>
                  </m:oMath>
                </a14:m>
                <a:r>
                  <a:rPr kumimoji="1" lang="en-US" altLang="zh-CN" sz="1600" dirty="0"/>
                  <a:t>) (</a:t>
                </a:r>
                <a:r>
                  <a:rPr kumimoji="1" lang="en-US" altLang="zh-CN" sz="1600" dirty="0">
                    <a:solidFill>
                      <a:srgbClr val="0000FF"/>
                    </a:solidFill>
                  </a:rPr>
                  <a:t>1775.89-</a:t>
                </a:r>
                <a14:m>
                  <m:oMath xmlns:m="http://schemas.openxmlformats.org/officeDocument/2006/math">
                    <m:r>
                      <a:rPr kumimoji="1" lang="en-US" altLang="zh-CN" sz="1600" b="0" i="1" smtClean="0">
                        <a:solidFill>
                          <a:srgbClr val="0000FF"/>
                        </a:solidFill>
                        <a:latin typeface="Cambria Math" panose="02040503050406030204" pitchFamily="18" charset="0"/>
                      </a:rPr>
                      <m:t>1774.1</m:t>
                    </m:r>
                  </m:oMath>
                </a14:m>
                <a:r>
                  <a:rPr kumimoji="1" lang="en-US" altLang="zh-CN" sz="1600" dirty="0"/>
                  <a:t>)</a:t>
                </a:r>
                <a:r>
                  <a:rPr kumimoji="1" lang="en-US" altLang="zh-CN" sz="1600" baseline="30000" dirty="0"/>
                  <a:t> </a:t>
                </a:r>
                <a:r>
                  <a:rPr kumimoji="1" lang="en-US" altLang="zh-CN" sz="1600" dirty="0"/>
                  <a:t>] / (4-1)  = -24370 = </a:t>
                </a:r>
                <a:r>
                  <a:rPr kumimoji="1" lang="en-US" altLang="zh-CN" sz="1600" dirty="0" err="1">
                    <a:solidFill>
                      <a:srgbClr val="FF0000"/>
                    </a:solidFill>
                  </a:rPr>
                  <a:t>u</a:t>
                </a:r>
                <a:r>
                  <a:rPr kumimoji="1" lang="en-US" altLang="zh-CN" sz="1600" baseline="-25000" dirty="0" err="1">
                    <a:solidFill>
                      <a:srgbClr val="FF0000"/>
                    </a:solidFill>
                  </a:rPr>
                  <a:t>RG</a:t>
                </a:r>
                <a:endParaRPr kumimoji="1" lang="zh-CN" altLang="en-US" sz="1600" baseline="-25000" dirty="0">
                  <a:solidFill>
                    <a:srgbClr val="FF0000"/>
                  </a:solidFill>
                </a:endParaRPr>
              </a:p>
            </p:txBody>
          </p:sp>
        </mc:Choice>
        <mc:Fallback xmlns="">
          <p:sp>
            <p:nvSpPr>
              <p:cNvPr id="15" name="文本框 14">
                <a:extLst>
                  <a:ext uri="{FF2B5EF4-FFF2-40B4-BE49-F238E27FC236}">
                    <a16:creationId xmlns:a16="http://schemas.microsoft.com/office/drawing/2014/main" id="{320DCECA-FEED-4BFB-A79A-00A8A1D7B4B5}"/>
                  </a:ext>
                </a:extLst>
              </p:cNvPr>
              <p:cNvSpPr txBox="1">
                <a:spLocks noRot="1" noChangeAspect="1" noMove="1" noResize="1" noEditPoints="1" noAdjustHandles="1" noChangeArrowheads="1" noChangeShapeType="1" noTextEdit="1"/>
              </p:cNvSpPr>
              <p:nvPr/>
            </p:nvSpPr>
            <p:spPr>
              <a:xfrm>
                <a:off x="3348080" y="3197514"/>
                <a:ext cx="5751172" cy="855427"/>
              </a:xfrm>
              <a:prstGeom prst="rect">
                <a:avLst/>
              </a:prstGeom>
              <a:blipFill>
                <a:blip r:embed="rId6"/>
                <a:stretch>
                  <a:fillRect l="-530" t="-2143" b="-5714"/>
                </a:stretch>
              </a:blipFill>
            </p:spPr>
            <p:txBody>
              <a:bodyPr/>
              <a:lstStyle/>
              <a:p>
                <a:r>
                  <a:rPr lang="zh-HK" altLang="en-US">
                    <a:noFill/>
                  </a:rPr>
                  <a:t> </a:t>
                </a:r>
              </a:p>
            </p:txBody>
          </p:sp>
        </mc:Fallback>
      </mc:AlternateContent>
    </p:spTree>
    <p:extLst>
      <p:ext uri="{BB962C8B-B14F-4D97-AF65-F5344CB8AC3E}">
        <p14:creationId xmlns:p14="http://schemas.microsoft.com/office/powerpoint/2010/main" val="120480369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3">
            <a:extLst>
              <a:ext uri="{FF2B5EF4-FFF2-40B4-BE49-F238E27FC236}">
                <a16:creationId xmlns:a16="http://schemas.microsoft.com/office/drawing/2014/main" id="{AD44BCCC-8B9D-6B4F-A21C-97749A4728DA}"/>
              </a:ext>
            </a:extLst>
          </p:cNvPr>
          <p:cNvSpPr txBox="1">
            <a:spLocks noChangeArrowheads="1"/>
          </p:cNvSpPr>
          <p:nvPr/>
        </p:nvSpPr>
        <p:spPr bwMode="auto">
          <a:xfrm>
            <a:off x="725487" y="1394121"/>
            <a:ext cx="7693025" cy="1873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accent2"/>
              </a:buClr>
              <a:buFont typeface="Wingdings" pitchFamily="2" charset="2"/>
              <a:buChar char="o"/>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itchFamily="2" charset="2"/>
              <a:buChar char="n"/>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itchFamily="2" charset="2"/>
              <a:buChar char="o"/>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itchFamily="2" charset="2"/>
              <a:buChar char="n"/>
              <a:defRPr sz="2000">
                <a:solidFill>
                  <a:schemeClr val="tx1"/>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buClr>
                <a:srgbClr val="003366"/>
              </a:buClr>
              <a:buSzPct val="75000"/>
              <a:buFont typeface="Wingdings" pitchFamily="2" charset="2"/>
              <a:buChar char="l"/>
            </a:pPr>
            <a:r>
              <a:rPr lang="zh-CN" altLang="en-US" sz="2000" dirty="0">
                <a:solidFill>
                  <a:srgbClr val="FF0000"/>
                </a:solidFill>
                <a:latin typeface="微软雅黑" panose="020B0503020204020204" pitchFamily="34" charset="-122"/>
                <a:ea typeface="微软雅黑" panose="020B0503020204020204" pitchFamily="34" charset="-122"/>
              </a:rPr>
              <a:t>第一类样品的协方差如下：</a:t>
            </a:r>
          </a:p>
          <a:p>
            <a:pPr eaLnBrk="1" hangingPunct="1">
              <a:buClr>
                <a:srgbClr val="003366"/>
              </a:buClr>
              <a:buSzPct val="75000"/>
              <a:buFont typeface="Wingdings" pitchFamily="2" charset="2"/>
              <a:buNone/>
            </a:pPr>
            <a:r>
              <a:rPr lang="pt-BR" altLang="zh-CN" sz="2000" b="0" dirty="0"/>
              <a:t>S1 = 1.0e+05 *</a:t>
            </a:r>
          </a:p>
          <a:p>
            <a:pPr eaLnBrk="1" hangingPunct="1">
              <a:buClr>
                <a:srgbClr val="003366"/>
              </a:buClr>
              <a:buSzPct val="75000"/>
              <a:buFont typeface="Wingdings" pitchFamily="2" charset="2"/>
              <a:buNone/>
            </a:pPr>
            <a:r>
              <a:rPr lang="pt-BR" altLang="zh-CN" sz="2000" b="0" dirty="0"/>
              <a:t>    1.0585   -0.2437    0.0990</a:t>
            </a:r>
          </a:p>
          <a:p>
            <a:pPr eaLnBrk="1" hangingPunct="1">
              <a:buClr>
                <a:srgbClr val="003366"/>
              </a:buClr>
              <a:buSzPct val="75000"/>
              <a:buFont typeface="Wingdings" pitchFamily="2" charset="2"/>
              <a:buNone/>
            </a:pPr>
            <a:r>
              <a:rPr lang="pt-BR" altLang="zh-CN" sz="2000" b="0" dirty="0"/>
              <a:t>   -0.2437    0.3333    0.1810</a:t>
            </a:r>
          </a:p>
          <a:p>
            <a:pPr eaLnBrk="1" hangingPunct="1">
              <a:buClr>
                <a:srgbClr val="003366"/>
              </a:buClr>
              <a:buSzPct val="75000"/>
              <a:buFont typeface="Wingdings" pitchFamily="2" charset="2"/>
              <a:buNone/>
            </a:pPr>
            <a:r>
              <a:rPr lang="pt-BR" altLang="zh-CN" sz="2000" b="0" dirty="0"/>
              <a:t>    0.0990    0.1810    0.4027</a:t>
            </a:r>
            <a:endParaRPr lang="en-US" altLang="zh-CN" sz="2800" b="0" baseline="30000" dirty="0">
              <a:solidFill>
                <a:srgbClr val="003366"/>
              </a:solidFill>
            </a:endParaRPr>
          </a:p>
        </p:txBody>
      </p:sp>
      <p:sp>
        <p:nvSpPr>
          <p:cNvPr id="25603" name="Rectangle 3">
            <a:extLst>
              <a:ext uri="{FF2B5EF4-FFF2-40B4-BE49-F238E27FC236}">
                <a16:creationId xmlns:a16="http://schemas.microsoft.com/office/drawing/2014/main" id="{23AC6E66-4632-014B-95A4-DEB8E22086F3}"/>
              </a:ext>
            </a:extLst>
          </p:cNvPr>
          <p:cNvSpPr txBox="1">
            <a:spLocks noChangeArrowheads="1"/>
          </p:cNvSpPr>
          <p:nvPr/>
        </p:nvSpPr>
        <p:spPr bwMode="auto">
          <a:xfrm>
            <a:off x="611560" y="3212976"/>
            <a:ext cx="7693025" cy="223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accent2"/>
              </a:buClr>
              <a:buFont typeface="Wingdings" pitchFamily="2" charset="2"/>
              <a:buChar char="o"/>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itchFamily="2" charset="2"/>
              <a:buChar char="n"/>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itchFamily="2" charset="2"/>
              <a:buChar char="o"/>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itchFamily="2" charset="2"/>
              <a:buChar char="n"/>
              <a:defRPr sz="2000">
                <a:solidFill>
                  <a:schemeClr val="tx1"/>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buClr>
                <a:srgbClr val="003366"/>
              </a:buClr>
              <a:buSzPct val="75000"/>
              <a:buFont typeface="Wingdings" pitchFamily="2" charset="2"/>
              <a:buChar char="l"/>
            </a:pPr>
            <a:r>
              <a:rPr lang="zh-CN" altLang="en-US" sz="2000" dirty="0">
                <a:solidFill>
                  <a:srgbClr val="FF0000"/>
                </a:solidFill>
                <a:latin typeface="微软雅黑" panose="020B0503020204020204" pitchFamily="34" charset="-122"/>
                <a:ea typeface="微软雅黑" panose="020B0503020204020204" pitchFamily="34" charset="-122"/>
              </a:rPr>
              <a:t>经用</a:t>
            </a:r>
            <a:r>
              <a:rPr lang="en-US" altLang="zh-CN" sz="2000" dirty="0">
                <a:solidFill>
                  <a:srgbClr val="FF0000"/>
                </a:solidFill>
                <a:latin typeface="微软雅黑" panose="020B0503020204020204" pitchFamily="34" charset="-122"/>
                <a:ea typeface="微软雅黑" panose="020B0503020204020204" pitchFamily="34" charset="-122"/>
              </a:rPr>
              <a:t>inv(Si)(</a:t>
            </a:r>
            <a:r>
              <a:rPr lang="en-US" altLang="zh-CN" sz="2000" dirty="0" err="1">
                <a:solidFill>
                  <a:srgbClr val="FF0000"/>
                </a:solidFill>
                <a:latin typeface="微软雅黑" panose="020B0503020204020204" pitchFamily="34" charset="-122"/>
                <a:ea typeface="微软雅黑" panose="020B0503020204020204" pitchFamily="34" charset="-122"/>
              </a:rPr>
              <a:t>i</a:t>
            </a:r>
            <a:r>
              <a:rPr lang="en-US" altLang="zh-CN" sz="2000" dirty="0">
                <a:solidFill>
                  <a:srgbClr val="FF0000"/>
                </a:solidFill>
                <a:latin typeface="微软雅黑" panose="020B0503020204020204" pitchFamily="34" charset="-122"/>
                <a:ea typeface="微软雅黑" panose="020B0503020204020204" pitchFamily="34" charset="-122"/>
              </a:rPr>
              <a:t>=1,2,3,4)</a:t>
            </a:r>
            <a:r>
              <a:rPr lang="zh-CN" altLang="en-US" sz="2000" dirty="0">
                <a:solidFill>
                  <a:srgbClr val="FF0000"/>
                </a:solidFill>
                <a:latin typeface="微软雅黑" panose="020B0503020204020204" pitchFamily="34" charset="-122"/>
                <a:ea typeface="微软雅黑" panose="020B0503020204020204" pitchFamily="34" charset="-122"/>
              </a:rPr>
              <a:t>函数求得的协方差逆矩阵为：</a:t>
            </a:r>
          </a:p>
          <a:p>
            <a:pPr eaLnBrk="1" hangingPunct="1">
              <a:buClr>
                <a:srgbClr val="003366"/>
              </a:buClr>
              <a:buSzPct val="75000"/>
              <a:buFont typeface="Wingdings" pitchFamily="2" charset="2"/>
              <a:buNone/>
            </a:pPr>
            <a:r>
              <a:rPr lang="pt-BR" altLang="zh-CN" sz="2000" b="0" dirty="0"/>
              <a:t>S1_ = 1.0e-04 *</a:t>
            </a:r>
          </a:p>
          <a:p>
            <a:pPr eaLnBrk="1" hangingPunct="1">
              <a:buClr>
                <a:srgbClr val="003366"/>
              </a:buClr>
              <a:buSzPct val="75000"/>
              <a:buFont typeface="Wingdings" pitchFamily="2" charset="2"/>
              <a:buNone/>
            </a:pPr>
            <a:r>
              <a:rPr lang="pt-BR" altLang="zh-CN" sz="2000" b="0" dirty="0"/>
              <a:t>    0.1419    0.1624   -0.1079</a:t>
            </a:r>
          </a:p>
          <a:p>
            <a:pPr eaLnBrk="1" hangingPunct="1">
              <a:buClr>
                <a:srgbClr val="003366"/>
              </a:buClr>
              <a:buSzPct val="75000"/>
              <a:buFont typeface="Wingdings" pitchFamily="2" charset="2"/>
              <a:buNone/>
            </a:pPr>
            <a:r>
              <a:rPr lang="pt-BR" altLang="zh-CN" sz="2000" b="0" dirty="0"/>
              <a:t>    0.1624    0.5828   -0.3019</a:t>
            </a:r>
          </a:p>
          <a:p>
            <a:pPr eaLnBrk="1" hangingPunct="1">
              <a:buClr>
                <a:srgbClr val="003366"/>
              </a:buClr>
              <a:buSzPct val="75000"/>
              <a:buFont typeface="Wingdings" pitchFamily="2" charset="2"/>
              <a:buNone/>
            </a:pPr>
            <a:r>
              <a:rPr lang="pt-BR" altLang="zh-CN" sz="2000" b="0" dirty="0"/>
              <a:t>   -0.1079   -0.3019    0.4106</a:t>
            </a:r>
            <a:r>
              <a:rPr lang="zh-CN" altLang="pt-BR" sz="2000" b="0" dirty="0"/>
              <a:t>     </a:t>
            </a:r>
            <a:endParaRPr lang="en-US" altLang="zh-CN" sz="2000" b="0" dirty="0"/>
          </a:p>
          <a:p>
            <a:pPr eaLnBrk="1" hangingPunct="1">
              <a:buClr>
                <a:srgbClr val="003366"/>
              </a:buClr>
              <a:buSzPct val="75000"/>
              <a:buFont typeface="Wingdings" pitchFamily="2" charset="2"/>
              <a:buNone/>
            </a:pPr>
            <a:r>
              <a:rPr lang="zh-CN" altLang="en-US" sz="2000" dirty="0">
                <a:solidFill>
                  <a:srgbClr val="FF0000"/>
                </a:solidFill>
                <a:latin typeface="微软雅黑" panose="020B0503020204020204" pitchFamily="34" charset="-122"/>
                <a:ea typeface="微软雅黑" panose="020B0503020204020204" pitchFamily="34" charset="-122"/>
              </a:rPr>
              <a:t>     再利用</a:t>
            </a:r>
            <a:r>
              <a:rPr lang="en-US" altLang="zh-CN" sz="2000" dirty="0">
                <a:solidFill>
                  <a:srgbClr val="FF0000"/>
                </a:solidFill>
                <a:latin typeface="微软雅黑" panose="020B0503020204020204" pitchFamily="34" charset="-122"/>
                <a:ea typeface="微软雅黑" panose="020B0503020204020204" pitchFamily="34" charset="-122"/>
              </a:rPr>
              <a:t>det(Si)</a:t>
            </a:r>
            <a:r>
              <a:rPr lang="zh-CN" altLang="pt-BR" sz="2000" dirty="0">
                <a:solidFill>
                  <a:srgbClr val="FF0000"/>
                </a:solidFill>
                <a:latin typeface="微软雅黑" panose="020B0503020204020204" pitchFamily="34" charset="-122"/>
                <a:ea typeface="微软雅黑" panose="020B0503020204020204" pitchFamily="34" charset="-122"/>
              </a:rPr>
              <a:t>计算</a:t>
            </a:r>
            <a:r>
              <a:rPr lang="pt-BR" altLang="zh-CN" sz="2000" dirty="0">
                <a:solidFill>
                  <a:srgbClr val="FF0000"/>
                </a:solidFill>
                <a:latin typeface="微软雅黑" panose="020B0503020204020204" pitchFamily="34" charset="-122"/>
                <a:ea typeface="微软雅黑" panose="020B0503020204020204" pitchFamily="34" charset="-122"/>
              </a:rPr>
              <a:t>Si</a:t>
            </a:r>
            <a:r>
              <a:rPr lang="zh-CN" altLang="pt-BR" sz="2000" dirty="0">
                <a:solidFill>
                  <a:srgbClr val="FF0000"/>
                </a:solidFill>
                <a:latin typeface="微软雅黑" panose="020B0503020204020204" pitchFamily="34" charset="-122"/>
                <a:ea typeface="微软雅黑" panose="020B0503020204020204" pitchFamily="34" charset="-122"/>
              </a:rPr>
              <a:t>的行列式的值，前期的数值计算基本完成。</a:t>
            </a:r>
          </a:p>
        </p:txBody>
      </p:sp>
      <p:sp>
        <p:nvSpPr>
          <p:cNvPr id="6" name="AutoShape 2">
            <a:extLst>
              <a:ext uri="{FF2B5EF4-FFF2-40B4-BE49-F238E27FC236}">
                <a16:creationId xmlns:a16="http://schemas.microsoft.com/office/drawing/2014/main" id="{432A48DF-DED6-0B4A-836A-C94562521FCE}"/>
              </a:ext>
            </a:extLst>
          </p:cNvPr>
          <p:cNvSpPr>
            <a:spLocks noChangeArrowheads="1"/>
          </p:cNvSpPr>
          <p:nvPr/>
        </p:nvSpPr>
        <p:spPr bwMode="auto">
          <a:xfrm>
            <a:off x="930275" y="7099"/>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spcBef>
                <a:spcPct val="20000"/>
              </a:spcBef>
              <a:buClr>
                <a:schemeClr val="accent2"/>
              </a:buClr>
              <a:buFont typeface="Wingdings" pitchFamily="2" charset="2"/>
              <a:buChar char="o"/>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itchFamily="2" charset="2"/>
              <a:buChar char="n"/>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itchFamily="2" charset="2"/>
              <a:buChar char="o"/>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itchFamily="2" charset="2"/>
              <a:buChar char="n"/>
              <a:defRPr sz="2000">
                <a:solidFill>
                  <a:schemeClr val="tx1"/>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0"/>
              </a:spcBef>
              <a:buClrTx/>
              <a:buFontTx/>
              <a:buNone/>
            </a:pPr>
            <a:r>
              <a:rPr lang="zh-CN" altLang="en-US" sz="3600" b="0" dirty="0">
                <a:latin typeface="微软雅黑" panose="020B0503020204020204" pitchFamily="34" charset="-122"/>
                <a:ea typeface="微软雅黑" panose="020B0503020204020204" pitchFamily="34" charset="-122"/>
              </a:rPr>
              <a:t>最小错误贝叶斯分类的计算过程</a:t>
            </a:r>
          </a:p>
        </p:txBody>
      </p:sp>
      <p:sp>
        <p:nvSpPr>
          <p:cNvPr id="7" name="文本框 6">
            <a:extLst>
              <a:ext uri="{FF2B5EF4-FFF2-40B4-BE49-F238E27FC236}">
                <a16:creationId xmlns:a16="http://schemas.microsoft.com/office/drawing/2014/main" id="{8B11EACE-6D8B-48DB-A68F-DDC01BCA3E80}"/>
              </a:ext>
            </a:extLst>
          </p:cNvPr>
          <p:cNvSpPr txBox="1"/>
          <p:nvPr/>
        </p:nvSpPr>
        <p:spPr>
          <a:xfrm>
            <a:off x="611560" y="5517232"/>
            <a:ext cx="4572000" cy="400110"/>
          </a:xfrm>
          <a:prstGeom prst="rect">
            <a:avLst/>
          </a:prstGeom>
          <a:noFill/>
        </p:spPr>
        <p:txBody>
          <a:bodyPr wrap="square">
            <a:spAutoFit/>
          </a:bodyPr>
          <a:lstStyle/>
          <a:p>
            <a:r>
              <a:rPr lang="zh-HK" altLang="en-US" dirty="0"/>
              <a:t>S11 =</a:t>
            </a:r>
            <a:r>
              <a:rPr lang="en-US" altLang="zh-CN" dirty="0"/>
              <a:t>det(S1)=</a:t>
            </a:r>
            <a:r>
              <a:rPr lang="zh-HK" altLang="en-US" dirty="0"/>
              <a:t>7.1458e+13</a:t>
            </a: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矩形 111624">
            <a:extLst>
              <a:ext uri="{FF2B5EF4-FFF2-40B4-BE49-F238E27FC236}">
                <a16:creationId xmlns:a16="http://schemas.microsoft.com/office/drawing/2014/main" id="{9B04339D-C37E-0A4C-B7E9-30B077A04020}"/>
              </a:ext>
            </a:extLst>
          </p:cNvPr>
          <p:cNvSpPr>
            <a:spLocks noChangeArrowheads="1"/>
          </p:cNvSpPr>
          <p:nvPr/>
        </p:nvSpPr>
        <p:spPr bwMode="auto">
          <a:xfrm>
            <a:off x="539552" y="1664494"/>
            <a:ext cx="7272338" cy="3529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accent2"/>
              </a:buClr>
              <a:buFont typeface="Wingdings" pitchFamily="2" charset="2"/>
              <a:buChar char="o"/>
              <a:defRPr sz="3000">
                <a:solidFill>
                  <a:schemeClr val="tx1"/>
                </a:solidFill>
                <a:latin typeface="Arial" panose="020B0604020202020204" pitchFamily="34" charset="0"/>
                <a:ea typeface="宋体" panose="02010600030101010101" pitchFamily="2" charset="-122"/>
              </a:defRPr>
            </a:lvl1pPr>
            <a:lvl2pPr marL="908050" indent="-436563">
              <a:spcBef>
                <a:spcPct val="20000"/>
              </a:spcBef>
              <a:buClr>
                <a:schemeClr val="accent2"/>
              </a:buClr>
              <a:buFont typeface="Wingdings" pitchFamily="2" charset="2"/>
              <a:buChar char="n"/>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itchFamily="2" charset="2"/>
              <a:buChar char="o"/>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itchFamily="2" charset="2"/>
              <a:buChar char="n"/>
              <a:defRPr sz="2000">
                <a:solidFill>
                  <a:schemeClr val="tx1"/>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lvl="1" eaLnBrk="1" hangingPunct="1">
              <a:lnSpc>
                <a:spcPct val="125000"/>
              </a:lnSpc>
              <a:buFont typeface="Wingdings" pitchFamily="2" charset="2"/>
              <a:buChar char="Ø"/>
            </a:pPr>
            <a:endParaRPr lang="zh-CN" altLang="en-US" sz="1600" b="0" i="1">
              <a:solidFill>
                <a:srgbClr val="000000"/>
              </a:solidFill>
              <a:latin typeface="宋体" panose="02010600030101010101" pitchFamily="2" charset="-122"/>
            </a:endParaRPr>
          </a:p>
        </p:txBody>
      </p:sp>
      <p:sp>
        <p:nvSpPr>
          <p:cNvPr id="26626" name="AutoShape 2">
            <a:extLst>
              <a:ext uri="{FF2B5EF4-FFF2-40B4-BE49-F238E27FC236}">
                <a16:creationId xmlns:a16="http://schemas.microsoft.com/office/drawing/2014/main" id="{E1084FEA-5E1A-1540-819E-6E6BF96213D4}"/>
              </a:ext>
            </a:extLst>
          </p:cNvPr>
          <p:cNvSpPr>
            <a:spLocks noChangeArrowheads="1"/>
          </p:cNvSpPr>
          <p:nvPr/>
        </p:nvSpPr>
        <p:spPr bwMode="auto">
          <a:xfrm>
            <a:off x="971600" y="0"/>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spcBef>
                <a:spcPct val="20000"/>
              </a:spcBef>
              <a:buClr>
                <a:schemeClr val="accent2"/>
              </a:buClr>
              <a:buFont typeface="Wingdings" pitchFamily="2" charset="2"/>
              <a:buChar char="o"/>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itchFamily="2" charset="2"/>
              <a:buChar char="n"/>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itchFamily="2" charset="2"/>
              <a:buChar char="o"/>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itchFamily="2" charset="2"/>
              <a:buChar char="n"/>
              <a:defRPr sz="2000">
                <a:solidFill>
                  <a:schemeClr val="tx1"/>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0"/>
              </a:spcBef>
              <a:buClrTx/>
              <a:buFont typeface="Arial" panose="020B0604020202020204" pitchFamily="34" charset="0"/>
              <a:buNone/>
            </a:pPr>
            <a:r>
              <a:rPr lang="zh-CN" altLang="en-US" sz="3600" b="0" dirty="0">
                <a:latin typeface="微软雅黑" panose="020B0503020204020204" pitchFamily="34" charset="-122"/>
                <a:ea typeface="微软雅黑" panose="020B0503020204020204" pitchFamily="34" charset="-122"/>
              </a:rPr>
              <a:t>最小错误贝叶斯分类的</a:t>
            </a:r>
            <a:r>
              <a:rPr lang="en-US" altLang="zh-CN" sz="3600" b="0" dirty="0" err="1">
                <a:latin typeface="微软雅黑" panose="020B0503020204020204" pitchFamily="34" charset="-122"/>
                <a:ea typeface="微软雅黑" panose="020B0503020204020204" pitchFamily="34" charset="-122"/>
              </a:rPr>
              <a:t>Matlab</a:t>
            </a:r>
            <a:r>
              <a:rPr lang="zh-CN" altLang="en-US" sz="3600" b="0" dirty="0">
                <a:latin typeface="微软雅黑" panose="020B0503020204020204" pitchFamily="34" charset="-122"/>
                <a:ea typeface="微软雅黑" panose="020B0503020204020204" pitchFamily="34" charset="-122"/>
              </a:rPr>
              <a:t>实现</a:t>
            </a:r>
          </a:p>
        </p:txBody>
      </p:sp>
      <p:sp>
        <p:nvSpPr>
          <p:cNvPr id="26627" name="矩形 1">
            <a:extLst>
              <a:ext uri="{FF2B5EF4-FFF2-40B4-BE49-F238E27FC236}">
                <a16:creationId xmlns:a16="http://schemas.microsoft.com/office/drawing/2014/main" id="{A71337C7-B2D0-AA40-B4DF-0364808CECC7}"/>
              </a:ext>
            </a:extLst>
          </p:cNvPr>
          <p:cNvSpPr>
            <a:spLocks noChangeArrowheads="1"/>
          </p:cNvSpPr>
          <p:nvPr/>
        </p:nvSpPr>
        <p:spPr bwMode="auto">
          <a:xfrm>
            <a:off x="634206" y="1268760"/>
            <a:ext cx="7875587" cy="4992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Font typeface="Wingdings" pitchFamily="2" charset="2"/>
              <a:buChar char="o"/>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itchFamily="2" charset="2"/>
              <a:buChar char="n"/>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itchFamily="2" charset="2"/>
              <a:buChar char="o"/>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itchFamily="2" charset="2"/>
              <a:buChar char="n"/>
              <a:defRPr sz="2000">
                <a:solidFill>
                  <a:schemeClr val="tx1"/>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 typeface="Arial" panose="020B0604020202020204" pitchFamily="34" charset="0"/>
              <a:buNone/>
            </a:pPr>
            <a:r>
              <a:rPr lang="zh-CN" altLang="en-US" sz="2400" b="0" dirty="0">
                <a:solidFill>
                  <a:srgbClr val="002060"/>
                </a:solidFill>
                <a:latin typeface="微软雅黑" panose="020B0503020204020204" pitchFamily="34" charset="-122"/>
                <a:ea typeface="微软雅黑" panose="020B0503020204020204" pitchFamily="34" charset="-122"/>
              </a:rPr>
              <a:t>重要程序代码介绍：</a:t>
            </a:r>
            <a:endParaRPr lang="en-US" altLang="zh-CN" sz="2400" b="0" dirty="0">
              <a:solidFill>
                <a:srgbClr val="002060"/>
              </a:solidFill>
              <a:latin typeface="微软雅黑" panose="020B0503020204020204" pitchFamily="34" charset="-122"/>
              <a:ea typeface="微软雅黑" panose="020B0503020204020204" pitchFamily="34" charset="-122"/>
            </a:endParaRPr>
          </a:p>
          <a:p>
            <a:pPr eaLnBrk="1" hangingPunct="1">
              <a:spcBef>
                <a:spcPct val="0"/>
              </a:spcBef>
              <a:buClrTx/>
              <a:buFont typeface="Arial" panose="020B0604020202020204" pitchFamily="34" charset="0"/>
              <a:buNone/>
            </a:pPr>
            <a:endParaRPr lang="en-US" altLang="zh-CN" sz="2400" b="0" dirty="0">
              <a:solidFill>
                <a:srgbClr val="002060"/>
              </a:solidFill>
              <a:latin typeface="微软雅黑" panose="020B0503020204020204" pitchFamily="34" charset="-122"/>
              <a:ea typeface="微软雅黑" panose="020B0503020204020204" pitchFamily="34" charset="-122"/>
            </a:endParaRPr>
          </a:p>
          <a:p>
            <a:pPr eaLnBrk="1" hangingPunct="1">
              <a:spcBef>
                <a:spcPct val="0"/>
              </a:spcBef>
              <a:buClrTx/>
              <a:buFont typeface="Wingdings" pitchFamily="2" charset="2"/>
              <a:buChar char="u"/>
            </a:pPr>
            <a:r>
              <a:rPr lang="zh-CN" altLang="en-US" sz="2000" b="0" dirty="0">
                <a:latin typeface="微软雅黑" panose="020B0503020204020204" pitchFamily="34" charset="-122"/>
                <a:ea typeface="微软雅黑" panose="020B0503020204020204" pitchFamily="34" charset="-122"/>
              </a:rPr>
              <a:t>初始化程序</a:t>
            </a:r>
            <a:endParaRPr lang="zh-CN" altLang="en-US" sz="1800" b="0" dirty="0"/>
          </a:p>
          <a:p>
            <a:pPr eaLnBrk="1" hangingPunct="1">
              <a:buClr>
                <a:srgbClr val="003366"/>
              </a:buClr>
              <a:buSzPct val="75000"/>
              <a:buFont typeface="Wingdings" pitchFamily="2" charset="2"/>
              <a:buChar char="l"/>
            </a:pPr>
            <a:r>
              <a:rPr lang="en-US" altLang="zh-CN" sz="1800" b="0" dirty="0"/>
              <a:t>%</a:t>
            </a:r>
            <a:r>
              <a:rPr lang="zh-CN" altLang="en-US" sz="1800" dirty="0">
                <a:latin typeface="SimHei" panose="02010609060101010101" pitchFamily="49" charset="-122"/>
                <a:ea typeface="SimHei" panose="02010609060101010101" pitchFamily="49" charset="-122"/>
              </a:rPr>
              <a:t>输入训练样本数，类别数，特征数，以及属于各类别的样品个数</a:t>
            </a:r>
          </a:p>
          <a:p>
            <a:pPr eaLnBrk="1" hangingPunct="1">
              <a:spcBef>
                <a:spcPct val="0"/>
              </a:spcBef>
              <a:buClrTx/>
              <a:buFont typeface="Arial" panose="020B0604020202020204" pitchFamily="34" charset="0"/>
              <a:buNone/>
            </a:pPr>
            <a:r>
              <a:rPr lang="en-US" altLang="zh-CN" sz="1800" b="0" dirty="0"/>
              <a:t>N=29;w=4;n=3;N1=4;N2=7;N3=8;N4=10;</a:t>
            </a:r>
          </a:p>
          <a:p>
            <a:pPr eaLnBrk="1" hangingPunct="1">
              <a:spcBef>
                <a:spcPct val="0"/>
              </a:spcBef>
              <a:buClrTx/>
              <a:buFont typeface="Arial" panose="020B0604020202020204" pitchFamily="34" charset="0"/>
              <a:buNone/>
            </a:pPr>
            <a:endParaRPr lang="en-US" altLang="zh-CN" sz="1800" b="0" dirty="0"/>
          </a:p>
          <a:p>
            <a:pPr eaLnBrk="1" hangingPunct="1">
              <a:spcBef>
                <a:spcPct val="0"/>
              </a:spcBef>
              <a:buClrTx/>
              <a:buFont typeface="Wingdings" pitchFamily="2" charset="2"/>
              <a:buChar char="u"/>
            </a:pPr>
            <a:r>
              <a:rPr lang="zh-CN" altLang="en-US" sz="2000" b="0" dirty="0">
                <a:latin typeface="微软雅黑" panose="020B0503020204020204" pitchFamily="34" charset="-122"/>
                <a:ea typeface="微软雅黑" panose="020B0503020204020204" pitchFamily="34" charset="-122"/>
              </a:rPr>
              <a:t>参数计算</a:t>
            </a:r>
          </a:p>
          <a:p>
            <a:pPr eaLnBrk="1" hangingPunct="1">
              <a:buClr>
                <a:srgbClr val="003366"/>
              </a:buClr>
              <a:buSzPct val="75000"/>
              <a:buFont typeface="Wingdings" pitchFamily="2" charset="2"/>
              <a:buChar char="l"/>
            </a:pPr>
            <a:r>
              <a:rPr lang="en-US" altLang="zh-CN" sz="1800" b="0" dirty="0"/>
              <a:t>%</a:t>
            </a:r>
            <a:r>
              <a:rPr lang="zh-CN" altLang="en-US" sz="1800" b="0" dirty="0">
                <a:latin typeface="SimHei" panose="02010609060101010101" pitchFamily="49" charset="-122"/>
                <a:ea typeface="SimHei" panose="02010609060101010101" pitchFamily="49" charset="-122"/>
              </a:rPr>
              <a:t>计算</a:t>
            </a:r>
            <a:r>
              <a:rPr lang="zh-CN" altLang="en-US" sz="1800" b="0" dirty="0">
                <a:solidFill>
                  <a:srgbClr val="FF0000"/>
                </a:solidFill>
                <a:latin typeface="SimHei" panose="02010609060101010101" pitchFamily="49" charset="-122"/>
                <a:ea typeface="SimHei" panose="02010609060101010101" pitchFamily="49" charset="-122"/>
              </a:rPr>
              <a:t>每一类</a:t>
            </a:r>
            <a:r>
              <a:rPr lang="zh-CN" altLang="en-US" sz="1800" b="0" dirty="0">
                <a:latin typeface="SimHei" panose="02010609060101010101" pitchFamily="49" charset="-122"/>
                <a:ea typeface="SimHei" panose="02010609060101010101" pitchFamily="49" charset="-122"/>
              </a:rPr>
              <a:t>训练样品的</a:t>
            </a:r>
            <a:r>
              <a:rPr lang="zh-CN" altLang="en-US" sz="1800" dirty="0">
                <a:solidFill>
                  <a:srgbClr val="FF0000"/>
                </a:solidFill>
                <a:latin typeface="SimHei" panose="02010609060101010101" pitchFamily="49" charset="-122"/>
                <a:ea typeface="SimHei" panose="02010609060101010101" pitchFamily="49" charset="-122"/>
              </a:rPr>
              <a:t>均值</a:t>
            </a:r>
          </a:p>
          <a:p>
            <a:pPr eaLnBrk="1" hangingPunct="1">
              <a:buClr>
                <a:srgbClr val="003366"/>
              </a:buClr>
              <a:buSzPct val="75000"/>
              <a:buNone/>
            </a:pPr>
            <a:r>
              <a:rPr lang="en-US" altLang="zh-CN" sz="1800" b="0" dirty="0"/>
              <a:t>	X1=mean(A')';X2=mean(B')';X3=mean(C')';X4=mean(D')';  </a:t>
            </a:r>
          </a:p>
          <a:p>
            <a:pPr eaLnBrk="1" hangingPunct="1">
              <a:buClr>
                <a:srgbClr val="003366"/>
              </a:buClr>
              <a:buSzPct val="75000"/>
              <a:buFont typeface="Wingdings" pitchFamily="2" charset="2"/>
              <a:buChar char="l"/>
            </a:pPr>
            <a:r>
              <a:rPr lang="en-US" altLang="zh-CN" sz="1800" b="0" dirty="0"/>
              <a:t>%</a:t>
            </a:r>
            <a:r>
              <a:rPr lang="zh-CN" altLang="en-US" sz="1800" dirty="0">
                <a:latin typeface="SimHei" panose="02010609060101010101" pitchFamily="49" charset="-122"/>
                <a:ea typeface="SimHei" panose="02010609060101010101" pitchFamily="49" charset="-122"/>
              </a:rPr>
              <a:t>求</a:t>
            </a:r>
            <a:r>
              <a:rPr lang="zh-CN" altLang="en-US" sz="1800" dirty="0">
                <a:solidFill>
                  <a:srgbClr val="FF0000"/>
                </a:solidFill>
                <a:latin typeface="SimHei" panose="02010609060101010101" pitchFamily="49" charset="-122"/>
                <a:ea typeface="SimHei" panose="02010609060101010101" pitchFamily="49" charset="-122"/>
              </a:rPr>
              <a:t>每一类</a:t>
            </a:r>
            <a:r>
              <a:rPr lang="zh-CN" altLang="en-US" sz="1800" dirty="0">
                <a:latin typeface="SimHei" panose="02010609060101010101" pitchFamily="49" charset="-122"/>
                <a:ea typeface="SimHei" panose="02010609060101010101" pitchFamily="49" charset="-122"/>
              </a:rPr>
              <a:t>样品的</a:t>
            </a:r>
            <a:r>
              <a:rPr lang="zh-CN" altLang="en-US" sz="1800" dirty="0">
                <a:solidFill>
                  <a:srgbClr val="FF0000"/>
                </a:solidFill>
                <a:latin typeface="SimHei" panose="02010609060101010101" pitchFamily="49" charset="-122"/>
                <a:ea typeface="SimHei" panose="02010609060101010101" pitchFamily="49" charset="-122"/>
              </a:rPr>
              <a:t>协方差矩阵</a:t>
            </a:r>
          </a:p>
          <a:p>
            <a:pPr eaLnBrk="1" hangingPunct="1">
              <a:buClr>
                <a:srgbClr val="003366"/>
              </a:buClr>
              <a:buSzPct val="75000"/>
              <a:buNone/>
            </a:pPr>
            <a:r>
              <a:rPr lang="en-US" altLang="zh-CN" sz="1800" dirty="0"/>
              <a:t>	</a:t>
            </a:r>
            <a:r>
              <a:rPr lang="en-US" altLang="zh-CN" sz="1800" b="0" dirty="0"/>
              <a:t>S1=</a:t>
            </a:r>
            <a:r>
              <a:rPr lang="en-US" altLang="zh-CN" sz="1800" b="0" dirty="0" err="1"/>
              <a:t>cov</a:t>
            </a:r>
            <a:r>
              <a:rPr lang="en-US" altLang="zh-CN" sz="1800" b="0" dirty="0"/>
              <a:t>(A');S2=</a:t>
            </a:r>
            <a:r>
              <a:rPr lang="en-US" altLang="zh-CN" sz="1800" b="0" dirty="0" err="1"/>
              <a:t>cov</a:t>
            </a:r>
            <a:r>
              <a:rPr lang="en-US" altLang="zh-CN" sz="1800" b="0" dirty="0"/>
              <a:t>(B');S3=</a:t>
            </a:r>
            <a:r>
              <a:rPr lang="en-US" altLang="zh-CN" sz="1800" b="0" dirty="0" err="1"/>
              <a:t>cov</a:t>
            </a:r>
            <a:r>
              <a:rPr lang="en-US" altLang="zh-CN" sz="1800" b="0" dirty="0"/>
              <a:t>(C');S4=</a:t>
            </a:r>
            <a:r>
              <a:rPr lang="en-US" altLang="zh-CN" sz="1800" b="0" dirty="0" err="1"/>
              <a:t>cov</a:t>
            </a:r>
            <a:r>
              <a:rPr lang="en-US" altLang="zh-CN" sz="1800" b="0" dirty="0"/>
              <a:t>(D'); </a:t>
            </a:r>
          </a:p>
          <a:p>
            <a:pPr eaLnBrk="1" hangingPunct="1">
              <a:buClr>
                <a:srgbClr val="003366"/>
              </a:buClr>
              <a:buSzPct val="75000"/>
              <a:buFont typeface="Wingdings" pitchFamily="2" charset="2"/>
              <a:buChar char="l"/>
            </a:pPr>
            <a:r>
              <a:rPr lang="en-US" altLang="zh-CN" sz="1800" b="0" dirty="0"/>
              <a:t>%</a:t>
            </a:r>
            <a:r>
              <a:rPr lang="zh-CN" altLang="en-US" sz="1800" dirty="0">
                <a:latin typeface="SimHei" panose="02010609060101010101" pitchFamily="49" charset="-122"/>
                <a:ea typeface="SimHei" panose="02010609060101010101" pitchFamily="49" charset="-122"/>
              </a:rPr>
              <a:t>计算</a:t>
            </a:r>
            <a:r>
              <a:rPr lang="zh-CN" altLang="en-US" sz="1800" dirty="0">
                <a:solidFill>
                  <a:srgbClr val="FF0000"/>
                </a:solidFill>
                <a:latin typeface="SimHei" panose="02010609060101010101" pitchFamily="49" charset="-122"/>
                <a:ea typeface="SimHei" panose="02010609060101010101" pitchFamily="49" charset="-122"/>
              </a:rPr>
              <a:t>协方差矩阵的逆</a:t>
            </a:r>
            <a:r>
              <a:rPr lang="zh-CN" altLang="en-US" sz="1800" dirty="0">
                <a:latin typeface="SimHei" panose="02010609060101010101" pitchFamily="49" charset="-122"/>
                <a:ea typeface="SimHei" panose="02010609060101010101" pitchFamily="49" charset="-122"/>
              </a:rPr>
              <a:t>矩阵</a:t>
            </a:r>
          </a:p>
          <a:p>
            <a:pPr eaLnBrk="1" hangingPunct="1">
              <a:buClr>
                <a:srgbClr val="003366"/>
              </a:buClr>
              <a:buSzPct val="75000"/>
              <a:buNone/>
            </a:pPr>
            <a:r>
              <a:rPr lang="en-US" altLang="zh-CN" sz="1800" dirty="0"/>
              <a:t>	</a:t>
            </a:r>
            <a:r>
              <a:rPr lang="en-US" altLang="zh-CN" sz="1800" b="0" dirty="0"/>
              <a:t>S1_=inv(S1);S2_=inv(S2);S3_=inv(S3);S4_=inv(S4);</a:t>
            </a:r>
          </a:p>
          <a:p>
            <a:pPr eaLnBrk="1" hangingPunct="1">
              <a:buClr>
                <a:srgbClr val="003366"/>
              </a:buClr>
              <a:buSzPct val="75000"/>
              <a:buFont typeface="Wingdings" pitchFamily="2" charset="2"/>
              <a:buChar char="l"/>
            </a:pPr>
            <a:r>
              <a:rPr lang="en-US" altLang="zh-CN" sz="1800" b="0" dirty="0"/>
              <a:t>%</a:t>
            </a:r>
            <a:r>
              <a:rPr lang="zh-CN" altLang="en-US" sz="1800" dirty="0">
                <a:latin typeface="SimHei" panose="02010609060101010101" pitchFamily="49" charset="-122"/>
                <a:ea typeface="SimHei" panose="02010609060101010101" pitchFamily="49" charset="-122"/>
              </a:rPr>
              <a:t>计算</a:t>
            </a:r>
            <a:r>
              <a:rPr lang="zh-CN" altLang="en-US" sz="1800" dirty="0">
                <a:solidFill>
                  <a:srgbClr val="FF0000"/>
                </a:solidFill>
                <a:latin typeface="SimHei" panose="02010609060101010101" pitchFamily="49" charset="-122"/>
                <a:ea typeface="SimHei" panose="02010609060101010101" pitchFamily="49" charset="-122"/>
              </a:rPr>
              <a:t>协方差矩阵的行列式</a:t>
            </a:r>
          </a:p>
          <a:p>
            <a:pPr eaLnBrk="1" hangingPunct="1">
              <a:buClr>
                <a:srgbClr val="003366"/>
              </a:buClr>
              <a:buSzPct val="75000"/>
              <a:buNone/>
            </a:pPr>
            <a:r>
              <a:rPr lang="en-US" altLang="zh-CN" sz="1800" b="0" dirty="0"/>
              <a:t>	S11=det(S1);S22=det(S2);S33=det(S3);S44=det(S4); </a:t>
            </a: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矩形 111624">
            <a:extLst>
              <a:ext uri="{FF2B5EF4-FFF2-40B4-BE49-F238E27FC236}">
                <a16:creationId xmlns:a16="http://schemas.microsoft.com/office/drawing/2014/main" id="{A073FEA3-7EB0-9B45-9AA6-35528AFF52F8}"/>
              </a:ext>
            </a:extLst>
          </p:cNvPr>
          <p:cNvSpPr>
            <a:spLocks noChangeArrowheads="1"/>
          </p:cNvSpPr>
          <p:nvPr/>
        </p:nvSpPr>
        <p:spPr bwMode="auto">
          <a:xfrm>
            <a:off x="539750" y="1700213"/>
            <a:ext cx="7272338" cy="3529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accent2"/>
              </a:buClr>
              <a:buFont typeface="Wingdings" pitchFamily="2" charset="2"/>
              <a:buChar char="o"/>
              <a:defRPr sz="3000">
                <a:solidFill>
                  <a:schemeClr val="tx1"/>
                </a:solidFill>
                <a:latin typeface="Arial" panose="020B0604020202020204" pitchFamily="34" charset="0"/>
                <a:ea typeface="宋体" panose="02010600030101010101" pitchFamily="2" charset="-122"/>
              </a:defRPr>
            </a:lvl1pPr>
            <a:lvl2pPr marL="908050" indent="-436563">
              <a:spcBef>
                <a:spcPct val="20000"/>
              </a:spcBef>
              <a:buClr>
                <a:schemeClr val="accent2"/>
              </a:buClr>
              <a:buFont typeface="Wingdings" pitchFamily="2" charset="2"/>
              <a:buChar char="n"/>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itchFamily="2" charset="2"/>
              <a:buChar char="o"/>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itchFamily="2" charset="2"/>
              <a:buChar char="n"/>
              <a:defRPr sz="2000">
                <a:solidFill>
                  <a:schemeClr val="tx1"/>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lvl="1" eaLnBrk="1" hangingPunct="1">
              <a:lnSpc>
                <a:spcPct val="125000"/>
              </a:lnSpc>
              <a:buFont typeface="Wingdings" pitchFamily="2" charset="2"/>
              <a:buChar char="Ø"/>
            </a:pPr>
            <a:endParaRPr lang="zh-CN" altLang="en-US" sz="1600" b="0" i="1">
              <a:solidFill>
                <a:srgbClr val="000000"/>
              </a:solidFill>
              <a:latin typeface="宋体" panose="02010600030101010101" pitchFamily="2" charset="-122"/>
            </a:endParaRPr>
          </a:p>
        </p:txBody>
      </p:sp>
      <p:sp>
        <p:nvSpPr>
          <p:cNvPr id="30722" name="AutoShape 2">
            <a:extLst>
              <a:ext uri="{FF2B5EF4-FFF2-40B4-BE49-F238E27FC236}">
                <a16:creationId xmlns:a16="http://schemas.microsoft.com/office/drawing/2014/main" id="{7A4C6F44-2211-6945-A6B9-A571A40B0E6C}"/>
              </a:ext>
            </a:extLst>
          </p:cNvPr>
          <p:cNvSpPr>
            <a:spLocks noChangeArrowheads="1"/>
          </p:cNvSpPr>
          <p:nvPr/>
        </p:nvSpPr>
        <p:spPr bwMode="auto">
          <a:xfrm>
            <a:off x="1033727" y="-33761"/>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spcBef>
                <a:spcPct val="20000"/>
              </a:spcBef>
              <a:buClr>
                <a:schemeClr val="accent2"/>
              </a:buClr>
              <a:buFont typeface="Wingdings" pitchFamily="2" charset="2"/>
              <a:buChar char="o"/>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itchFamily="2" charset="2"/>
              <a:buChar char="n"/>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itchFamily="2" charset="2"/>
              <a:buChar char="o"/>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itchFamily="2" charset="2"/>
              <a:buChar char="n"/>
              <a:defRPr sz="2000">
                <a:solidFill>
                  <a:schemeClr val="tx1"/>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0"/>
              </a:spcBef>
              <a:buClrTx/>
              <a:buFontTx/>
              <a:buNone/>
            </a:pPr>
            <a:r>
              <a:rPr lang="zh-CN" altLang="en-US" sz="3600" b="0" dirty="0">
                <a:latin typeface="微软雅黑" panose="020B0503020204020204" pitchFamily="34" charset="-122"/>
                <a:ea typeface="微软雅黑" panose="020B0503020204020204" pitchFamily="34" charset="-122"/>
              </a:rPr>
              <a:t>最小错误贝叶斯分类的</a:t>
            </a:r>
            <a:r>
              <a:rPr lang="en-US" altLang="zh-CN" sz="3600" b="0" dirty="0" err="1">
                <a:latin typeface="微软雅黑" panose="020B0503020204020204" pitchFamily="34" charset="-122"/>
                <a:ea typeface="微软雅黑" panose="020B0503020204020204" pitchFamily="34" charset="-122"/>
              </a:rPr>
              <a:t>Matlab</a:t>
            </a:r>
            <a:r>
              <a:rPr lang="zh-CN" altLang="en-US" sz="3600" b="0" dirty="0">
                <a:latin typeface="微软雅黑" panose="020B0503020204020204" pitchFamily="34" charset="-122"/>
                <a:ea typeface="微软雅黑" panose="020B0503020204020204" pitchFamily="34" charset="-122"/>
              </a:rPr>
              <a:t>实现</a:t>
            </a:r>
          </a:p>
        </p:txBody>
      </p:sp>
      <p:sp>
        <p:nvSpPr>
          <p:cNvPr id="30723" name="Rectangle 3">
            <a:extLst>
              <a:ext uri="{FF2B5EF4-FFF2-40B4-BE49-F238E27FC236}">
                <a16:creationId xmlns:a16="http://schemas.microsoft.com/office/drawing/2014/main" id="{CDF59586-E932-C04D-8D2A-D47568A97738}"/>
              </a:ext>
            </a:extLst>
          </p:cNvPr>
          <p:cNvSpPr txBox="1">
            <a:spLocks noChangeArrowheads="1"/>
          </p:cNvSpPr>
          <p:nvPr/>
        </p:nvSpPr>
        <p:spPr bwMode="auto">
          <a:xfrm>
            <a:off x="557477" y="1484784"/>
            <a:ext cx="8401050" cy="434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accent2"/>
              </a:buClr>
              <a:buFont typeface="Wingdings" pitchFamily="2" charset="2"/>
              <a:buChar char="o"/>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itchFamily="2" charset="2"/>
              <a:buChar char="n"/>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itchFamily="2" charset="2"/>
              <a:buChar char="o"/>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itchFamily="2" charset="2"/>
              <a:buChar char="n"/>
              <a:defRPr sz="2000">
                <a:solidFill>
                  <a:schemeClr val="tx1"/>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buClr>
                <a:srgbClr val="003366"/>
              </a:buClr>
              <a:buSzPct val="75000"/>
              <a:buFont typeface="Wingdings" pitchFamily="2" charset="2"/>
              <a:buChar char="l"/>
            </a:pPr>
            <a:r>
              <a:rPr lang="en-US" altLang="zh-CN" sz="1800" b="0" dirty="0"/>
              <a:t>%</a:t>
            </a:r>
            <a:r>
              <a:rPr lang="zh-CN" altLang="en-US" sz="1800" b="0" dirty="0">
                <a:latin typeface="SimHei" panose="02010609060101010101" pitchFamily="49" charset="-122"/>
                <a:ea typeface="SimHei" panose="02010609060101010101" pitchFamily="49" charset="-122"/>
              </a:rPr>
              <a:t>这部分为</a:t>
            </a:r>
            <a:r>
              <a:rPr lang="zh-CN" altLang="en-US" sz="1800" b="0" dirty="0">
                <a:solidFill>
                  <a:srgbClr val="FF0000"/>
                </a:solidFill>
                <a:latin typeface="SimHei" panose="02010609060101010101" pitchFamily="49" charset="-122"/>
                <a:ea typeface="SimHei" panose="02010609060101010101" pitchFamily="49" charset="-122"/>
              </a:rPr>
              <a:t>初始样本数据计算</a:t>
            </a:r>
          </a:p>
          <a:p>
            <a:pPr marL="0" indent="0" eaLnBrk="1" hangingPunct="1">
              <a:buClr>
                <a:srgbClr val="003366"/>
              </a:buClr>
              <a:buSzPct val="75000"/>
              <a:buNone/>
            </a:pPr>
            <a:r>
              <a:rPr lang="zh-CN" altLang="en-US" sz="1800" b="0" dirty="0"/>
              <a:t>      </a:t>
            </a:r>
            <a:r>
              <a:rPr lang="en-US" altLang="zh-CN" sz="1800" b="0" dirty="0"/>
              <a:t>sample=[1702.8 1639.79 2068.74</a:t>
            </a:r>
          </a:p>
          <a:p>
            <a:pPr eaLnBrk="1" hangingPunct="1">
              <a:buClr>
                <a:srgbClr val="003366"/>
              </a:buClr>
              <a:buSzPct val="75000"/>
              <a:buFont typeface="Wingdings" pitchFamily="2" charset="2"/>
              <a:buNone/>
            </a:pPr>
            <a:r>
              <a:rPr lang="en-US" altLang="zh-CN" sz="1800" b="0" dirty="0"/>
              <a:t>                    1877.93 1860.96 1975.3</a:t>
            </a:r>
          </a:p>
          <a:p>
            <a:pPr eaLnBrk="1" hangingPunct="1">
              <a:buClr>
                <a:srgbClr val="003366"/>
              </a:buClr>
              <a:buSzPct val="75000"/>
              <a:buFont typeface="Wingdings" pitchFamily="2" charset="2"/>
              <a:buNone/>
            </a:pPr>
            <a:r>
              <a:rPr lang="en-US" altLang="zh-CN" sz="1800" b="0" dirty="0"/>
              <a:t>                      67.81 2334.68 2535.1</a:t>
            </a:r>
          </a:p>
          <a:p>
            <a:pPr eaLnBrk="1" hangingPunct="1">
              <a:buClr>
                <a:srgbClr val="003366"/>
              </a:buClr>
              <a:buSzPct val="75000"/>
              <a:buFont typeface="Wingdings" pitchFamily="2" charset="2"/>
              <a:buNone/>
            </a:pPr>
            <a:r>
              <a:rPr lang="en-US" altLang="zh-CN" sz="1800" b="0" dirty="0"/>
              <a:t>                     1831.49 1713.11 1604.68</a:t>
            </a:r>
          </a:p>
          <a:p>
            <a:pPr eaLnBrk="1" hangingPunct="1">
              <a:buClr>
                <a:srgbClr val="003366"/>
              </a:buClr>
              <a:buSzPct val="75000"/>
              <a:buFont typeface="Wingdings" pitchFamily="2" charset="2"/>
              <a:buNone/>
            </a:pPr>
            <a:r>
              <a:rPr lang="en-US" altLang="zh-CN" sz="1800" b="0" dirty="0"/>
              <a:t>                     460.69 3274.77 2172.99</a:t>
            </a:r>
          </a:p>
          <a:p>
            <a:pPr eaLnBrk="1" hangingPunct="1">
              <a:buClr>
                <a:srgbClr val="003366"/>
              </a:buClr>
              <a:buSzPct val="75000"/>
              <a:buFont typeface="Wingdings" pitchFamily="2" charset="2"/>
              <a:buNone/>
            </a:pPr>
            <a:r>
              <a:rPr lang="en-US" altLang="zh-CN" sz="1800" b="0" dirty="0"/>
              <a:t>                     2374.98 3346.98 975.31</a:t>
            </a:r>
          </a:p>
          <a:p>
            <a:pPr eaLnBrk="1" hangingPunct="1">
              <a:buClr>
                <a:srgbClr val="003366"/>
              </a:buClr>
              <a:buSzPct val="75000"/>
              <a:buFont typeface="Wingdings" pitchFamily="2" charset="2"/>
              <a:buNone/>
            </a:pPr>
            <a:r>
              <a:rPr lang="en-US" altLang="zh-CN" sz="1800" b="0" dirty="0"/>
              <a:t>                     2271.89 3482.97 946.7</a:t>
            </a:r>
          </a:p>
          <a:p>
            <a:pPr eaLnBrk="1" hangingPunct="1">
              <a:buClr>
                <a:srgbClr val="003366"/>
              </a:buClr>
              <a:buSzPct val="75000"/>
              <a:buFont typeface="Wingdings" pitchFamily="2" charset="2"/>
              <a:buNone/>
            </a:pPr>
            <a:r>
              <a:rPr lang="en-US" altLang="zh-CN" sz="1800" b="0" dirty="0"/>
              <a:t>                     1783.64 1597.99 2261.31</a:t>
            </a:r>
          </a:p>
          <a:p>
            <a:pPr eaLnBrk="1" hangingPunct="1">
              <a:buClr>
                <a:srgbClr val="003366"/>
              </a:buClr>
              <a:buSzPct val="75000"/>
              <a:buFont typeface="Wingdings" pitchFamily="2" charset="2"/>
              <a:buNone/>
            </a:pPr>
            <a:r>
              <a:rPr lang="en-US" altLang="zh-CN" sz="1800" b="0" dirty="0"/>
              <a:t>                     198.83 3250.45 2445.08</a:t>
            </a:r>
          </a:p>
          <a:p>
            <a:pPr eaLnBrk="1" hangingPunct="1">
              <a:buClr>
                <a:srgbClr val="003366"/>
              </a:buClr>
              <a:buSzPct val="75000"/>
              <a:buFont typeface="Wingdings" pitchFamily="2" charset="2"/>
              <a:buNone/>
            </a:pPr>
            <a:r>
              <a:rPr lang="en-US" altLang="zh-CN" sz="1800" b="0" dirty="0"/>
              <a:t>                     1494.63 2072.59 2550.51</a:t>
            </a:r>
          </a:p>
          <a:p>
            <a:pPr eaLnBrk="1" hangingPunct="1">
              <a:buClr>
                <a:srgbClr val="003366"/>
              </a:buClr>
              <a:buSzPct val="75000"/>
              <a:buNone/>
            </a:pPr>
            <a:r>
              <a:rPr lang="en-US" altLang="zh-CN" sz="1800" b="0" dirty="0"/>
              <a:t>                     </a:t>
            </a:r>
            <a:r>
              <a:rPr lang="en-US" altLang="zh-CN" sz="1800" dirty="0"/>
              <a:t>… ];  %</a:t>
            </a:r>
            <a:r>
              <a:rPr lang="zh-CN" altLang="en-US" sz="1800" dirty="0">
                <a:latin typeface="SimHei" panose="02010609060101010101" pitchFamily="49" charset="-122"/>
                <a:ea typeface="SimHei" panose="02010609060101010101" pitchFamily="49" charset="-122"/>
              </a:rPr>
              <a:t>这部分为测试数据输入</a:t>
            </a:r>
            <a:endParaRPr lang="en-US" altLang="zh-CN" sz="1800" b="0" dirty="0">
              <a:latin typeface="SimHei" panose="02010609060101010101" pitchFamily="49" charset="-122"/>
              <a:ea typeface="SimHei" panose="02010609060101010101" pitchFamily="49" charset="-122"/>
            </a:endParaRPr>
          </a:p>
          <a:p>
            <a:pPr eaLnBrk="1" hangingPunct="1">
              <a:buClr>
                <a:srgbClr val="003366"/>
              </a:buClr>
              <a:buSzPct val="75000"/>
              <a:buFont typeface="Wingdings" pitchFamily="2" charset="2"/>
              <a:buNone/>
            </a:pPr>
            <a:endParaRPr lang="en-US" altLang="zh-CN" sz="1800" b="0" dirty="0"/>
          </a:p>
          <a:p>
            <a:pPr eaLnBrk="1" hangingPunct="1">
              <a:buClr>
                <a:srgbClr val="003366"/>
              </a:buClr>
              <a:buSzPct val="75000"/>
              <a:buFont typeface="Wingdings" pitchFamily="2" charset="2"/>
              <a:buChar char="l"/>
            </a:pPr>
            <a:endParaRPr lang="en-US" altLang="zh-CN" sz="2000" b="0" dirty="0"/>
          </a:p>
          <a:p>
            <a:pPr eaLnBrk="1" hangingPunct="1">
              <a:buClr>
                <a:srgbClr val="003366"/>
              </a:buClr>
              <a:buSzPct val="75000"/>
              <a:buFont typeface="Wingdings" pitchFamily="2" charset="2"/>
              <a:buChar char="l"/>
            </a:pPr>
            <a:endParaRPr lang="en-US" altLang="zh-CN" sz="2400" b="0" dirty="0"/>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矩形 111624">
            <a:extLst>
              <a:ext uri="{FF2B5EF4-FFF2-40B4-BE49-F238E27FC236}">
                <a16:creationId xmlns:a16="http://schemas.microsoft.com/office/drawing/2014/main" id="{8A098178-473E-0C40-8953-47A73E77CD0E}"/>
              </a:ext>
            </a:extLst>
          </p:cNvPr>
          <p:cNvSpPr>
            <a:spLocks noChangeArrowheads="1"/>
          </p:cNvSpPr>
          <p:nvPr/>
        </p:nvSpPr>
        <p:spPr bwMode="auto">
          <a:xfrm>
            <a:off x="539750" y="1700213"/>
            <a:ext cx="7272338" cy="3529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accent2"/>
              </a:buClr>
              <a:buFont typeface="Wingdings" pitchFamily="2" charset="2"/>
              <a:buChar char="o"/>
              <a:defRPr sz="3000">
                <a:solidFill>
                  <a:schemeClr val="tx1"/>
                </a:solidFill>
                <a:latin typeface="Arial" panose="020B0604020202020204" pitchFamily="34" charset="0"/>
                <a:ea typeface="宋体" panose="02010600030101010101" pitchFamily="2" charset="-122"/>
              </a:defRPr>
            </a:lvl1pPr>
            <a:lvl2pPr marL="908050" indent="-436563">
              <a:spcBef>
                <a:spcPct val="20000"/>
              </a:spcBef>
              <a:buClr>
                <a:schemeClr val="accent2"/>
              </a:buClr>
              <a:buFont typeface="Wingdings" pitchFamily="2" charset="2"/>
              <a:buChar char="n"/>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itchFamily="2" charset="2"/>
              <a:buChar char="o"/>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itchFamily="2" charset="2"/>
              <a:buChar char="n"/>
              <a:defRPr sz="2000">
                <a:solidFill>
                  <a:schemeClr val="tx1"/>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lvl="1" eaLnBrk="1" hangingPunct="1">
              <a:lnSpc>
                <a:spcPct val="125000"/>
              </a:lnSpc>
              <a:buFont typeface="Wingdings" pitchFamily="2" charset="2"/>
              <a:buChar char="Ø"/>
            </a:pPr>
            <a:endParaRPr lang="zh-CN" altLang="en-US" sz="1600" b="0" i="1">
              <a:solidFill>
                <a:srgbClr val="000000"/>
              </a:solidFill>
              <a:latin typeface="宋体" panose="02010600030101010101" pitchFamily="2" charset="-122"/>
            </a:endParaRPr>
          </a:p>
        </p:txBody>
      </p:sp>
      <p:sp>
        <p:nvSpPr>
          <p:cNvPr id="32770" name="AutoShape 2">
            <a:extLst>
              <a:ext uri="{FF2B5EF4-FFF2-40B4-BE49-F238E27FC236}">
                <a16:creationId xmlns:a16="http://schemas.microsoft.com/office/drawing/2014/main" id="{804D0A8A-5B32-9748-A5BC-13E00ABC0439}"/>
              </a:ext>
            </a:extLst>
          </p:cNvPr>
          <p:cNvSpPr>
            <a:spLocks noChangeArrowheads="1"/>
          </p:cNvSpPr>
          <p:nvPr/>
        </p:nvSpPr>
        <p:spPr bwMode="auto">
          <a:xfrm>
            <a:off x="933450" y="-50799"/>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spcBef>
                <a:spcPct val="20000"/>
              </a:spcBef>
              <a:buClr>
                <a:schemeClr val="accent2"/>
              </a:buClr>
              <a:buFont typeface="Wingdings" pitchFamily="2" charset="2"/>
              <a:buChar char="o"/>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itchFamily="2" charset="2"/>
              <a:buChar char="n"/>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itchFamily="2" charset="2"/>
              <a:buChar char="o"/>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itchFamily="2" charset="2"/>
              <a:buChar char="n"/>
              <a:defRPr sz="2000">
                <a:solidFill>
                  <a:schemeClr val="tx1"/>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0"/>
              </a:spcBef>
              <a:buClrTx/>
              <a:buFontTx/>
              <a:buNone/>
            </a:pPr>
            <a:r>
              <a:rPr lang="zh-CN" altLang="en-US" sz="3600" b="0" dirty="0">
                <a:latin typeface="微软雅黑" panose="020B0503020204020204" pitchFamily="34" charset="-122"/>
                <a:ea typeface="微软雅黑" panose="020B0503020204020204" pitchFamily="34" charset="-122"/>
              </a:rPr>
              <a:t>最小错误贝叶斯分类的</a:t>
            </a:r>
            <a:r>
              <a:rPr lang="en-US" altLang="zh-CN" sz="3600" b="0" dirty="0" err="1">
                <a:latin typeface="微软雅黑" panose="020B0503020204020204" pitchFamily="34" charset="-122"/>
                <a:ea typeface="微软雅黑" panose="020B0503020204020204" pitchFamily="34" charset="-122"/>
              </a:rPr>
              <a:t>Matlab</a:t>
            </a:r>
            <a:r>
              <a:rPr lang="zh-CN" altLang="en-US" sz="3600" b="0" dirty="0">
                <a:latin typeface="微软雅黑" panose="020B0503020204020204" pitchFamily="34" charset="-122"/>
                <a:ea typeface="微软雅黑" panose="020B0503020204020204" pitchFamily="34" charset="-122"/>
              </a:rPr>
              <a:t>实现</a:t>
            </a:r>
          </a:p>
        </p:txBody>
      </p:sp>
      <p:sp>
        <p:nvSpPr>
          <p:cNvPr id="5" name="Rectangle 3">
            <a:extLst>
              <a:ext uri="{FF2B5EF4-FFF2-40B4-BE49-F238E27FC236}">
                <a16:creationId xmlns:a16="http://schemas.microsoft.com/office/drawing/2014/main" id="{2B1EAE6D-5885-46D2-9FAA-01262E9E5636}"/>
              </a:ext>
            </a:extLst>
          </p:cNvPr>
          <p:cNvSpPr txBox="1">
            <a:spLocks noChangeArrowheads="1"/>
          </p:cNvSpPr>
          <p:nvPr/>
        </p:nvSpPr>
        <p:spPr bwMode="auto">
          <a:xfrm>
            <a:off x="611560" y="1484784"/>
            <a:ext cx="8712200" cy="434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Font typeface="Wingdings" pitchFamily="2" charset="2"/>
              <a:buChar char="o"/>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itchFamily="2" charset="2"/>
              <a:buChar char="n"/>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itchFamily="2" charset="2"/>
              <a:buChar char="o"/>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itchFamily="2" charset="2"/>
              <a:buChar char="n"/>
              <a:defRPr sz="2000">
                <a:solidFill>
                  <a:schemeClr val="tx1"/>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marL="285750" indent="-285750" eaLnBrk="1" hangingPunct="1">
              <a:buClr>
                <a:srgbClr val="003366"/>
              </a:buClr>
              <a:buSzPct val="75000"/>
              <a:buFont typeface="Wingdings" pitchFamily="2" charset="2"/>
              <a:buChar char="l"/>
            </a:pPr>
            <a:r>
              <a:rPr lang="zh-CN" altLang="en-US" sz="1800" dirty="0">
                <a:solidFill>
                  <a:srgbClr val="FF0000"/>
                </a:solidFill>
                <a:latin typeface="SimHei" panose="02010609060101010101" pitchFamily="49" charset="-122"/>
                <a:ea typeface="SimHei" panose="02010609060101010101" pitchFamily="49" charset="-122"/>
              </a:rPr>
              <a:t>计算每个样本的后验概率</a:t>
            </a:r>
            <a:endParaRPr lang="en-US" altLang="zh-CN" sz="1800" b="0" dirty="0">
              <a:solidFill>
                <a:srgbClr val="FF0000"/>
              </a:solidFill>
              <a:latin typeface="SimHei" panose="02010609060101010101" pitchFamily="49" charset="-122"/>
              <a:ea typeface="SimHei" panose="02010609060101010101" pitchFamily="49" charset="-122"/>
            </a:endParaRPr>
          </a:p>
          <a:p>
            <a:pPr eaLnBrk="1" hangingPunct="1">
              <a:buClr>
                <a:srgbClr val="003366"/>
              </a:buClr>
              <a:buSzPct val="75000"/>
              <a:buNone/>
            </a:pPr>
            <a:r>
              <a:rPr lang="en-US" altLang="zh-CN" sz="1800" b="0" dirty="0"/>
              <a:t>for k=1:30</a:t>
            </a:r>
          </a:p>
          <a:p>
            <a:pPr eaLnBrk="1" hangingPunct="1">
              <a:buClr>
                <a:srgbClr val="003366"/>
              </a:buClr>
              <a:buSzPct val="75000"/>
              <a:buNone/>
            </a:pPr>
            <a:r>
              <a:rPr lang="en-US" altLang="zh-CN" sz="1800" b="0" dirty="0"/>
              <a:t>P1=-1/2*(sample(k,:)'-X1)'*S1_*(sample(k,:)'-X1)-1/2*log(S11)+log(Pw1);</a:t>
            </a:r>
          </a:p>
          <a:p>
            <a:pPr eaLnBrk="1" hangingPunct="1">
              <a:buClr>
                <a:srgbClr val="003366"/>
              </a:buClr>
              <a:buSzPct val="75000"/>
              <a:buNone/>
            </a:pPr>
            <a:r>
              <a:rPr lang="en-US" altLang="zh-CN" sz="1800" b="0" dirty="0">
                <a:solidFill>
                  <a:srgbClr val="0000FF"/>
                </a:solidFill>
              </a:rPr>
              <a:t>%</a:t>
            </a:r>
            <a:r>
              <a:rPr lang="zh-CN" altLang="en-US" sz="1800" b="0" dirty="0">
                <a:solidFill>
                  <a:srgbClr val="0000FF"/>
                </a:solidFill>
                <a:latin typeface="SimHei" panose="02010609060101010101" pitchFamily="49" charset="-122"/>
                <a:ea typeface="SimHei" panose="02010609060101010101" pitchFamily="49" charset="-122"/>
              </a:rPr>
              <a:t>第一类的判别函数</a:t>
            </a:r>
            <a:endParaRPr lang="en-US" altLang="zh-CN" sz="1800" b="0" dirty="0">
              <a:solidFill>
                <a:srgbClr val="0000FF"/>
              </a:solidFill>
              <a:latin typeface="SimHei" panose="02010609060101010101" pitchFamily="49" charset="-122"/>
              <a:ea typeface="SimHei" panose="02010609060101010101" pitchFamily="49" charset="-122"/>
            </a:endParaRPr>
          </a:p>
          <a:p>
            <a:pPr eaLnBrk="1" hangingPunct="1">
              <a:buClr>
                <a:srgbClr val="003366"/>
              </a:buClr>
              <a:buSzPct val="75000"/>
              <a:buNone/>
            </a:pPr>
            <a:endParaRPr lang="zh-CN" altLang="en-US" sz="1800" b="0" dirty="0"/>
          </a:p>
          <a:p>
            <a:pPr eaLnBrk="1" hangingPunct="1">
              <a:buClr>
                <a:srgbClr val="003366"/>
              </a:buClr>
              <a:buSzPct val="75000"/>
              <a:buNone/>
            </a:pPr>
            <a:r>
              <a:rPr lang="en-US" altLang="zh-CN" sz="1800" b="0" dirty="0"/>
              <a:t>P2=-1/2*(sample(k,:)'-X2)'*S2_*(sample(k,:)'-X2)-1/2*log(S22)+ log(Pw2);</a:t>
            </a:r>
          </a:p>
          <a:p>
            <a:pPr eaLnBrk="1" hangingPunct="1">
              <a:buClr>
                <a:srgbClr val="003366"/>
              </a:buClr>
              <a:buSzPct val="75000"/>
              <a:buNone/>
            </a:pPr>
            <a:r>
              <a:rPr lang="en-US" altLang="zh-CN" sz="1800" dirty="0">
                <a:solidFill>
                  <a:srgbClr val="0000FF"/>
                </a:solidFill>
              </a:rPr>
              <a:t>%</a:t>
            </a:r>
            <a:r>
              <a:rPr lang="zh-CN" altLang="en-US" sz="1800" dirty="0">
                <a:solidFill>
                  <a:srgbClr val="0000FF"/>
                </a:solidFill>
                <a:latin typeface="SimHei" panose="02010609060101010101" pitchFamily="49" charset="-122"/>
                <a:ea typeface="SimHei" panose="02010609060101010101" pitchFamily="49" charset="-122"/>
              </a:rPr>
              <a:t>第二类的判别函数</a:t>
            </a:r>
            <a:endParaRPr lang="en-US" altLang="zh-CN" sz="1800" dirty="0">
              <a:solidFill>
                <a:srgbClr val="0000FF"/>
              </a:solidFill>
              <a:latin typeface="SimHei" panose="02010609060101010101" pitchFamily="49" charset="-122"/>
              <a:ea typeface="SimHei" panose="02010609060101010101" pitchFamily="49" charset="-122"/>
            </a:endParaRPr>
          </a:p>
          <a:p>
            <a:pPr eaLnBrk="1" hangingPunct="1">
              <a:buClr>
                <a:srgbClr val="003366"/>
              </a:buClr>
              <a:buSzPct val="75000"/>
              <a:buNone/>
            </a:pPr>
            <a:endParaRPr lang="en-US" altLang="zh-CN" sz="1800" b="0" dirty="0"/>
          </a:p>
          <a:p>
            <a:pPr eaLnBrk="1" hangingPunct="1">
              <a:buClr>
                <a:srgbClr val="003366"/>
              </a:buClr>
              <a:buSzPct val="75000"/>
              <a:buNone/>
            </a:pPr>
            <a:r>
              <a:rPr lang="en-US" altLang="zh-CN" sz="1800" dirty="0"/>
              <a:t>P3=-1/2*(sample(k,:)'-X3)'*S3_*(sample(k,:)'-X3)-1/2*log(S33)+</a:t>
            </a:r>
            <a:r>
              <a:rPr lang="en-US" altLang="zh-CN" sz="1800" b="0" dirty="0"/>
              <a:t> log(Pw3)</a:t>
            </a:r>
            <a:r>
              <a:rPr lang="en-US" altLang="zh-CN" sz="1800" dirty="0"/>
              <a:t>;</a:t>
            </a:r>
          </a:p>
          <a:p>
            <a:pPr eaLnBrk="1" hangingPunct="1">
              <a:buClr>
                <a:srgbClr val="003366"/>
              </a:buClr>
              <a:buSzPct val="75000"/>
              <a:buNone/>
            </a:pPr>
            <a:r>
              <a:rPr lang="en-US" altLang="zh-CN" sz="1800" dirty="0"/>
              <a:t>%</a:t>
            </a:r>
            <a:r>
              <a:rPr lang="zh-CN" altLang="en-US" sz="1800" dirty="0">
                <a:solidFill>
                  <a:srgbClr val="0000FF"/>
                </a:solidFill>
                <a:latin typeface="SimHei" panose="02010609060101010101" pitchFamily="49" charset="-122"/>
                <a:ea typeface="SimHei" panose="02010609060101010101" pitchFamily="49" charset="-122"/>
              </a:rPr>
              <a:t>第三类的判别函数</a:t>
            </a:r>
            <a:endParaRPr lang="en-US" altLang="zh-CN" sz="1800" dirty="0">
              <a:solidFill>
                <a:srgbClr val="0000FF"/>
              </a:solidFill>
              <a:latin typeface="SimHei" panose="02010609060101010101" pitchFamily="49" charset="-122"/>
              <a:ea typeface="SimHei" panose="02010609060101010101" pitchFamily="49" charset="-122"/>
            </a:endParaRPr>
          </a:p>
          <a:p>
            <a:pPr eaLnBrk="1" hangingPunct="1">
              <a:buClr>
                <a:srgbClr val="003366"/>
              </a:buClr>
              <a:buSzPct val="75000"/>
              <a:buNone/>
            </a:pPr>
            <a:endParaRPr lang="zh-CN" altLang="en-US" sz="1800" dirty="0"/>
          </a:p>
          <a:p>
            <a:pPr eaLnBrk="1" hangingPunct="1">
              <a:buClr>
                <a:srgbClr val="003366"/>
              </a:buClr>
              <a:buSzPct val="75000"/>
              <a:buNone/>
            </a:pPr>
            <a:r>
              <a:rPr lang="en-US" altLang="zh-CN" sz="1800" dirty="0"/>
              <a:t>P4=-1/2*(sample(k,:)'-X4)'*S4_*(sample(k,:)'-X4)-1/2*log(S44)+log(Pw4);</a:t>
            </a:r>
          </a:p>
          <a:p>
            <a:pPr eaLnBrk="1" hangingPunct="1">
              <a:buClr>
                <a:srgbClr val="003366"/>
              </a:buClr>
              <a:buSzPct val="75000"/>
              <a:buNone/>
            </a:pPr>
            <a:r>
              <a:rPr lang="en-US" altLang="zh-CN" sz="1800" dirty="0"/>
              <a:t>%</a:t>
            </a:r>
            <a:r>
              <a:rPr lang="zh-CN" altLang="en-US" sz="1800" dirty="0">
                <a:solidFill>
                  <a:srgbClr val="0000FF"/>
                </a:solidFill>
                <a:latin typeface="SimHei" panose="02010609060101010101" pitchFamily="49" charset="-122"/>
                <a:ea typeface="SimHei" panose="02010609060101010101" pitchFamily="49" charset="-122"/>
              </a:rPr>
              <a:t>第四类的判别函数</a:t>
            </a:r>
          </a:p>
          <a:p>
            <a:pPr eaLnBrk="1" hangingPunct="1">
              <a:buClr>
                <a:srgbClr val="003366"/>
              </a:buClr>
              <a:buSzPct val="75000"/>
              <a:buNone/>
            </a:pPr>
            <a:endParaRPr lang="zh-CN" altLang="en-US" sz="1800" b="0" dirty="0"/>
          </a:p>
          <a:p>
            <a:pPr eaLnBrk="1" hangingPunct="1">
              <a:buClr>
                <a:srgbClr val="003366"/>
              </a:buClr>
              <a:buSzPct val="75000"/>
              <a:buFont typeface="Wingdings" pitchFamily="2" charset="2"/>
              <a:buNone/>
            </a:pPr>
            <a:endParaRPr lang="en-US" altLang="zh-CN" sz="2000" b="0" dirty="0"/>
          </a:p>
          <a:p>
            <a:pPr eaLnBrk="1" hangingPunct="1">
              <a:buClr>
                <a:srgbClr val="003366"/>
              </a:buClr>
              <a:buSzPct val="75000"/>
              <a:buFont typeface="Wingdings" pitchFamily="2" charset="2"/>
              <a:buChar char="l"/>
            </a:pPr>
            <a:endParaRPr lang="en-US" altLang="zh-CN" sz="2400" b="0" dirty="0"/>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B06136-6710-8542-A37E-6D807A8A28F5}"/>
              </a:ext>
            </a:extLst>
          </p:cNvPr>
          <p:cNvSpPr>
            <a:spLocks noGrp="1"/>
          </p:cNvSpPr>
          <p:nvPr>
            <p:ph type="title"/>
          </p:nvPr>
        </p:nvSpPr>
        <p:spPr>
          <a:xfrm>
            <a:off x="827584" y="275552"/>
            <a:ext cx="7696200" cy="719138"/>
          </a:xfrm>
        </p:spPr>
        <p:txBody>
          <a:bodyPr/>
          <a:lstStyle/>
          <a:p>
            <a:r>
              <a:rPr kumimoji="1" lang="zh-CN" altLang="en-US" dirty="0">
                <a:latin typeface="SimHei" panose="02010609060101010101" pitchFamily="49" charset="-122"/>
                <a:ea typeface="SimHei" panose="02010609060101010101" pitchFamily="49" charset="-122"/>
              </a:rPr>
              <a:t> 后验概率计算过程</a:t>
            </a:r>
          </a:p>
        </p:txBody>
      </p:sp>
      <p:sp>
        <p:nvSpPr>
          <p:cNvPr id="12" name="Rectangle 3">
            <a:extLst>
              <a:ext uri="{FF2B5EF4-FFF2-40B4-BE49-F238E27FC236}">
                <a16:creationId xmlns:a16="http://schemas.microsoft.com/office/drawing/2014/main" id="{886B74CC-2D53-4546-9485-4BBE3D1B89A1}"/>
              </a:ext>
            </a:extLst>
          </p:cNvPr>
          <p:cNvSpPr txBox="1">
            <a:spLocks noChangeArrowheads="1"/>
          </p:cNvSpPr>
          <p:nvPr/>
        </p:nvSpPr>
        <p:spPr bwMode="auto">
          <a:xfrm>
            <a:off x="548380" y="1900870"/>
            <a:ext cx="4656515" cy="1440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accent2"/>
              </a:buClr>
              <a:buFont typeface="Wingdings" pitchFamily="2" charset="2"/>
              <a:buChar char="o"/>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itchFamily="2" charset="2"/>
              <a:buChar char="n"/>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itchFamily="2" charset="2"/>
              <a:buChar char="o"/>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itchFamily="2" charset="2"/>
              <a:buChar char="n"/>
              <a:defRPr sz="2000">
                <a:solidFill>
                  <a:schemeClr val="tx1"/>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buClr>
                <a:srgbClr val="003366"/>
              </a:buClr>
              <a:buSzPct val="75000"/>
              <a:buFont typeface="Wingdings" pitchFamily="2" charset="2"/>
              <a:buChar char="l"/>
            </a:pPr>
            <a:r>
              <a:rPr lang="en-US" altLang="zh-CN" sz="1800" b="0" dirty="0"/>
              <a:t>%</a:t>
            </a:r>
            <a:r>
              <a:rPr lang="zh-CN" altLang="en-US" sz="1800" b="0" dirty="0">
                <a:solidFill>
                  <a:srgbClr val="FF0000"/>
                </a:solidFill>
                <a:latin typeface="SimHei" panose="02010609060101010101" pitchFamily="49" charset="-122"/>
                <a:ea typeface="SimHei" panose="02010609060101010101" pitchFamily="49" charset="-122"/>
              </a:rPr>
              <a:t>初始样本数据（矩阵）</a:t>
            </a:r>
          </a:p>
          <a:p>
            <a:pPr marL="0" indent="0" eaLnBrk="1" hangingPunct="1">
              <a:buClr>
                <a:srgbClr val="003366"/>
              </a:buClr>
              <a:buSzPct val="75000"/>
              <a:buNone/>
            </a:pPr>
            <a:r>
              <a:rPr lang="zh-CN" altLang="en-US" sz="1800" b="0" dirty="0"/>
              <a:t>      </a:t>
            </a:r>
            <a:r>
              <a:rPr lang="en-US" altLang="zh-CN" sz="1800" b="0" dirty="0"/>
              <a:t>sample=[</a:t>
            </a:r>
            <a:r>
              <a:rPr lang="en-US" altLang="zh-CN" sz="1800" b="0" dirty="0">
                <a:solidFill>
                  <a:srgbClr val="0000FF"/>
                </a:solidFill>
              </a:rPr>
              <a:t>1702.8 </a:t>
            </a:r>
            <a:r>
              <a:rPr lang="zh-CN" altLang="en-US" sz="1800" b="0" dirty="0">
                <a:solidFill>
                  <a:srgbClr val="0000FF"/>
                </a:solidFill>
              </a:rPr>
              <a:t>   </a:t>
            </a:r>
            <a:r>
              <a:rPr lang="en-US" altLang="zh-CN" sz="1800" b="0" dirty="0">
                <a:solidFill>
                  <a:srgbClr val="0000FF"/>
                </a:solidFill>
              </a:rPr>
              <a:t>1639.79 </a:t>
            </a:r>
            <a:r>
              <a:rPr lang="zh-CN" altLang="en-US" sz="1800" b="0" dirty="0">
                <a:solidFill>
                  <a:srgbClr val="0000FF"/>
                </a:solidFill>
              </a:rPr>
              <a:t>  </a:t>
            </a:r>
            <a:r>
              <a:rPr lang="en-US" altLang="zh-CN" sz="1800" b="0" dirty="0">
                <a:solidFill>
                  <a:srgbClr val="0000FF"/>
                </a:solidFill>
              </a:rPr>
              <a:t>2068.74</a:t>
            </a:r>
          </a:p>
          <a:p>
            <a:pPr eaLnBrk="1" hangingPunct="1">
              <a:buClr>
                <a:srgbClr val="003366"/>
              </a:buClr>
              <a:buSzPct val="75000"/>
              <a:buFont typeface="Wingdings" pitchFamily="2" charset="2"/>
              <a:buNone/>
            </a:pPr>
            <a:r>
              <a:rPr lang="en-US" altLang="zh-CN" sz="1800" b="0" dirty="0">
                <a:solidFill>
                  <a:srgbClr val="0000FF"/>
                </a:solidFill>
              </a:rPr>
              <a:t>                    </a:t>
            </a:r>
            <a:r>
              <a:rPr lang="zh-CN" altLang="en-US" sz="1800" b="0" dirty="0">
                <a:solidFill>
                  <a:srgbClr val="0000FF"/>
                </a:solidFill>
              </a:rPr>
              <a:t> </a:t>
            </a:r>
            <a:r>
              <a:rPr lang="en-US" altLang="zh-CN" sz="1800" b="0" dirty="0">
                <a:solidFill>
                  <a:srgbClr val="0000FF"/>
                </a:solidFill>
              </a:rPr>
              <a:t>1877.93 </a:t>
            </a:r>
            <a:r>
              <a:rPr lang="zh-CN" altLang="en-US" sz="1800" b="0" dirty="0">
                <a:solidFill>
                  <a:srgbClr val="0000FF"/>
                </a:solidFill>
              </a:rPr>
              <a:t> </a:t>
            </a:r>
            <a:r>
              <a:rPr lang="en-US" altLang="zh-CN" sz="1800" b="0" dirty="0">
                <a:solidFill>
                  <a:srgbClr val="0000FF"/>
                </a:solidFill>
              </a:rPr>
              <a:t>1860.96 </a:t>
            </a:r>
            <a:r>
              <a:rPr lang="zh-CN" altLang="en-US" sz="1800" b="0" dirty="0">
                <a:solidFill>
                  <a:srgbClr val="0000FF"/>
                </a:solidFill>
              </a:rPr>
              <a:t>  </a:t>
            </a:r>
            <a:r>
              <a:rPr lang="en-US" altLang="zh-CN" sz="1800" b="0" dirty="0">
                <a:solidFill>
                  <a:srgbClr val="0000FF"/>
                </a:solidFill>
              </a:rPr>
              <a:t>1975.3</a:t>
            </a:r>
          </a:p>
          <a:p>
            <a:pPr eaLnBrk="1" hangingPunct="1">
              <a:buClr>
                <a:srgbClr val="003366"/>
              </a:buClr>
              <a:buSzPct val="75000"/>
              <a:buFont typeface="Wingdings" pitchFamily="2" charset="2"/>
              <a:buNone/>
            </a:pPr>
            <a:r>
              <a:rPr lang="en-US" altLang="zh-CN" sz="1800" dirty="0"/>
              <a:t>		… ];  </a:t>
            </a:r>
            <a:endParaRPr lang="en-US" altLang="zh-CN" sz="2000" b="0" dirty="0"/>
          </a:p>
          <a:p>
            <a:pPr eaLnBrk="1" hangingPunct="1">
              <a:buClr>
                <a:srgbClr val="003366"/>
              </a:buClr>
              <a:buSzPct val="75000"/>
              <a:buFont typeface="Wingdings" pitchFamily="2" charset="2"/>
              <a:buChar char="l"/>
            </a:pPr>
            <a:endParaRPr lang="en-US" altLang="zh-CN" sz="2400" b="0" dirty="0"/>
          </a:p>
        </p:txBody>
      </p:sp>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991CF843-DBCA-FF43-A6DE-7A69F78B2284}"/>
                  </a:ext>
                </a:extLst>
              </p:cNvPr>
              <p:cNvSpPr txBox="1"/>
              <p:nvPr/>
            </p:nvSpPr>
            <p:spPr>
              <a:xfrm>
                <a:off x="6748815" y="443061"/>
                <a:ext cx="1173305" cy="65120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kumimoji="1" lang="en-US" altLang="zh-CN" sz="1600" i="1" smtClean="0">
                              <a:latin typeface="Cambria Math" panose="02040503050406030204" pitchFamily="18" charset="0"/>
                            </a:rPr>
                          </m:ctrlPr>
                        </m:dPr>
                        <m:e>
                          <m:eqArr>
                            <m:eqArrPr>
                              <m:ctrlPr>
                                <a:rPr kumimoji="1" lang="en-US" altLang="zh-CN" sz="1600" i="1">
                                  <a:latin typeface="Cambria Math" panose="02040503050406030204" pitchFamily="18" charset="0"/>
                                </a:rPr>
                              </m:ctrlPr>
                            </m:eqArrPr>
                            <m:e>
                              <m:r>
                                <a:rPr kumimoji="1" lang="en-US" altLang="zh-CN" sz="1600" b="0" i="1" smtClean="0">
                                  <a:latin typeface="Cambria Math" panose="02040503050406030204" pitchFamily="18" charset="0"/>
                                </a:rPr>
                                <m:t>1152.7</m:t>
                              </m:r>
                            </m:e>
                            <m:e>
                              <m:r>
                                <a:rPr kumimoji="1" lang="en-US" altLang="zh-CN" sz="1600" b="0" i="1" smtClean="0">
                                  <a:latin typeface="Cambria Math" panose="02040503050406030204" pitchFamily="18" charset="0"/>
                                </a:rPr>
                                <m:t>1774.1</m:t>
                              </m:r>
                            </m:e>
                            <m:e>
                              <m:r>
                                <a:rPr kumimoji="1" lang="en-US" altLang="zh-CN" sz="1600" b="0" i="1" smtClean="0">
                                  <a:latin typeface="Cambria Math" panose="02040503050406030204" pitchFamily="18" charset="0"/>
                                </a:rPr>
                                <m:t>2888.8</m:t>
                              </m:r>
                            </m:e>
                          </m:eqArr>
                        </m:e>
                      </m:d>
                    </m:oMath>
                  </m:oMathPara>
                </a14:m>
                <a:endParaRPr kumimoji="1" lang="zh-CN" altLang="en-US" sz="1600" dirty="0"/>
              </a:p>
            </p:txBody>
          </p:sp>
        </mc:Choice>
        <mc:Fallback xmlns="">
          <p:sp>
            <p:nvSpPr>
              <p:cNvPr id="15" name="文本框 14">
                <a:extLst>
                  <a:ext uri="{FF2B5EF4-FFF2-40B4-BE49-F238E27FC236}">
                    <a16:creationId xmlns:a16="http://schemas.microsoft.com/office/drawing/2014/main" id="{991CF843-DBCA-FF43-A6DE-7A69F78B2284}"/>
                  </a:ext>
                </a:extLst>
              </p:cNvPr>
              <p:cNvSpPr txBox="1">
                <a:spLocks noRot="1" noChangeAspect="1" noMove="1" noResize="1" noEditPoints="1" noAdjustHandles="1" noChangeArrowheads="1" noChangeShapeType="1" noTextEdit="1"/>
              </p:cNvSpPr>
              <p:nvPr/>
            </p:nvSpPr>
            <p:spPr>
              <a:xfrm>
                <a:off x="6748815" y="443061"/>
                <a:ext cx="1173305" cy="651204"/>
              </a:xfrm>
              <a:prstGeom prst="rect">
                <a:avLst/>
              </a:prstGeom>
              <a:blipFill>
                <a:blip r:embed="rId2"/>
                <a:stretch>
                  <a:fillRect/>
                </a:stretch>
              </a:blipFill>
            </p:spPr>
            <p:txBody>
              <a:bodyPr/>
              <a:lstStyle/>
              <a:p>
                <a:r>
                  <a:rPr lang="zh-HK" altLang="en-US">
                    <a:noFill/>
                  </a:rPr>
                  <a:t> </a:t>
                </a:r>
              </a:p>
            </p:txBody>
          </p:sp>
        </mc:Fallback>
      </mc:AlternateContent>
      <p:sp>
        <p:nvSpPr>
          <p:cNvPr id="18" name="文本框 17">
            <a:extLst>
              <a:ext uri="{FF2B5EF4-FFF2-40B4-BE49-F238E27FC236}">
                <a16:creationId xmlns:a16="http://schemas.microsoft.com/office/drawing/2014/main" id="{EFC2F768-38D3-B940-B6DE-89BFB3171A25}"/>
              </a:ext>
            </a:extLst>
          </p:cNvPr>
          <p:cNvSpPr txBox="1"/>
          <p:nvPr/>
        </p:nvSpPr>
        <p:spPr>
          <a:xfrm>
            <a:off x="5117357" y="604640"/>
            <a:ext cx="670376" cy="338554"/>
          </a:xfrm>
          <a:prstGeom prst="rect">
            <a:avLst/>
          </a:prstGeom>
          <a:noFill/>
        </p:spPr>
        <p:txBody>
          <a:bodyPr wrap="none" rtlCol="0">
            <a:spAutoFit/>
          </a:bodyPr>
          <a:lstStyle/>
          <a:p>
            <a:r>
              <a:rPr kumimoji="1" lang="en-US" altLang="zh-CN" sz="1600" dirty="0"/>
              <a:t>X1  =</a:t>
            </a:r>
            <a:endParaRPr kumimoji="1" lang="zh-CN" altLang="en-US" sz="1600" dirty="0"/>
          </a:p>
        </p:txBody>
      </p:sp>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D6662819-754C-7C46-8254-5C320E5E20B7}"/>
                  </a:ext>
                </a:extLst>
              </p:cNvPr>
              <p:cNvSpPr txBox="1"/>
              <p:nvPr/>
            </p:nvSpPr>
            <p:spPr>
              <a:xfrm>
                <a:off x="5659332" y="443061"/>
                <a:ext cx="1152063" cy="64960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kumimoji="1" lang="en-US" altLang="zh-CN" sz="1600" i="1" smtClean="0">
                              <a:latin typeface="Cambria Math" panose="02040503050406030204" pitchFamily="18" charset="0"/>
                            </a:rPr>
                          </m:ctrlPr>
                        </m:dPr>
                        <m:e>
                          <m:eqArr>
                            <m:eqArrPr>
                              <m:ctrlPr>
                                <a:rPr kumimoji="1" lang="en-US" altLang="zh-CN" sz="1600" i="1">
                                  <a:latin typeface="Cambria Math" panose="02040503050406030204" pitchFamily="18" charset="0"/>
                                </a:rPr>
                              </m:ctrlPr>
                            </m:eqArrPr>
                            <m:e>
                              <m:r>
                                <m:rPr>
                                  <m:sty m:val="p"/>
                                </m:rPr>
                                <a:rPr kumimoji="1" lang="en-US" altLang="zh-CN" sz="1600" i="1">
                                  <a:latin typeface="Cambria Math" panose="02040503050406030204" pitchFamily="18" charset="0"/>
                                </a:rPr>
                                <m:t>mean</m:t>
                              </m:r>
                              <m:r>
                                <a:rPr kumimoji="1" lang="en-US" altLang="zh-CN" sz="1600" i="1">
                                  <a:latin typeface="Cambria Math" panose="02040503050406030204" pitchFamily="18" charset="0"/>
                                </a:rPr>
                                <m:t>_</m:t>
                              </m:r>
                              <m:r>
                                <m:rPr>
                                  <m:sty m:val="p"/>
                                </m:rPr>
                                <a:rPr kumimoji="1" lang="en-US" altLang="zh-CN" sz="1600" i="1">
                                  <a:latin typeface="Cambria Math" panose="02040503050406030204" pitchFamily="18" charset="0"/>
                                </a:rPr>
                                <m:t>R</m:t>
                              </m:r>
                            </m:e>
                            <m:e>
                              <m:r>
                                <m:rPr>
                                  <m:sty m:val="p"/>
                                </m:rPr>
                                <a:rPr kumimoji="1" lang="en-US" altLang="zh-CN" sz="1600" i="1" smtClean="0">
                                  <a:latin typeface="Cambria Math" panose="02040503050406030204" pitchFamily="18" charset="0"/>
                                </a:rPr>
                                <m:t>mean</m:t>
                              </m:r>
                              <m:r>
                                <a:rPr kumimoji="1" lang="en-US" altLang="zh-CN" sz="1600" i="1" smtClean="0">
                                  <a:latin typeface="Cambria Math" panose="02040503050406030204" pitchFamily="18" charset="0"/>
                                </a:rPr>
                                <m:t>_</m:t>
                              </m:r>
                              <m:r>
                                <m:rPr>
                                  <m:sty m:val="p"/>
                                </m:rPr>
                                <a:rPr kumimoji="1" lang="en-US" altLang="zh-CN" sz="1600" i="1" smtClean="0">
                                  <a:latin typeface="Cambria Math" panose="02040503050406030204" pitchFamily="18" charset="0"/>
                                </a:rPr>
                                <m:t>G</m:t>
                              </m:r>
                            </m:e>
                            <m:e>
                              <m:r>
                                <m:rPr>
                                  <m:sty m:val="p"/>
                                </m:rPr>
                                <a:rPr kumimoji="1" lang="en-US" altLang="zh-CN" sz="1600" i="1">
                                  <a:latin typeface="Cambria Math" panose="02040503050406030204" pitchFamily="18" charset="0"/>
                                </a:rPr>
                                <m:t>mean</m:t>
                              </m:r>
                              <m:r>
                                <a:rPr kumimoji="1" lang="en-US" altLang="zh-CN" sz="1600" b="0" i="1" smtClean="0">
                                  <a:latin typeface="Cambria Math" panose="02040503050406030204" pitchFamily="18" charset="0"/>
                                </a:rPr>
                                <m:t>_</m:t>
                              </m:r>
                              <m:r>
                                <a:rPr kumimoji="1" lang="en-US" altLang="zh-CN" sz="1600" b="0" i="1" smtClean="0">
                                  <a:latin typeface="Cambria Math" panose="02040503050406030204" pitchFamily="18" charset="0"/>
                                </a:rPr>
                                <m:t>𝐵</m:t>
                              </m:r>
                            </m:e>
                          </m:eqArr>
                        </m:e>
                      </m:d>
                    </m:oMath>
                  </m:oMathPara>
                </a14:m>
                <a:endParaRPr kumimoji="1" lang="zh-CN" altLang="en-US" sz="1600" dirty="0"/>
              </a:p>
            </p:txBody>
          </p:sp>
        </mc:Choice>
        <mc:Fallback xmlns="">
          <p:sp>
            <p:nvSpPr>
              <p:cNvPr id="19" name="文本框 18">
                <a:extLst>
                  <a:ext uri="{FF2B5EF4-FFF2-40B4-BE49-F238E27FC236}">
                    <a16:creationId xmlns:a16="http://schemas.microsoft.com/office/drawing/2014/main" id="{D6662819-754C-7C46-8254-5C320E5E20B7}"/>
                  </a:ext>
                </a:extLst>
              </p:cNvPr>
              <p:cNvSpPr txBox="1">
                <a:spLocks noRot="1" noChangeAspect="1" noMove="1" noResize="1" noEditPoints="1" noAdjustHandles="1" noChangeArrowheads="1" noChangeShapeType="1" noTextEdit="1"/>
              </p:cNvSpPr>
              <p:nvPr/>
            </p:nvSpPr>
            <p:spPr>
              <a:xfrm>
                <a:off x="5659332" y="443061"/>
                <a:ext cx="1152063" cy="649601"/>
              </a:xfrm>
              <a:prstGeom prst="rect">
                <a:avLst/>
              </a:prstGeom>
              <a:blipFill>
                <a:blip r:embed="rId3"/>
                <a:stretch>
                  <a:fillRect b="-3774"/>
                </a:stretch>
              </a:blipFill>
            </p:spPr>
            <p:txBody>
              <a:bodyPr/>
              <a:lstStyle/>
              <a:p>
                <a:r>
                  <a:rPr lang="zh-HK" altLang="en-US">
                    <a:noFill/>
                  </a:rPr>
                  <a:t> </a:t>
                </a:r>
              </a:p>
            </p:txBody>
          </p:sp>
        </mc:Fallback>
      </mc:AlternateContent>
      <p:sp>
        <p:nvSpPr>
          <p:cNvPr id="20" name="文本框 19">
            <a:extLst>
              <a:ext uri="{FF2B5EF4-FFF2-40B4-BE49-F238E27FC236}">
                <a16:creationId xmlns:a16="http://schemas.microsoft.com/office/drawing/2014/main" id="{889BCF8C-3B25-884C-9F51-2A690639A4AD}"/>
              </a:ext>
            </a:extLst>
          </p:cNvPr>
          <p:cNvSpPr txBox="1"/>
          <p:nvPr/>
        </p:nvSpPr>
        <p:spPr>
          <a:xfrm>
            <a:off x="6658949" y="598584"/>
            <a:ext cx="304892" cy="338554"/>
          </a:xfrm>
          <a:prstGeom prst="rect">
            <a:avLst/>
          </a:prstGeom>
          <a:noFill/>
        </p:spPr>
        <p:txBody>
          <a:bodyPr wrap="none" rtlCol="0">
            <a:spAutoFit/>
          </a:bodyPr>
          <a:lstStyle/>
          <a:p>
            <a:r>
              <a:rPr kumimoji="1" lang="en-US" altLang="zh-CN" sz="1600" dirty="0"/>
              <a:t>=</a:t>
            </a:r>
            <a:endParaRPr kumimoji="1" lang="zh-CN" altLang="en-US" sz="1600" dirty="0"/>
          </a:p>
        </p:txBody>
      </p:sp>
      <p:sp>
        <p:nvSpPr>
          <p:cNvPr id="5" name="文本框 4">
            <a:extLst>
              <a:ext uri="{FF2B5EF4-FFF2-40B4-BE49-F238E27FC236}">
                <a16:creationId xmlns:a16="http://schemas.microsoft.com/office/drawing/2014/main" id="{6908D4C1-7817-364F-A17E-01393BB68C92}"/>
              </a:ext>
            </a:extLst>
          </p:cNvPr>
          <p:cNvSpPr txBox="1"/>
          <p:nvPr/>
        </p:nvSpPr>
        <p:spPr>
          <a:xfrm>
            <a:off x="5057178" y="1609143"/>
            <a:ext cx="583814" cy="400110"/>
          </a:xfrm>
          <a:prstGeom prst="rect">
            <a:avLst/>
          </a:prstGeom>
          <a:noFill/>
        </p:spPr>
        <p:txBody>
          <a:bodyPr wrap="none" rtlCol="0">
            <a:spAutoFit/>
          </a:bodyPr>
          <a:lstStyle/>
          <a:p>
            <a:r>
              <a:rPr kumimoji="1" lang="en-US" altLang="zh-CN" sz="1600" dirty="0"/>
              <a:t>S1</a:t>
            </a:r>
            <a:r>
              <a:rPr kumimoji="1" lang="en-US" altLang="zh-CN" dirty="0"/>
              <a:t>=</a:t>
            </a:r>
            <a:endParaRPr kumimoji="1" lang="zh-CN" altLang="en-US" baseline="-25000" dirty="0"/>
          </a:p>
        </p:txBody>
      </p:sp>
      <mc:AlternateContent xmlns:mc="http://schemas.openxmlformats.org/markup-compatibility/2006" xmlns:a14="http://schemas.microsoft.com/office/drawing/2010/main">
        <mc:Choice Requires="a14">
          <p:sp>
            <p:nvSpPr>
              <p:cNvPr id="21" name="文本框 20">
                <a:extLst>
                  <a:ext uri="{FF2B5EF4-FFF2-40B4-BE49-F238E27FC236}">
                    <a16:creationId xmlns:a16="http://schemas.microsoft.com/office/drawing/2014/main" id="{A125BF07-4358-414C-AD6E-C10159588EDB}"/>
                  </a:ext>
                </a:extLst>
              </p:cNvPr>
              <p:cNvSpPr txBox="1"/>
              <p:nvPr/>
            </p:nvSpPr>
            <p:spPr>
              <a:xfrm>
                <a:off x="5659332" y="1461725"/>
                <a:ext cx="2490905" cy="65460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kumimoji="1" lang="en-US" altLang="zh-CN" sz="1600" i="1" smtClean="0">
                              <a:latin typeface="Cambria Math" panose="02040503050406030204" pitchFamily="18" charset="0"/>
                            </a:rPr>
                          </m:ctrlPr>
                        </m:dPr>
                        <m:e>
                          <m:eqArr>
                            <m:eqArrPr>
                              <m:ctrlPr>
                                <a:rPr kumimoji="1" lang="en-US" altLang="zh-CN" sz="1600" b="0" i="1" smtClean="0">
                                  <a:latin typeface="Cambria Math" panose="02040503050406030204" pitchFamily="18" charset="0"/>
                                </a:rPr>
                              </m:ctrlPr>
                            </m:eqArrPr>
                            <m:e>
                              <m:r>
                                <a:rPr kumimoji="1" lang="en-US" altLang="zh-CN" sz="1600" b="0" i="1" smtClean="0">
                                  <a:latin typeface="Cambria Math" panose="02040503050406030204" pitchFamily="18" charset="0"/>
                                </a:rPr>
                                <m:t>105850  −24370  9900</m:t>
                              </m:r>
                            </m:e>
                            <m:e>
                              <m:r>
                                <a:rPr kumimoji="1" lang="en-US" altLang="zh-CN" sz="1600" b="0" i="1" smtClean="0">
                                  <a:latin typeface="Cambria Math" panose="02040503050406030204" pitchFamily="18" charset="0"/>
                                </a:rPr>
                                <m:t>−24370   33330   18100</m:t>
                              </m:r>
                            </m:e>
                            <m:e>
                              <m:r>
                                <a:rPr kumimoji="1" lang="en-US" altLang="zh-CN" sz="1600" b="0" i="1" smtClean="0">
                                  <a:latin typeface="Cambria Math" panose="02040503050406030204" pitchFamily="18" charset="0"/>
                                </a:rPr>
                                <m:t>9900      18100     40270</m:t>
                              </m:r>
                            </m:e>
                          </m:eqArr>
                        </m:e>
                      </m:d>
                    </m:oMath>
                  </m:oMathPara>
                </a14:m>
                <a:endParaRPr kumimoji="1" lang="zh-CN" altLang="en-US" sz="1600" dirty="0"/>
              </a:p>
            </p:txBody>
          </p:sp>
        </mc:Choice>
        <mc:Fallback xmlns="">
          <p:sp>
            <p:nvSpPr>
              <p:cNvPr id="21" name="文本框 20">
                <a:extLst>
                  <a:ext uri="{FF2B5EF4-FFF2-40B4-BE49-F238E27FC236}">
                    <a16:creationId xmlns:a16="http://schemas.microsoft.com/office/drawing/2014/main" id="{A125BF07-4358-414C-AD6E-C10159588EDB}"/>
                  </a:ext>
                </a:extLst>
              </p:cNvPr>
              <p:cNvSpPr txBox="1">
                <a:spLocks noRot="1" noChangeAspect="1" noMove="1" noResize="1" noEditPoints="1" noAdjustHandles="1" noChangeArrowheads="1" noChangeShapeType="1" noTextEdit="1"/>
              </p:cNvSpPr>
              <p:nvPr/>
            </p:nvSpPr>
            <p:spPr>
              <a:xfrm>
                <a:off x="5659332" y="1461725"/>
                <a:ext cx="2490905" cy="654603"/>
              </a:xfrm>
              <a:prstGeom prst="rect">
                <a:avLst/>
              </a:prstGeom>
              <a:blipFill>
                <a:blip r:embed="rId4"/>
                <a:stretch>
                  <a:fillRect/>
                </a:stretch>
              </a:blipFill>
            </p:spPr>
            <p:txBody>
              <a:bodyPr/>
              <a:lstStyle/>
              <a:p>
                <a:r>
                  <a:rPr lang="zh-HK" altLang="en-US">
                    <a:noFill/>
                  </a:rPr>
                  <a:t> </a:t>
                </a:r>
              </a:p>
            </p:txBody>
          </p:sp>
        </mc:Fallback>
      </mc:AlternateContent>
      <p:sp>
        <p:nvSpPr>
          <p:cNvPr id="22" name="Rectangle 3">
            <a:extLst>
              <a:ext uri="{FF2B5EF4-FFF2-40B4-BE49-F238E27FC236}">
                <a16:creationId xmlns:a16="http://schemas.microsoft.com/office/drawing/2014/main" id="{3DDB6529-46F7-6043-978C-AF6325929039}"/>
              </a:ext>
            </a:extLst>
          </p:cNvPr>
          <p:cNvSpPr txBox="1">
            <a:spLocks noChangeArrowheads="1"/>
          </p:cNvSpPr>
          <p:nvPr/>
        </p:nvSpPr>
        <p:spPr bwMode="auto">
          <a:xfrm>
            <a:off x="573513" y="3308184"/>
            <a:ext cx="7696200" cy="1113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Font typeface="Wingdings" pitchFamily="2" charset="2"/>
              <a:buChar char="o"/>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itchFamily="2" charset="2"/>
              <a:buChar char="n"/>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itchFamily="2" charset="2"/>
              <a:buChar char="o"/>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itchFamily="2" charset="2"/>
              <a:buChar char="n"/>
              <a:defRPr sz="2000">
                <a:solidFill>
                  <a:schemeClr val="tx1"/>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marL="285750" indent="-285750" eaLnBrk="1" hangingPunct="1">
              <a:buClr>
                <a:srgbClr val="003366"/>
              </a:buClr>
              <a:buSzPct val="75000"/>
              <a:buFont typeface="Wingdings" pitchFamily="2" charset="2"/>
              <a:buChar char="l"/>
            </a:pPr>
            <a:r>
              <a:rPr lang="zh-CN" altLang="en-US" sz="1800" dirty="0">
                <a:solidFill>
                  <a:srgbClr val="FF0000"/>
                </a:solidFill>
                <a:latin typeface="SimHei" panose="02010609060101010101" pitchFamily="49" charset="-122"/>
                <a:ea typeface="SimHei" panose="02010609060101010101" pitchFamily="49" charset="-122"/>
              </a:rPr>
              <a:t>计算第一个样本</a:t>
            </a:r>
            <a:r>
              <a:rPr lang="en-US" altLang="zh-CN" sz="1800" dirty="0">
                <a:solidFill>
                  <a:srgbClr val="FF0000"/>
                </a:solidFill>
                <a:latin typeface="SimHei" panose="02010609060101010101" pitchFamily="49" charset="-122"/>
                <a:ea typeface="SimHei" panose="02010609060101010101" pitchFamily="49" charset="-122"/>
              </a:rPr>
              <a:t>P1</a:t>
            </a:r>
            <a:r>
              <a:rPr lang="zh-CN" altLang="en-US" sz="1800" dirty="0">
                <a:solidFill>
                  <a:srgbClr val="FF0000"/>
                </a:solidFill>
                <a:latin typeface="SimHei" panose="02010609060101010101" pitchFamily="49" charset="-122"/>
                <a:ea typeface="SimHei" panose="02010609060101010101" pitchFamily="49" charset="-122"/>
              </a:rPr>
              <a:t>判别函数的数据：</a:t>
            </a:r>
            <a:endParaRPr lang="en-US" altLang="zh-CN" sz="1800" b="0" dirty="0">
              <a:solidFill>
                <a:srgbClr val="FF0000"/>
              </a:solidFill>
              <a:latin typeface="SimHei" panose="02010609060101010101" pitchFamily="49" charset="-122"/>
              <a:ea typeface="SimHei" panose="02010609060101010101" pitchFamily="49" charset="-122"/>
            </a:endParaRPr>
          </a:p>
          <a:p>
            <a:pPr eaLnBrk="1" hangingPunct="1">
              <a:buClr>
                <a:srgbClr val="003366"/>
              </a:buClr>
              <a:buSzPct val="75000"/>
              <a:buNone/>
            </a:pPr>
            <a:r>
              <a:rPr lang="en-US" altLang="zh-CN" sz="1600" b="0" dirty="0"/>
              <a:t>P1=-1/2*(sample(k,:)'-X1)'*S1_*(sample(k,:)'-X1)-1/2*log(S11)+log(Pw1);</a:t>
            </a:r>
          </a:p>
          <a:p>
            <a:pPr eaLnBrk="1" hangingPunct="1">
              <a:buClr>
                <a:srgbClr val="003366"/>
              </a:buClr>
              <a:buSzPct val="75000"/>
              <a:buNone/>
            </a:pPr>
            <a:r>
              <a:rPr lang="en-US" altLang="zh-CN" sz="1800" dirty="0">
                <a:solidFill>
                  <a:srgbClr val="0000FF"/>
                </a:solidFill>
              </a:rPr>
              <a:t>%</a:t>
            </a:r>
            <a:r>
              <a:rPr lang="zh-CN" altLang="en-US" sz="1800" dirty="0">
                <a:solidFill>
                  <a:srgbClr val="0000FF"/>
                </a:solidFill>
                <a:latin typeface="SimHei" panose="02010609060101010101" pitchFamily="49" charset="-122"/>
                <a:ea typeface="SimHei" panose="02010609060101010101" pitchFamily="49" charset="-122"/>
              </a:rPr>
              <a:t>第二类的判别函数</a:t>
            </a:r>
            <a:endParaRPr lang="en-US" altLang="zh-CN" sz="1800" dirty="0">
              <a:solidFill>
                <a:srgbClr val="0000FF"/>
              </a:solidFill>
              <a:latin typeface="SimHei" panose="02010609060101010101" pitchFamily="49" charset="-122"/>
              <a:ea typeface="SimHei" panose="02010609060101010101" pitchFamily="49" charset="-122"/>
            </a:endParaRPr>
          </a:p>
        </p:txBody>
      </p:sp>
      <p:sp>
        <p:nvSpPr>
          <p:cNvPr id="8" name="文本框 7">
            <a:extLst>
              <a:ext uri="{FF2B5EF4-FFF2-40B4-BE49-F238E27FC236}">
                <a16:creationId xmlns:a16="http://schemas.microsoft.com/office/drawing/2014/main" id="{C5F48C8C-9E79-694C-B5FA-CBEA51FEF2D1}"/>
              </a:ext>
            </a:extLst>
          </p:cNvPr>
          <p:cNvSpPr txBox="1"/>
          <p:nvPr/>
        </p:nvSpPr>
        <p:spPr>
          <a:xfrm>
            <a:off x="4974579" y="3280941"/>
            <a:ext cx="2756676" cy="338554"/>
          </a:xfrm>
          <a:prstGeom prst="rect">
            <a:avLst/>
          </a:prstGeom>
          <a:noFill/>
        </p:spPr>
        <p:txBody>
          <a:bodyPr wrap="square" rtlCol="0">
            <a:spAutoFit/>
          </a:bodyPr>
          <a:lstStyle/>
          <a:p>
            <a:r>
              <a:rPr kumimoji="1" lang="en-US" altLang="zh-CN" sz="1600" dirty="0"/>
              <a:t>S11=det(S1)=7.1458e+13</a:t>
            </a:r>
            <a:endParaRPr kumimoji="1" lang="zh-CN" altLang="en-US" sz="1600" dirty="0"/>
          </a:p>
        </p:txBody>
      </p:sp>
      <p:sp>
        <p:nvSpPr>
          <p:cNvPr id="3" name="文本框 2">
            <a:extLst>
              <a:ext uri="{FF2B5EF4-FFF2-40B4-BE49-F238E27FC236}">
                <a16:creationId xmlns:a16="http://schemas.microsoft.com/office/drawing/2014/main" id="{14EBD39C-5525-2448-A55F-99B743D674D9}"/>
              </a:ext>
            </a:extLst>
          </p:cNvPr>
          <p:cNvSpPr txBox="1"/>
          <p:nvPr/>
        </p:nvSpPr>
        <p:spPr>
          <a:xfrm>
            <a:off x="549944" y="4675365"/>
            <a:ext cx="1116011" cy="338554"/>
          </a:xfrm>
          <a:prstGeom prst="rect">
            <a:avLst/>
          </a:prstGeom>
          <a:noFill/>
        </p:spPr>
        <p:txBody>
          <a:bodyPr wrap="none" rtlCol="0">
            <a:spAutoFit/>
          </a:bodyPr>
          <a:lstStyle/>
          <a:p>
            <a:r>
              <a:rPr kumimoji="1" lang="en-US" altLang="zh-CN" sz="1600" dirty="0"/>
              <a:t>P2=-1/2</a:t>
            </a:r>
            <a:r>
              <a:rPr kumimoji="1" lang="zh-CN" altLang="en-US" sz="1600" dirty="0"/>
              <a:t>*</a:t>
            </a:r>
            <a:r>
              <a:rPr kumimoji="1" lang="en-US" altLang="zh-CN" sz="1600" dirty="0"/>
              <a:t> (</a:t>
            </a:r>
            <a:endParaRPr kumimoji="1" lang="zh-CN" altLang="en-US" sz="1600" dirty="0"/>
          </a:p>
        </p:txBody>
      </p:sp>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AA056C92-260C-A343-B6DB-EF43A4A15A54}"/>
                  </a:ext>
                </a:extLst>
              </p:cNvPr>
              <p:cNvSpPr txBox="1"/>
              <p:nvPr/>
            </p:nvSpPr>
            <p:spPr>
              <a:xfrm>
                <a:off x="1466559" y="4519841"/>
                <a:ext cx="1152063" cy="64960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kumimoji="1" lang="en-US" altLang="zh-CN" sz="1600" i="1" smtClean="0">
                              <a:latin typeface="Cambria Math" panose="02040503050406030204" pitchFamily="18" charset="0"/>
                            </a:rPr>
                          </m:ctrlPr>
                        </m:dPr>
                        <m:e>
                          <m:eqArr>
                            <m:eqArrPr>
                              <m:ctrlPr>
                                <a:rPr kumimoji="1" lang="en-US" altLang="zh-CN" sz="1600" b="0" i="1" smtClean="0">
                                  <a:latin typeface="Cambria Math" panose="02040503050406030204" pitchFamily="18" charset="0"/>
                                </a:rPr>
                              </m:ctrlPr>
                            </m:eqArrPr>
                            <m:e>
                              <m:r>
                                <a:rPr kumimoji="1" lang="en-US" altLang="zh-CN" sz="1600" b="0" i="1" smtClean="0">
                                  <a:latin typeface="Cambria Math" panose="02040503050406030204" pitchFamily="18" charset="0"/>
                                </a:rPr>
                                <m:t>1702.8</m:t>
                              </m:r>
                            </m:e>
                            <m:e>
                              <m:r>
                                <a:rPr kumimoji="1" lang="en-US" altLang="zh-CN" sz="1600" b="0" i="1" smtClean="0">
                                  <a:latin typeface="Cambria Math" panose="02040503050406030204" pitchFamily="18" charset="0"/>
                                </a:rPr>
                                <m:t>1639.79</m:t>
                              </m:r>
                            </m:e>
                            <m:e>
                              <m:r>
                                <a:rPr kumimoji="1" lang="en-US" altLang="zh-CN" sz="1600" b="0" i="1" smtClean="0">
                                  <a:latin typeface="Cambria Math" panose="02040503050406030204" pitchFamily="18" charset="0"/>
                                </a:rPr>
                                <m:t>2068.74</m:t>
                              </m:r>
                            </m:e>
                          </m:eqArr>
                        </m:e>
                      </m:d>
                    </m:oMath>
                  </m:oMathPara>
                </a14:m>
                <a:endParaRPr kumimoji="1" lang="zh-CN" altLang="en-US" sz="1600" dirty="0"/>
              </a:p>
            </p:txBody>
          </p:sp>
        </mc:Choice>
        <mc:Fallback xmlns="">
          <p:sp>
            <p:nvSpPr>
              <p:cNvPr id="16" name="文本框 15">
                <a:extLst>
                  <a:ext uri="{FF2B5EF4-FFF2-40B4-BE49-F238E27FC236}">
                    <a16:creationId xmlns:a16="http://schemas.microsoft.com/office/drawing/2014/main" id="{AA056C92-260C-A343-B6DB-EF43A4A15A54}"/>
                  </a:ext>
                </a:extLst>
              </p:cNvPr>
              <p:cNvSpPr txBox="1">
                <a:spLocks noRot="1" noChangeAspect="1" noMove="1" noResize="1" noEditPoints="1" noAdjustHandles="1" noChangeArrowheads="1" noChangeShapeType="1" noTextEdit="1"/>
              </p:cNvSpPr>
              <p:nvPr/>
            </p:nvSpPr>
            <p:spPr>
              <a:xfrm>
                <a:off x="1466559" y="4519841"/>
                <a:ext cx="1152063" cy="649601"/>
              </a:xfrm>
              <a:prstGeom prst="rect">
                <a:avLst/>
              </a:prstGeom>
              <a:blipFill>
                <a:blip r:embed="rId5"/>
                <a:stretch>
                  <a:fillRect/>
                </a:stretch>
              </a:blipFill>
            </p:spPr>
            <p:txBody>
              <a:bodyPr/>
              <a:lstStyle/>
              <a:p>
                <a:r>
                  <a:rPr lang="zh-HK" altLang="en-US">
                    <a:noFill/>
                  </a:rPr>
                  <a:t> </a:t>
                </a:r>
              </a:p>
            </p:txBody>
          </p:sp>
        </mc:Fallback>
      </mc:AlternateContent>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FBE655CD-BDBE-1F48-BC40-0843845BAE3B}"/>
                  </a:ext>
                </a:extLst>
              </p:cNvPr>
              <p:cNvSpPr txBox="1"/>
              <p:nvPr/>
            </p:nvSpPr>
            <p:spPr>
              <a:xfrm>
                <a:off x="2524862" y="4521476"/>
                <a:ext cx="1173305" cy="67242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kumimoji="1" lang="en-US" altLang="zh-CN" sz="1600" i="1" smtClean="0">
                              <a:latin typeface="Cambria Math" panose="02040503050406030204" pitchFamily="18" charset="0"/>
                            </a:rPr>
                          </m:ctrlPr>
                        </m:dPr>
                        <m:e>
                          <m:eqArr>
                            <m:eqArrPr>
                              <m:ctrlPr>
                                <a:rPr kumimoji="1" lang="en-US" altLang="zh-CN" sz="1600" i="1">
                                  <a:latin typeface="Cambria Math" panose="02040503050406030204" pitchFamily="18" charset="0"/>
                                </a:rPr>
                              </m:ctrlPr>
                            </m:eqArrPr>
                            <m:e>
                              <m:r>
                                <a:rPr kumimoji="1" lang="en-US" altLang="zh-CN" sz="1600" b="0" i="1" smtClean="0">
                                  <a:latin typeface="Cambria Math" panose="02040503050406030204" pitchFamily="18" charset="0"/>
                                </a:rPr>
                                <m:t>1152.7</m:t>
                              </m:r>
                            </m:e>
                            <m:e>
                              <m:r>
                                <a:rPr kumimoji="1" lang="en-US" altLang="zh-CN" sz="1600" b="0" i="1" smtClean="0">
                                  <a:latin typeface="Cambria Math" panose="02040503050406030204" pitchFamily="18" charset="0"/>
                                </a:rPr>
                                <m:t>1774.1</m:t>
                              </m:r>
                            </m:e>
                            <m:e>
                              <m:r>
                                <a:rPr kumimoji="1" lang="en-US" altLang="zh-CN" sz="1600" b="0" i="1" smtClean="0">
                                  <a:latin typeface="Cambria Math" panose="02040503050406030204" pitchFamily="18" charset="0"/>
                                </a:rPr>
                                <m:t>2888.8</m:t>
                              </m:r>
                            </m:e>
                          </m:eqArr>
                        </m:e>
                      </m:d>
                    </m:oMath>
                  </m:oMathPara>
                </a14:m>
                <a:endParaRPr kumimoji="1" lang="zh-CN" altLang="en-US" sz="1600" dirty="0"/>
              </a:p>
            </p:txBody>
          </p:sp>
        </mc:Choice>
        <mc:Fallback xmlns="">
          <p:sp>
            <p:nvSpPr>
              <p:cNvPr id="17" name="文本框 16">
                <a:extLst>
                  <a:ext uri="{FF2B5EF4-FFF2-40B4-BE49-F238E27FC236}">
                    <a16:creationId xmlns:a16="http://schemas.microsoft.com/office/drawing/2014/main" id="{FBE655CD-BDBE-1F48-BC40-0843845BAE3B}"/>
                  </a:ext>
                </a:extLst>
              </p:cNvPr>
              <p:cNvSpPr txBox="1">
                <a:spLocks noRot="1" noChangeAspect="1" noMove="1" noResize="1" noEditPoints="1" noAdjustHandles="1" noChangeArrowheads="1" noChangeShapeType="1" noTextEdit="1"/>
              </p:cNvSpPr>
              <p:nvPr/>
            </p:nvSpPr>
            <p:spPr>
              <a:xfrm>
                <a:off x="2524862" y="4521476"/>
                <a:ext cx="1173305" cy="672428"/>
              </a:xfrm>
              <a:prstGeom prst="rect">
                <a:avLst/>
              </a:prstGeom>
              <a:blipFill>
                <a:blip r:embed="rId6"/>
                <a:stretch>
                  <a:fillRect/>
                </a:stretch>
              </a:blipFill>
            </p:spPr>
            <p:txBody>
              <a:bodyPr/>
              <a:lstStyle/>
              <a:p>
                <a:r>
                  <a:rPr lang="zh-HK" altLang="en-US">
                    <a:noFill/>
                  </a:rPr>
                  <a:t> </a:t>
                </a:r>
              </a:p>
            </p:txBody>
          </p:sp>
        </mc:Fallback>
      </mc:AlternateContent>
      <p:sp>
        <p:nvSpPr>
          <p:cNvPr id="4" name="文本框 3">
            <a:extLst>
              <a:ext uri="{FF2B5EF4-FFF2-40B4-BE49-F238E27FC236}">
                <a16:creationId xmlns:a16="http://schemas.microsoft.com/office/drawing/2014/main" id="{B6E80B0A-72E8-4F43-98BA-4828EDBDFF2D}"/>
              </a:ext>
            </a:extLst>
          </p:cNvPr>
          <p:cNvSpPr txBox="1"/>
          <p:nvPr/>
        </p:nvSpPr>
        <p:spPr>
          <a:xfrm>
            <a:off x="2483809" y="4582299"/>
            <a:ext cx="269626" cy="400110"/>
          </a:xfrm>
          <a:prstGeom prst="rect">
            <a:avLst/>
          </a:prstGeom>
          <a:noFill/>
        </p:spPr>
        <p:txBody>
          <a:bodyPr wrap="none" rtlCol="0">
            <a:spAutoFit/>
          </a:bodyPr>
          <a:lstStyle/>
          <a:p>
            <a:r>
              <a:rPr kumimoji="1" lang="en-US" altLang="zh-CN" dirty="0"/>
              <a:t>-</a:t>
            </a:r>
            <a:endParaRPr kumimoji="1" lang="zh-CN" altLang="en-US" dirty="0"/>
          </a:p>
        </p:txBody>
      </p:sp>
      <p:sp>
        <p:nvSpPr>
          <p:cNvPr id="6" name="文本框 5">
            <a:extLst>
              <a:ext uri="{FF2B5EF4-FFF2-40B4-BE49-F238E27FC236}">
                <a16:creationId xmlns:a16="http://schemas.microsoft.com/office/drawing/2014/main" id="{4D701C44-C580-3743-9C90-7082FDEFCEB6}"/>
              </a:ext>
            </a:extLst>
          </p:cNvPr>
          <p:cNvSpPr txBox="1"/>
          <p:nvPr/>
        </p:nvSpPr>
        <p:spPr>
          <a:xfrm>
            <a:off x="3419872" y="4609533"/>
            <a:ext cx="5357429" cy="400110"/>
          </a:xfrm>
          <a:prstGeom prst="rect">
            <a:avLst/>
          </a:prstGeom>
          <a:noFill/>
        </p:spPr>
        <p:txBody>
          <a:bodyPr wrap="none" rtlCol="0">
            <a:spAutoFit/>
          </a:bodyPr>
          <a:lstStyle/>
          <a:p>
            <a:r>
              <a:rPr kumimoji="1" lang="en-US" altLang="zh-CN" sz="1600" dirty="0"/>
              <a:t>)</a:t>
            </a:r>
            <a:r>
              <a:rPr kumimoji="1" lang="en-US" altLang="zh-CN" sz="1600" baseline="30000" dirty="0">
                <a:solidFill>
                  <a:srgbClr val="FF0000"/>
                </a:solidFill>
              </a:rPr>
              <a:t>T </a:t>
            </a:r>
            <a:r>
              <a:rPr kumimoji="1" lang="en-US" altLang="zh-CN" sz="1600" dirty="0"/>
              <a:t>* S1</a:t>
            </a:r>
            <a:r>
              <a:rPr kumimoji="1" lang="en-US" altLang="zh-CN" sz="1600" baseline="30000" dirty="0"/>
              <a:t>-1   </a:t>
            </a:r>
            <a:r>
              <a:rPr kumimoji="1" lang="en-US" altLang="zh-CN" sz="1600" dirty="0"/>
              <a:t>(                                 ) -1/2*log(S11)</a:t>
            </a:r>
            <a:r>
              <a:rPr kumimoji="1" lang="en-US" altLang="zh-CN" sz="2000" dirty="0"/>
              <a:t> </a:t>
            </a:r>
            <a:r>
              <a:rPr kumimoji="1" lang="en-US" altLang="zh-CN" sz="1600" dirty="0"/>
              <a:t>+log(N1/N)</a:t>
            </a:r>
            <a:endParaRPr kumimoji="1" lang="zh-CN" altLang="en-US" sz="1600" baseline="30000" dirty="0"/>
          </a:p>
        </p:txBody>
      </p:sp>
      <mc:AlternateContent xmlns:mc="http://schemas.openxmlformats.org/markup-compatibility/2006" xmlns:a14="http://schemas.microsoft.com/office/drawing/2010/main">
        <mc:Choice Requires="a14">
          <p:sp>
            <p:nvSpPr>
              <p:cNvPr id="24" name="文本框 23">
                <a:extLst>
                  <a:ext uri="{FF2B5EF4-FFF2-40B4-BE49-F238E27FC236}">
                    <a16:creationId xmlns:a16="http://schemas.microsoft.com/office/drawing/2014/main" id="{8A0F7F89-6D27-4B43-A665-09232A233D95}"/>
                  </a:ext>
                </a:extLst>
              </p:cNvPr>
              <p:cNvSpPr txBox="1"/>
              <p:nvPr/>
            </p:nvSpPr>
            <p:spPr>
              <a:xfrm>
                <a:off x="4354130" y="4521383"/>
                <a:ext cx="1152063" cy="64960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kumimoji="1" lang="en-US" altLang="zh-CN" sz="1600" i="1" smtClean="0">
                              <a:latin typeface="Cambria Math" panose="02040503050406030204" pitchFamily="18" charset="0"/>
                            </a:rPr>
                          </m:ctrlPr>
                        </m:dPr>
                        <m:e>
                          <m:eqArr>
                            <m:eqArrPr>
                              <m:ctrlPr>
                                <a:rPr kumimoji="1" lang="en-US" altLang="zh-CN" sz="1600" b="0" i="1" smtClean="0">
                                  <a:latin typeface="Cambria Math" panose="02040503050406030204" pitchFamily="18" charset="0"/>
                                </a:rPr>
                              </m:ctrlPr>
                            </m:eqArrPr>
                            <m:e>
                              <m:r>
                                <a:rPr kumimoji="1" lang="en-US" altLang="zh-CN" sz="1600" b="0" i="1" smtClean="0">
                                  <a:latin typeface="Cambria Math" panose="02040503050406030204" pitchFamily="18" charset="0"/>
                                </a:rPr>
                                <m:t>1702.8</m:t>
                              </m:r>
                            </m:e>
                            <m:e>
                              <m:r>
                                <a:rPr kumimoji="1" lang="en-US" altLang="zh-CN" sz="1600" b="0" i="1" smtClean="0">
                                  <a:latin typeface="Cambria Math" panose="02040503050406030204" pitchFamily="18" charset="0"/>
                                </a:rPr>
                                <m:t>1639.79</m:t>
                              </m:r>
                            </m:e>
                            <m:e>
                              <m:r>
                                <a:rPr kumimoji="1" lang="en-US" altLang="zh-CN" sz="1600" b="0" i="1" smtClean="0">
                                  <a:latin typeface="Cambria Math" panose="02040503050406030204" pitchFamily="18" charset="0"/>
                                </a:rPr>
                                <m:t>2068.74</m:t>
                              </m:r>
                            </m:e>
                          </m:eqArr>
                        </m:e>
                      </m:d>
                    </m:oMath>
                  </m:oMathPara>
                </a14:m>
                <a:endParaRPr kumimoji="1" lang="zh-CN" altLang="en-US" sz="1600" dirty="0"/>
              </a:p>
            </p:txBody>
          </p:sp>
        </mc:Choice>
        <mc:Fallback xmlns="">
          <p:sp>
            <p:nvSpPr>
              <p:cNvPr id="24" name="文本框 23">
                <a:extLst>
                  <a:ext uri="{FF2B5EF4-FFF2-40B4-BE49-F238E27FC236}">
                    <a16:creationId xmlns:a16="http://schemas.microsoft.com/office/drawing/2014/main" id="{8A0F7F89-6D27-4B43-A665-09232A233D95}"/>
                  </a:ext>
                </a:extLst>
              </p:cNvPr>
              <p:cNvSpPr txBox="1">
                <a:spLocks noRot="1" noChangeAspect="1" noMove="1" noResize="1" noEditPoints="1" noAdjustHandles="1" noChangeArrowheads="1" noChangeShapeType="1" noTextEdit="1"/>
              </p:cNvSpPr>
              <p:nvPr/>
            </p:nvSpPr>
            <p:spPr>
              <a:xfrm>
                <a:off x="4354130" y="4521383"/>
                <a:ext cx="1152063" cy="649601"/>
              </a:xfrm>
              <a:prstGeom prst="rect">
                <a:avLst/>
              </a:prstGeom>
              <a:blipFill>
                <a:blip r:embed="rId7"/>
                <a:stretch>
                  <a:fillRect/>
                </a:stretch>
              </a:blipFill>
            </p:spPr>
            <p:txBody>
              <a:bodyPr/>
              <a:lstStyle/>
              <a:p>
                <a:r>
                  <a:rPr lang="zh-HK" altLang="en-US">
                    <a:noFill/>
                  </a:rPr>
                  <a:t> </a:t>
                </a:r>
              </a:p>
            </p:txBody>
          </p:sp>
        </mc:Fallback>
      </mc:AlternateContent>
      <mc:AlternateContent xmlns:mc="http://schemas.openxmlformats.org/markup-compatibility/2006" xmlns:a14="http://schemas.microsoft.com/office/drawing/2010/main">
        <mc:Choice Requires="a14">
          <p:sp>
            <p:nvSpPr>
              <p:cNvPr id="25" name="文本框 24">
                <a:extLst>
                  <a:ext uri="{FF2B5EF4-FFF2-40B4-BE49-F238E27FC236}">
                    <a16:creationId xmlns:a16="http://schemas.microsoft.com/office/drawing/2014/main" id="{31C30402-EB8A-E545-AF42-AA970EBEAB52}"/>
                  </a:ext>
                </a:extLst>
              </p:cNvPr>
              <p:cNvSpPr txBox="1"/>
              <p:nvPr/>
            </p:nvSpPr>
            <p:spPr>
              <a:xfrm>
                <a:off x="5270014" y="4518238"/>
                <a:ext cx="1173305" cy="65120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kumimoji="1" lang="en-US" altLang="zh-CN" sz="1600" i="1" smtClean="0">
                              <a:latin typeface="Cambria Math" panose="02040503050406030204" pitchFamily="18" charset="0"/>
                            </a:rPr>
                          </m:ctrlPr>
                        </m:dPr>
                        <m:e>
                          <m:eqArr>
                            <m:eqArrPr>
                              <m:ctrlPr>
                                <a:rPr kumimoji="1" lang="en-US" altLang="zh-CN" sz="1600" i="1">
                                  <a:latin typeface="Cambria Math" panose="02040503050406030204" pitchFamily="18" charset="0"/>
                                </a:rPr>
                              </m:ctrlPr>
                            </m:eqArrPr>
                            <m:e>
                              <m:r>
                                <a:rPr kumimoji="1" lang="en-US" altLang="zh-CN" sz="1600" b="0" i="1" smtClean="0">
                                  <a:latin typeface="Cambria Math" panose="02040503050406030204" pitchFamily="18" charset="0"/>
                                </a:rPr>
                                <m:t>2394.7</m:t>
                              </m:r>
                            </m:e>
                            <m:e>
                              <m:r>
                                <a:rPr kumimoji="1" lang="en-US" altLang="zh-CN" sz="1600" b="0" i="1" smtClean="0">
                                  <a:latin typeface="Cambria Math" panose="02040503050406030204" pitchFamily="18" charset="0"/>
                                </a:rPr>
                                <m:t>3111.3</m:t>
                              </m:r>
                            </m:e>
                            <m:e>
                              <m:r>
                                <a:rPr kumimoji="1" lang="en-US" altLang="zh-CN" sz="1600" b="0" i="1" smtClean="0">
                                  <a:latin typeface="Cambria Math" panose="02040503050406030204" pitchFamily="18" charset="0"/>
                                </a:rPr>
                                <m:t>1091.3</m:t>
                              </m:r>
                            </m:e>
                          </m:eqArr>
                        </m:e>
                      </m:d>
                    </m:oMath>
                  </m:oMathPara>
                </a14:m>
                <a:endParaRPr kumimoji="1" lang="zh-CN" altLang="en-US" sz="1600" dirty="0"/>
              </a:p>
            </p:txBody>
          </p:sp>
        </mc:Choice>
        <mc:Fallback xmlns="">
          <p:sp>
            <p:nvSpPr>
              <p:cNvPr id="25" name="文本框 24">
                <a:extLst>
                  <a:ext uri="{FF2B5EF4-FFF2-40B4-BE49-F238E27FC236}">
                    <a16:creationId xmlns:a16="http://schemas.microsoft.com/office/drawing/2014/main" id="{31C30402-EB8A-E545-AF42-AA970EBEAB52}"/>
                  </a:ext>
                </a:extLst>
              </p:cNvPr>
              <p:cNvSpPr txBox="1">
                <a:spLocks noRot="1" noChangeAspect="1" noMove="1" noResize="1" noEditPoints="1" noAdjustHandles="1" noChangeArrowheads="1" noChangeShapeType="1" noTextEdit="1"/>
              </p:cNvSpPr>
              <p:nvPr/>
            </p:nvSpPr>
            <p:spPr>
              <a:xfrm>
                <a:off x="5270014" y="4518238"/>
                <a:ext cx="1173305" cy="651204"/>
              </a:xfrm>
              <a:prstGeom prst="rect">
                <a:avLst/>
              </a:prstGeom>
              <a:blipFill>
                <a:blip r:embed="rId8"/>
                <a:stretch>
                  <a:fillRect/>
                </a:stretch>
              </a:blipFill>
            </p:spPr>
            <p:txBody>
              <a:bodyPr/>
              <a:lstStyle/>
              <a:p>
                <a:r>
                  <a:rPr lang="zh-HK" altLang="en-US">
                    <a:noFill/>
                  </a:rPr>
                  <a:t> </a:t>
                </a:r>
              </a:p>
            </p:txBody>
          </p:sp>
        </mc:Fallback>
      </mc:AlternateContent>
      <p:sp>
        <p:nvSpPr>
          <p:cNvPr id="26" name="文本框 25">
            <a:extLst>
              <a:ext uri="{FF2B5EF4-FFF2-40B4-BE49-F238E27FC236}">
                <a16:creationId xmlns:a16="http://schemas.microsoft.com/office/drawing/2014/main" id="{5B5505F4-5505-044A-A04D-72B3376550B9}"/>
              </a:ext>
            </a:extLst>
          </p:cNvPr>
          <p:cNvSpPr txBox="1"/>
          <p:nvPr/>
        </p:nvSpPr>
        <p:spPr>
          <a:xfrm>
            <a:off x="5278713" y="4598388"/>
            <a:ext cx="269626" cy="400110"/>
          </a:xfrm>
          <a:prstGeom prst="rect">
            <a:avLst/>
          </a:prstGeom>
          <a:noFill/>
        </p:spPr>
        <p:txBody>
          <a:bodyPr wrap="none" rtlCol="0">
            <a:spAutoFit/>
          </a:bodyPr>
          <a:lstStyle/>
          <a:p>
            <a:r>
              <a:rPr kumimoji="1" lang="en-US" altLang="zh-CN" dirty="0"/>
              <a:t>-</a:t>
            </a:r>
            <a:endParaRPr kumimoji="1" lang="zh-CN" altLang="en-US" dirty="0"/>
          </a:p>
        </p:txBody>
      </p:sp>
      <p:sp>
        <p:nvSpPr>
          <p:cNvPr id="7" name="矩形 6">
            <a:extLst>
              <a:ext uri="{FF2B5EF4-FFF2-40B4-BE49-F238E27FC236}">
                <a16:creationId xmlns:a16="http://schemas.microsoft.com/office/drawing/2014/main" id="{42225ADF-EFA2-D547-83E6-63F04823B4CD}"/>
              </a:ext>
            </a:extLst>
          </p:cNvPr>
          <p:cNvSpPr/>
          <p:nvPr/>
        </p:nvSpPr>
        <p:spPr bwMode="auto">
          <a:xfrm>
            <a:off x="1460986" y="4433160"/>
            <a:ext cx="2231608" cy="852086"/>
          </a:xfrm>
          <a:prstGeom prst="rect">
            <a:avLst/>
          </a:prstGeom>
          <a:noFill/>
          <a:ln w="38100" cap="flat" cmpd="sng" algn="ctr">
            <a:solidFill>
              <a:srgbClr val="FF0000"/>
            </a:solidFill>
            <a:prstDash val="sysDash"/>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20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27" name="矩形 26">
            <a:extLst>
              <a:ext uri="{FF2B5EF4-FFF2-40B4-BE49-F238E27FC236}">
                <a16:creationId xmlns:a16="http://schemas.microsoft.com/office/drawing/2014/main" id="{4AD1B5DB-EF51-AF43-B658-2D0979798858}"/>
              </a:ext>
            </a:extLst>
          </p:cNvPr>
          <p:cNvSpPr/>
          <p:nvPr/>
        </p:nvSpPr>
        <p:spPr bwMode="auto">
          <a:xfrm>
            <a:off x="4354130" y="4433160"/>
            <a:ext cx="2008973" cy="852086"/>
          </a:xfrm>
          <a:prstGeom prst="rect">
            <a:avLst/>
          </a:prstGeom>
          <a:noFill/>
          <a:ln w="38100" cap="flat" cmpd="sng" algn="ctr">
            <a:solidFill>
              <a:srgbClr val="FF0000"/>
            </a:solidFill>
            <a:prstDash val="sysDash"/>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20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28" name="矩形 27">
            <a:extLst>
              <a:ext uri="{FF2B5EF4-FFF2-40B4-BE49-F238E27FC236}">
                <a16:creationId xmlns:a16="http://schemas.microsoft.com/office/drawing/2014/main" id="{A53B606F-5965-4E43-A1E3-1DD32FC73BA8}"/>
              </a:ext>
            </a:extLst>
          </p:cNvPr>
          <p:cNvSpPr/>
          <p:nvPr/>
        </p:nvSpPr>
        <p:spPr bwMode="auto">
          <a:xfrm>
            <a:off x="3829955" y="4428065"/>
            <a:ext cx="416413" cy="857181"/>
          </a:xfrm>
          <a:prstGeom prst="rect">
            <a:avLst/>
          </a:prstGeom>
          <a:noFill/>
          <a:ln w="38100" cap="flat" cmpd="sng" algn="ctr">
            <a:solidFill>
              <a:srgbClr val="FF0000"/>
            </a:solidFill>
            <a:prstDash val="sysDash"/>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20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9" name="文本框 8">
            <a:extLst>
              <a:ext uri="{FF2B5EF4-FFF2-40B4-BE49-F238E27FC236}">
                <a16:creationId xmlns:a16="http://schemas.microsoft.com/office/drawing/2014/main" id="{8DB5ED44-A1A0-9840-B57B-B32B164789EA}"/>
              </a:ext>
            </a:extLst>
          </p:cNvPr>
          <p:cNvSpPr txBox="1"/>
          <p:nvPr/>
        </p:nvSpPr>
        <p:spPr>
          <a:xfrm>
            <a:off x="1970864" y="5388567"/>
            <a:ext cx="1107996" cy="338554"/>
          </a:xfrm>
          <a:prstGeom prst="rect">
            <a:avLst/>
          </a:prstGeom>
          <a:noFill/>
        </p:spPr>
        <p:txBody>
          <a:bodyPr wrap="none" rtlCol="0">
            <a:spAutoFit/>
          </a:bodyPr>
          <a:lstStyle/>
          <a:p>
            <a:r>
              <a:rPr kumimoji="1" lang="en-US" altLang="zh-CN" sz="1600" dirty="0">
                <a:latin typeface="SimHei" panose="02010609060101010101" pitchFamily="49" charset="-122"/>
                <a:ea typeface="SimHei" panose="02010609060101010101" pitchFamily="49" charset="-122"/>
              </a:rPr>
              <a:t>1</a:t>
            </a:r>
            <a:r>
              <a:rPr kumimoji="1" lang="zh-CN" altLang="en-US" sz="1600" dirty="0">
                <a:latin typeface="SimHei" panose="02010609060101010101" pitchFamily="49" charset="-122"/>
                <a:ea typeface="SimHei" panose="02010609060101010101" pitchFamily="49" charset="-122"/>
              </a:rPr>
              <a:t>*</a:t>
            </a:r>
            <a:r>
              <a:rPr kumimoji="1" lang="en-US" altLang="zh-CN" sz="1600" dirty="0">
                <a:latin typeface="SimHei" panose="02010609060101010101" pitchFamily="49" charset="-122"/>
                <a:ea typeface="SimHei" panose="02010609060101010101" pitchFamily="49" charset="-122"/>
              </a:rPr>
              <a:t>3</a:t>
            </a:r>
            <a:r>
              <a:rPr kumimoji="1" lang="zh-CN" altLang="en-US" sz="1600" dirty="0">
                <a:latin typeface="SimHei" panose="02010609060101010101" pitchFamily="49" charset="-122"/>
                <a:ea typeface="SimHei" panose="02010609060101010101" pitchFamily="49" charset="-122"/>
              </a:rPr>
              <a:t>行向量</a:t>
            </a:r>
          </a:p>
        </p:txBody>
      </p:sp>
      <p:sp>
        <p:nvSpPr>
          <p:cNvPr id="29" name="文本框 28">
            <a:extLst>
              <a:ext uri="{FF2B5EF4-FFF2-40B4-BE49-F238E27FC236}">
                <a16:creationId xmlns:a16="http://schemas.microsoft.com/office/drawing/2014/main" id="{3EBA0775-8A1F-CE44-8F95-78D69FA653FC}"/>
              </a:ext>
            </a:extLst>
          </p:cNvPr>
          <p:cNvSpPr txBox="1"/>
          <p:nvPr/>
        </p:nvSpPr>
        <p:spPr>
          <a:xfrm>
            <a:off x="3586755" y="5370361"/>
            <a:ext cx="902811" cy="338554"/>
          </a:xfrm>
          <a:prstGeom prst="rect">
            <a:avLst/>
          </a:prstGeom>
          <a:noFill/>
        </p:spPr>
        <p:txBody>
          <a:bodyPr wrap="none" rtlCol="0">
            <a:spAutoFit/>
          </a:bodyPr>
          <a:lstStyle/>
          <a:p>
            <a:r>
              <a:rPr kumimoji="1" lang="en-US" altLang="zh-CN" sz="1600" dirty="0">
                <a:latin typeface="SimHei" panose="02010609060101010101" pitchFamily="49" charset="-122"/>
                <a:ea typeface="SimHei" panose="02010609060101010101" pitchFamily="49" charset="-122"/>
              </a:rPr>
              <a:t>3</a:t>
            </a:r>
            <a:r>
              <a:rPr kumimoji="1" lang="zh-CN" altLang="en-US" sz="1600" dirty="0">
                <a:latin typeface="SimHei" panose="02010609060101010101" pitchFamily="49" charset="-122"/>
                <a:ea typeface="SimHei" panose="02010609060101010101" pitchFamily="49" charset="-122"/>
              </a:rPr>
              <a:t>*</a:t>
            </a:r>
            <a:r>
              <a:rPr kumimoji="1" lang="en-US" altLang="zh-CN" sz="1600" dirty="0">
                <a:latin typeface="SimHei" panose="02010609060101010101" pitchFamily="49" charset="-122"/>
                <a:ea typeface="SimHei" panose="02010609060101010101" pitchFamily="49" charset="-122"/>
              </a:rPr>
              <a:t>3</a:t>
            </a:r>
            <a:r>
              <a:rPr kumimoji="1" lang="zh-CN" altLang="en-US" sz="1600" dirty="0">
                <a:latin typeface="SimHei" panose="02010609060101010101" pitchFamily="49" charset="-122"/>
                <a:ea typeface="SimHei" panose="02010609060101010101" pitchFamily="49" charset="-122"/>
              </a:rPr>
              <a:t>矩阵</a:t>
            </a:r>
          </a:p>
        </p:txBody>
      </p:sp>
      <p:sp>
        <p:nvSpPr>
          <p:cNvPr id="31" name="文本框 30">
            <a:extLst>
              <a:ext uri="{FF2B5EF4-FFF2-40B4-BE49-F238E27FC236}">
                <a16:creationId xmlns:a16="http://schemas.microsoft.com/office/drawing/2014/main" id="{75497DBB-D1D6-B048-9FC9-9DFE89BDD708}"/>
              </a:ext>
            </a:extLst>
          </p:cNvPr>
          <p:cNvSpPr txBox="1"/>
          <p:nvPr/>
        </p:nvSpPr>
        <p:spPr>
          <a:xfrm>
            <a:off x="4716016" y="5388567"/>
            <a:ext cx="1107996" cy="338554"/>
          </a:xfrm>
          <a:prstGeom prst="rect">
            <a:avLst/>
          </a:prstGeom>
          <a:noFill/>
        </p:spPr>
        <p:txBody>
          <a:bodyPr wrap="none" rtlCol="0">
            <a:spAutoFit/>
          </a:bodyPr>
          <a:lstStyle/>
          <a:p>
            <a:r>
              <a:rPr kumimoji="1" lang="en-US" altLang="zh-CN" sz="1600" dirty="0">
                <a:latin typeface="SimHei" panose="02010609060101010101" pitchFamily="49" charset="-122"/>
                <a:ea typeface="SimHei" panose="02010609060101010101" pitchFamily="49" charset="-122"/>
              </a:rPr>
              <a:t>3</a:t>
            </a:r>
            <a:r>
              <a:rPr kumimoji="1" lang="zh-CN" altLang="en-US" sz="1600" dirty="0">
                <a:latin typeface="SimHei" panose="02010609060101010101" pitchFamily="49" charset="-122"/>
                <a:ea typeface="SimHei" panose="02010609060101010101" pitchFamily="49" charset="-122"/>
              </a:rPr>
              <a:t>*</a:t>
            </a:r>
            <a:r>
              <a:rPr kumimoji="1" lang="en-US" altLang="zh-CN" sz="1600" dirty="0">
                <a:latin typeface="SimHei" panose="02010609060101010101" pitchFamily="49" charset="-122"/>
                <a:ea typeface="SimHei" panose="02010609060101010101" pitchFamily="49" charset="-122"/>
              </a:rPr>
              <a:t>1</a:t>
            </a:r>
            <a:r>
              <a:rPr kumimoji="1" lang="zh-CN" altLang="en-US" sz="1600" dirty="0">
                <a:latin typeface="SimHei" panose="02010609060101010101" pitchFamily="49" charset="-122"/>
                <a:ea typeface="SimHei" panose="02010609060101010101" pitchFamily="49" charset="-122"/>
              </a:rPr>
              <a:t>列向量</a:t>
            </a:r>
          </a:p>
        </p:txBody>
      </p:sp>
      <p:sp>
        <p:nvSpPr>
          <p:cNvPr id="10" name="文本框 9">
            <a:extLst>
              <a:ext uri="{FF2B5EF4-FFF2-40B4-BE49-F238E27FC236}">
                <a16:creationId xmlns:a16="http://schemas.microsoft.com/office/drawing/2014/main" id="{8CAAA4BF-FBFB-1648-A86C-CD4F16117D90}"/>
              </a:ext>
            </a:extLst>
          </p:cNvPr>
          <p:cNvSpPr txBox="1"/>
          <p:nvPr/>
        </p:nvSpPr>
        <p:spPr>
          <a:xfrm>
            <a:off x="637871" y="5867212"/>
            <a:ext cx="5897768" cy="707886"/>
          </a:xfrm>
          <a:prstGeom prst="rect">
            <a:avLst/>
          </a:prstGeom>
          <a:noFill/>
        </p:spPr>
        <p:txBody>
          <a:bodyPr wrap="none" rtlCol="0">
            <a:spAutoFit/>
          </a:bodyPr>
          <a:lstStyle/>
          <a:p>
            <a:r>
              <a:rPr kumimoji="1" lang="zh-CN" altLang="en-US" dirty="0">
                <a:latin typeface="SimHei" panose="02010609060101010101" pitchFamily="49" charset="-122"/>
                <a:ea typeface="SimHei" panose="02010609060101010101" pitchFamily="49" charset="-122"/>
              </a:rPr>
              <a:t>同理根据四类判别函数，分别计算出</a:t>
            </a:r>
            <a:r>
              <a:rPr kumimoji="1" lang="en-US" altLang="zh-CN" dirty="0"/>
              <a:t>:P1,P2,P3,P4;</a:t>
            </a:r>
          </a:p>
          <a:p>
            <a:r>
              <a:rPr kumimoji="1" lang="zh-CN" altLang="en-US" dirty="0">
                <a:latin typeface="SimHei" panose="02010609060101010101" pitchFamily="49" charset="-122"/>
                <a:ea typeface="SimHei" panose="02010609060101010101" pitchFamily="49" charset="-122"/>
              </a:rPr>
              <a:t>选择最大的后验概率，将该样本划分到该类；</a:t>
            </a:r>
          </a:p>
        </p:txBody>
      </p:sp>
      <p:sp>
        <p:nvSpPr>
          <p:cNvPr id="30" name="文本框 29">
            <a:extLst>
              <a:ext uri="{FF2B5EF4-FFF2-40B4-BE49-F238E27FC236}">
                <a16:creationId xmlns:a16="http://schemas.microsoft.com/office/drawing/2014/main" id="{25E33823-65DD-4244-ABEF-AEFBF80553EB}"/>
              </a:ext>
            </a:extLst>
          </p:cNvPr>
          <p:cNvSpPr txBox="1"/>
          <p:nvPr/>
        </p:nvSpPr>
        <p:spPr>
          <a:xfrm>
            <a:off x="5040869" y="2021159"/>
            <a:ext cx="3404747" cy="1077218"/>
          </a:xfrm>
          <a:prstGeom prst="rect">
            <a:avLst/>
          </a:prstGeom>
          <a:noFill/>
        </p:spPr>
        <p:txBody>
          <a:bodyPr wrap="square">
            <a:spAutoFit/>
          </a:bodyPr>
          <a:lstStyle/>
          <a:p>
            <a:r>
              <a:rPr lang="zh-HK" altLang="en-US" sz="1600" dirty="0"/>
              <a:t>S1_ =</a:t>
            </a:r>
          </a:p>
          <a:p>
            <a:r>
              <a:rPr lang="zh-HK" altLang="en-US" sz="1600" dirty="0"/>
              <a:t>    0.1419    0.1624   -0.1079</a:t>
            </a:r>
          </a:p>
          <a:p>
            <a:r>
              <a:rPr lang="zh-HK" altLang="en-US" sz="1600" dirty="0"/>
              <a:t>    0.1624    0.5828   -0.3019</a:t>
            </a:r>
          </a:p>
          <a:p>
            <a:r>
              <a:rPr lang="zh-HK" altLang="en-US" sz="1600" dirty="0"/>
              <a:t>   -0.1079   -0.3019    0.4106</a:t>
            </a:r>
          </a:p>
        </p:txBody>
      </p:sp>
    </p:spTree>
    <p:extLst>
      <p:ext uri="{BB962C8B-B14F-4D97-AF65-F5344CB8AC3E}">
        <p14:creationId xmlns:p14="http://schemas.microsoft.com/office/powerpoint/2010/main" val="3234161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28"/>
                                        </p:tgtEl>
                                        <p:attrNameLst>
                                          <p:attrName>style.visibility</p:attrName>
                                        </p:attrNameLst>
                                      </p:cBhvr>
                                      <p:to>
                                        <p:strVal val="visible"/>
                                      </p:to>
                                    </p:set>
                                    <p:anim calcmode="lin" valueType="num">
                                      <p:cBhvr>
                                        <p:cTn id="12" dur="500" fill="hold"/>
                                        <p:tgtEl>
                                          <p:spTgt spid="28"/>
                                        </p:tgtEl>
                                        <p:attrNameLst>
                                          <p:attrName>ppt_w</p:attrName>
                                        </p:attrNameLst>
                                      </p:cBhvr>
                                      <p:tavLst>
                                        <p:tav tm="0">
                                          <p:val>
                                            <p:fltVal val="0"/>
                                          </p:val>
                                        </p:tav>
                                        <p:tav tm="100000">
                                          <p:val>
                                            <p:strVal val="#ppt_w"/>
                                          </p:val>
                                        </p:tav>
                                      </p:tavLst>
                                    </p:anim>
                                    <p:anim calcmode="lin" valueType="num">
                                      <p:cBhvr>
                                        <p:cTn id="13" dur="500" fill="hold"/>
                                        <p:tgtEl>
                                          <p:spTgt spid="28"/>
                                        </p:tgtEl>
                                        <p:attrNameLst>
                                          <p:attrName>ppt_h</p:attrName>
                                        </p:attrNameLst>
                                      </p:cBhvr>
                                      <p:tavLst>
                                        <p:tav tm="0">
                                          <p:val>
                                            <p:fltVal val="0"/>
                                          </p:val>
                                        </p:tav>
                                        <p:tav tm="100000">
                                          <p:val>
                                            <p:strVal val="#ppt_h"/>
                                          </p:val>
                                        </p:tav>
                                      </p:tavLst>
                                    </p:anim>
                                    <p:animEffect transition="in" filter="fade">
                                      <p:cBhvr>
                                        <p:cTn id="14" dur="500"/>
                                        <p:tgtEl>
                                          <p:spTgt spid="28"/>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27"/>
                                        </p:tgtEl>
                                        <p:attrNameLst>
                                          <p:attrName>style.visibility</p:attrName>
                                        </p:attrNameLst>
                                      </p:cBhvr>
                                      <p:to>
                                        <p:strVal val="visible"/>
                                      </p:to>
                                    </p:set>
                                    <p:anim calcmode="lin" valueType="num">
                                      <p:cBhvr>
                                        <p:cTn id="17" dur="500" fill="hold"/>
                                        <p:tgtEl>
                                          <p:spTgt spid="27"/>
                                        </p:tgtEl>
                                        <p:attrNameLst>
                                          <p:attrName>ppt_w</p:attrName>
                                        </p:attrNameLst>
                                      </p:cBhvr>
                                      <p:tavLst>
                                        <p:tav tm="0">
                                          <p:val>
                                            <p:fltVal val="0"/>
                                          </p:val>
                                        </p:tav>
                                        <p:tav tm="100000">
                                          <p:val>
                                            <p:strVal val="#ppt_w"/>
                                          </p:val>
                                        </p:tav>
                                      </p:tavLst>
                                    </p:anim>
                                    <p:anim calcmode="lin" valueType="num">
                                      <p:cBhvr>
                                        <p:cTn id="18" dur="500" fill="hold"/>
                                        <p:tgtEl>
                                          <p:spTgt spid="27"/>
                                        </p:tgtEl>
                                        <p:attrNameLst>
                                          <p:attrName>ppt_h</p:attrName>
                                        </p:attrNameLst>
                                      </p:cBhvr>
                                      <p:tavLst>
                                        <p:tav tm="0">
                                          <p:val>
                                            <p:fltVal val="0"/>
                                          </p:val>
                                        </p:tav>
                                        <p:tav tm="100000">
                                          <p:val>
                                            <p:strVal val="#ppt_h"/>
                                          </p:val>
                                        </p:tav>
                                      </p:tavLst>
                                    </p:anim>
                                    <p:animEffect transition="in" filter="fade">
                                      <p:cBhvr>
                                        <p:cTn id="19"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7" grpId="0" animBg="1"/>
      <p:bldP spid="2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24E38748-7AD8-4649-AEF1-128213C8B832}"/>
              </a:ext>
            </a:extLst>
          </p:cNvPr>
          <p:cNvSpPr>
            <a:spLocks noGrp="1" noChangeArrowheads="1"/>
          </p:cNvSpPr>
          <p:nvPr>
            <p:ph type="title"/>
          </p:nvPr>
        </p:nvSpPr>
        <p:spPr>
          <a:xfrm>
            <a:off x="971550" y="406400"/>
            <a:ext cx="7696200" cy="719138"/>
          </a:xfrm>
        </p:spPr>
        <p:txBody>
          <a:bodyPr/>
          <a:lstStyle/>
          <a:p>
            <a:pPr eaLnBrk="1" hangingPunct="1">
              <a:defRPr/>
            </a:pPr>
            <a:r>
              <a:rPr lang="en-US" altLang="zh-CN" dirty="0">
                <a:latin typeface="+mn-lt"/>
              </a:rPr>
              <a:t>  </a:t>
            </a:r>
            <a:r>
              <a:rPr lang="zh-CN" altLang="en-US" dirty="0">
                <a:latin typeface="+mn-lt"/>
              </a:rPr>
              <a:t>条件概率</a:t>
            </a:r>
          </a:p>
        </p:txBody>
      </p:sp>
      <p:sp>
        <p:nvSpPr>
          <p:cNvPr id="7171" name="Rectangle 3">
            <a:extLst>
              <a:ext uri="{FF2B5EF4-FFF2-40B4-BE49-F238E27FC236}">
                <a16:creationId xmlns:a16="http://schemas.microsoft.com/office/drawing/2014/main" id="{CBBB7141-866E-4D94-A493-0694AE7CE8DD}"/>
              </a:ext>
            </a:extLst>
          </p:cNvPr>
          <p:cNvSpPr>
            <a:spLocks noGrp="1" noRot="1" noChangeAspect="1" noMove="1" noResize="1" noEditPoints="1" noAdjustHandles="1" noChangeArrowheads="1" noChangeShapeType="1" noTextEdit="1"/>
          </p:cNvSpPr>
          <p:nvPr>
            <p:ph type="body" idx="1"/>
          </p:nvPr>
        </p:nvSpPr>
        <p:spPr>
          <a:xfrm>
            <a:off x="723900" y="1380133"/>
            <a:ext cx="7696200" cy="4929187"/>
          </a:xfrm>
          <a:blipFill>
            <a:blip r:embed="rId3"/>
            <a:stretch>
              <a:fillRect t="-618"/>
            </a:stretch>
          </a:blipFill>
        </p:spPr>
        <p:txBody>
          <a:bodyPr/>
          <a:lstStyle/>
          <a:p>
            <a:pPr marL="0" indent="0">
              <a:buNone/>
            </a:pPr>
            <a:endParaRPr lang="zh-CN" altLang="en-US">
              <a:noFill/>
            </a:endParaRPr>
          </a:p>
        </p:txBody>
      </p:sp>
      <p:graphicFrame>
        <p:nvGraphicFramePr>
          <p:cNvPr id="15364" name="Object 9">
            <a:extLst>
              <a:ext uri="{FF2B5EF4-FFF2-40B4-BE49-F238E27FC236}">
                <a16:creationId xmlns:a16="http://schemas.microsoft.com/office/drawing/2014/main" id="{7642AEDF-F007-4CFD-82A5-A93C18570DD2}"/>
              </a:ext>
            </a:extLst>
          </p:cNvPr>
          <p:cNvGraphicFramePr>
            <a:graphicFrameLocks noChangeAspect="1"/>
          </p:cNvGraphicFramePr>
          <p:nvPr/>
        </p:nvGraphicFramePr>
        <p:xfrm>
          <a:off x="2916238" y="3644900"/>
          <a:ext cx="2735262" cy="960438"/>
        </p:xfrm>
        <a:graphic>
          <a:graphicData uri="http://schemas.openxmlformats.org/presentationml/2006/ole">
            <mc:AlternateContent xmlns:mc="http://schemas.openxmlformats.org/markup-compatibility/2006">
              <mc:Choice xmlns:v="urn:schemas-microsoft-com:vml" Requires="v">
                <p:oleObj spid="_x0000_s2202" name="Equation" r:id="rId4" imgW="1193800" imgH="419100" progId="Equation.3">
                  <p:embed/>
                </p:oleObj>
              </mc:Choice>
              <mc:Fallback>
                <p:oleObj name="Equation" r:id="rId4" imgW="1193800" imgH="419100" progId="Equation.3">
                  <p:embed/>
                  <p:pic>
                    <p:nvPicPr>
                      <p:cNvPr id="15364" name="Object 9">
                        <a:extLst>
                          <a:ext uri="{FF2B5EF4-FFF2-40B4-BE49-F238E27FC236}">
                            <a16:creationId xmlns:a16="http://schemas.microsoft.com/office/drawing/2014/main" id="{7642AEDF-F007-4CFD-82A5-A93C18570DD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16238" y="3644900"/>
                        <a:ext cx="2735262" cy="96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5365" name="Object 14">
            <a:extLst>
              <a:ext uri="{FF2B5EF4-FFF2-40B4-BE49-F238E27FC236}">
                <a16:creationId xmlns:a16="http://schemas.microsoft.com/office/drawing/2014/main" id="{0D12C995-5C5C-40A6-97F8-A23593BA7FFC}"/>
              </a:ext>
            </a:extLst>
          </p:cNvPr>
          <p:cNvGraphicFramePr>
            <a:graphicFrameLocks noChangeAspect="1"/>
          </p:cNvGraphicFramePr>
          <p:nvPr/>
        </p:nvGraphicFramePr>
        <p:xfrm>
          <a:off x="2895600" y="5157788"/>
          <a:ext cx="2735263" cy="960437"/>
        </p:xfrm>
        <a:graphic>
          <a:graphicData uri="http://schemas.openxmlformats.org/presentationml/2006/ole">
            <mc:AlternateContent xmlns:mc="http://schemas.openxmlformats.org/markup-compatibility/2006">
              <mc:Choice xmlns:v="urn:schemas-microsoft-com:vml" Requires="v">
                <p:oleObj spid="_x0000_s2203" name="Equation" r:id="rId6" imgW="1193800" imgH="419100" progId="Equation.3">
                  <p:embed/>
                </p:oleObj>
              </mc:Choice>
              <mc:Fallback>
                <p:oleObj name="Equation" r:id="rId6" imgW="1193800" imgH="419100" progId="Equation.3">
                  <p:embed/>
                  <p:pic>
                    <p:nvPicPr>
                      <p:cNvPr id="15365" name="Object 14">
                        <a:extLst>
                          <a:ext uri="{FF2B5EF4-FFF2-40B4-BE49-F238E27FC236}">
                            <a16:creationId xmlns:a16="http://schemas.microsoft.com/office/drawing/2014/main" id="{0D12C995-5C5C-40A6-97F8-A23593BA7FF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95600" y="5157788"/>
                        <a:ext cx="2735263" cy="960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矩形 111624">
            <a:extLst>
              <a:ext uri="{FF2B5EF4-FFF2-40B4-BE49-F238E27FC236}">
                <a16:creationId xmlns:a16="http://schemas.microsoft.com/office/drawing/2014/main" id="{53CDF43B-DC5B-9743-B7FF-01F79622140B}"/>
              </a:ext>
            </a:extLst>
          </p:cNvPr>
          <p:cNvSpPr>
            <a:spLocks noChangeArrowheads="1"/>
          </p:cNvSpPr>
          <p:nvPr/>
        </p:nvSpPr>
        <p:spPr bwMode="auto">
          <a:xfrm>
            <a:off x="539750" y="1700213"/>
            <a:ext cx="7272338" cy="3529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accent2"/>
              </a:buClr>
              <a:buFont typeface="Wingdings" pitchFamily="2" charset="2"/>
              <a:buChar char="o"/>
              <a:defRPr sz="3000">
                <a:solidFill>
                  <a:schemeClr val="tx1"/>
                </a:solidFill>
                <a:latin typeface="Arial" panose="020B0604020202020204" pitchFamily="34" charset="0"/>
                <a:ea typeface="宋体" panose="02010600030101010101" pitchFamily="2" charset="-122"/>
              </a:defRPr>
            </a:lvl1pPr>
            <a:lvl2pPr marL="908050" indent="-436563">
              <a:spcBef>
                <a:spcPct val="20000"/>
              </a:spcBef>
              <a:buClr>
                <a:schemeClr val="accent2"/>
              </a:buClr>
              <a:buFont typeface="Wingdings" pitchFamily="2" charset="2"/>
              <a:buChar char="n"/>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itchFamily="2" charset="2"/>
              <a:buChar char="o"/>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itchFamily="2" charset="2"/>
              <a:buChar char="n"/>
              <a:defRPr sz="2000">
                <a:solidFill>
                  <a:schemeClr val="tx1"/>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lvl="1" eaLnBrk="1" hangingPunct="1">
              <a:lnSpc>
                <a:spcPct val="125000"/>
              </a:lnSpc>
              <a:buFont typeface="Wingdings" pitchFamily="2" charset="2"/>
              <a:buChar char="Ø"/>
            </a:pPr>
            <a:endParaRPr lang="zh-CN" altLang="en-US" sz="1600" b="0" i="1">
              <a:solidFill>
                <a:srgbClr val="000000"/>
              </a:solidFill>
              <a:latin typeface="宋体" panose="02010600030101010101" pitchFamily="2" charset="-122"/>
            </a:endParaRPr>
          </a:p>
        </p:txBody>
      </p:sp>
      <p:sp>
        <p:nvSpPr>
          <p:cNvPr id="33794" name="AutoShape 2">
            <a:extLst>
              <a:ext uri="{FF2B5EF4-FFF2-40B4-BE49-F238E27FC236}">
                <a16:creationId xmlns:a16="http://schemas.microsoft.com/office/drawing/2014/main" id="{8277D1FA-A17A-5E4C-8A31-04726F4F7179}"/>
              </a:ext>
            </a:extLst>
          </p:cNvPr>
          <p:cNvSpPr>
            <a:spLocks noChangeArrowheads="1"/>
          </p:cNvSpPr>
          <p:nvPr/>
        </p:nvSpPr>
        <p:spPr bwMode="auto">
          <a:xfrm>
            <a:off x="919163" y="-50799"/>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spcBef>
                <a:spcPct val="20000"/>
              </a:spcBef>
              <a:buClr>
                <a:schemeClr val="accent2"/>
              </a:buClr>
              <a:buFont typeface="Wingdings" pitchFamily="2" charset="2"/>
              <a:buChar char="o"/>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itchFamily="2" charset="2"/>
              <a:buChar char="n"/>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itchFamily="2" charset="2"/>
              <a:buChar char="o"/>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itchFamily="2" charset="2"/>
              <a:buChar char="n"/>
              <a:defRPr sz="2000">
                <a:solidFill>
                  <a:schemeClr val="tx1"/>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0"/>
              </a:spcBef>
              <a:buClrTx/>
              <a:buFontTx/>
              <a:buNone/>
            </a:pPr>
            <a:r>
              <a:rPr lang="zh-CN" altLang="en-US" sz="3600" b="0" dirty="0">
                <a:latin typeface="微软雅黑" panose="020B0503020204020204" pitchFamily="34" charset="-122"/>
                <a:ea typeface="微软雅黑" panose="020B0503020204020204" pitchFamily="34" charset="-122"/>
              </a:rPr>
              <a:t>最小错误贝叶斯分类的</a:t>
            </a:r>
            <a:r>
              <a:rPr lang="en-US" altLang="zh-CN" sz="3600" b="0" dirty="0" err="1">
                <a:latin typeface="微软雅黑" panose="020B0503020204020204" pitchFamily="34" charset="-122"/>
                <a:ea typeface="微软雅黑" panose="020B0503020204020204" pitchFamily="34" charset="-122"/>
              </a:rPr>
              <a:t>Matlab</a:t>
            </a:r>
            <a:r>
              <a:rPr lang="zh-CN" altLang="en-US" sz="3600" b="0" dirty="0">
                <a:latin typeface="微软雅黑" panose="020B0503020204020204" pitchFamily="34" charset="-122"/>
                <a:ea typeface="微软雅黑" panose="020B0503020204020204" pitchFamily="34" charset="-122"/>
              </a:rPr>
              <a:t>实现</a:t>
            </a:r>
          </a:p>
        </p:txBody>
      </p:sp>
      <p:sp>
        <p:nvSpPr>
          <p:cNvPr id="33795" name="Rectangle 3">
            <a:extLst>
              <a:ext uri="{FF2B5EF4-FFF2-40B4-BE49-F238E27FC236}">
                <a16:creationId xmlns:a16="http://schemas.microsoft.com/office/drawing/2014/main" id="{2AE27D59-E35A-AF4A-ADA8-3A0EAB24672F}"/>
              </a:ext>
            </a:extLst>
          </p:cNvPr>
          <p:cNvSpPr txBox="1">
            <a:spLocks noChangeArrowheads="1"/>
          </p:cNvSpPr>
          <p:nvPr/>
        </p:nvSpPr>
        <p:spPr bwMode="auto">
          <a:xfrm>
            <a:off x="539750" y="1196752"/>
            <a:ext cx="8712200" cy="54726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accent2"/>
              </a:buClr>
              <a:buFont typeface="Wingdings" pitchFamily="2" charset="2"/>
              <a:buChar char="o"/>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itchFamily="2" charset="2"/>
              <a:buChar char="n"/>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itchFamily="2" charset="2"/>
              <a:buChar char="o"/>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itchFamily="2" charset="2"/>
              <a:buChar char="n"/>
              <a:defRPr sz="2000">
                <a:solidFill>
                  <a:schemeClr val="tx1"/>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marL="0" indent="0" eaLnBrk="1" hangingPunct="1">
              <a:buClr>
                <a:srgbClr val="003366"/>
              </a:buClr>
              <a:buSzPct val="75000"/>
              <a:buNone/>
            </a:pPr>
            <a:r>
              <a:rPr lang="en-US" altLang="zh-CN" sz="1600" b="0" dirty="0"/>
              <a:t>P=[ P1 P2 P3 P4]</a:t>
            </a:r>
          </a:p>
          <a:p>
            <a:pPr marL="0" indent="0" eaLnBrk="1" hangingPunct="1">
              <a:buClr>
                <a:srgbClr val="003366"/>
              </a:buClr>
              <a:buSzPct val="75000"/>
              <a:buNone/>
            </a:pPr>
            <a:r>
              <a:rPr lang="en-US" altLang="zh-CN" sz="1600" b="0" dirty="0"/>
              <a:t>Pmax=max(P)</a:t>
            </a:r>
          </a:p>
          <a:p>
            <a:pPr marL="0" indent="0" eaLnBrk="1" hangingPunct="1">
              <a:buClr>
                <a:srgbClr val="003366"/>
              </a:buClr>
              <a:buSzPct val="75000"/>
              <a:buNone/>
            </a:pPr>
            <a:r>
              <a:rPr lang="en-US" altLang="zh-CN" sz="1600" b="0" dirty="0"/>
              <a:t>  if P1==max(P)</a:t>
            </a:r>
          </a:p>
          <a:p>
            <a:pPr marL="0" indent="0" eaLnBrk="1" hangingPunct="1">
              <a:buClr>
                <a:srgbClr val="003366"/>
              </a:buClr>
              <a:buSzPct val="75000"/>
              <a:buNone/>
            </a:pPr>
            <a:r>
              <a:rPr lang="en-US" altLang="zh-CN" sz="1600" b="0" dirty="0"/>
              <a:t>      w=1</a:t>
            </a:r>
          </a:p>
          <a:p>
            <a:pPr marL="0" indent="0" eaLnBrk="1" hangingPunct="1">
              <a:buClr>
                <a:srgbClr val="003366"/>
              </a:buClr>
              <a:buSzPct val="75000"/>
              <a:buNone/>
            </a:pPr>
            <a:r>
              <a:rPr lang="en-US" altLang="zh-CN" sz="1600" b="0" dirty="0"/>
              <a:t>      plot3(sample(k,1),sample(k,2),sample(k,3),'</a:t>
            </a:r>
            <a:r>
              <a:rPr lang="en-US" altLang="zh-CN" sz="1600" b="0" dirty="0" err="1"/>
              <a:t>ro</a:t>
            </a:r>
            <a:r>
              <a:rPr lang="en-US" altLang="zh-CN" sz="1600" b="0" dirty="0"/>
              <a:t>');grid </a:t>
            </a:r>
            <a:r>
              <a:rPr lang="en-US" altLang="zh-CN" sz="1600" b="0" dirty="0" err="1"/>
              <a:t>on;hold</a:t>
            </a:r>
            <a:r>
              <a:rPr lang="en-US" altLang="zh-CN" sz="1600" b="0" dirty="0"/>
              <a:t> on;</a:t>
            </a:r>
          </a:p>
          <a:p>
            <a:pPr marL="0" indent="0" eaLnBrk="1" hangingPunct="1">
              <a:buClr>
                <a:srgbClr val="003366"/>
              </a:buClr>
              <a:buSzPct val="75000"/>
              <a:buNone/>
            </a:pPr>
            <a:r>
              <a:rPr lang="en-US" altLang="zh-CN" sz="1600" b="0" dirty="0"/>
              <a:t> elseif P2==max(P)</a:t>
            </a:r>
          </a:p>
          <a:p>
            <a:pPr marL="0" indent="0" eaLnBrk="1" hangingPunct="1">
              <a:buClr>
                <a:srgbClr val="003366"/>
              </a:buClr>
              <a:buSzPct val="75000"/>
              <a:buNone/>
            </a:pPr>
            <a:r>
              <a:rPr lang="en-US" altLang="zh-CN" sz="1600" b="0" dirty="0"/>
              <a:t>      w=2</a:t>
            </a:r>
          </a:p>
          <a:p>
            <a:pPr marL="0" indent="0" eaLnBrk="1" hangingPunct="1">
              <a:buClr>
                <a:srgbClr val="003366"/>
              </a:buClr>
              <a:buSzPct val="75000"/>
              <a:buNone/>
            </a:pPr>
            <a:r>
              <a:rPr lang="en-US" altLang="zh-CN" sz="1600" b="0" dirty="0"/>
              <a:t>      plot3(sample(k,1),sample(k,2),sample(k,3),'b&gt;');grid </a:t>
            </a:r>
            <a:r>
              <a:rPr lang="en-US" altLang="zh-CN" sz="1600" b="0" dirty="0" err="1"/>
              <a:t>on;hold</a:t>
            </a:r>
            <a:r>
              <a:rPr lang="en-US" altLang="zh-CN" sz="1600" b="0" dirty="0"/>
              <a:t> on;</a:t>
            </a:r>
          </a:p>
          <a:p>
            <a:pPr marL="0" indent="0" eaLnBrk="1" hangingPunct="1">
              <a:buClr>
                <a:srgbClr val="003366"/>
              </a:buClr>
              <a:buSzPct val="75000"/>
              <a:buNone/>
            </a:pPr>
            <a:r>
              <a:rPr lang="en-US" altLang="zh-CN" sz="1600" dirty="0"/>
              <a:t>elseif  P3==max(P)</a:t>
            </a:r>
          </a:p>
          <a:p>
            <a:pPr marL="0" indent="0" eaLnBrk="1" hangingPunct="1">
              <a:buClr>
                <a:srgbClr val="003366"/>
              </a:buClr>
              <a:buSzPct val="75000"/>
              <a:buNone/>
            </a:pPr>
            <a:r>
              <a:rPr lang="en-US" altLang="zh-CN" sz="1600" dirty="0"/>
              <a:t>      w=3</a:t>
            </a:r>
          </a:p>
          <a:p>
            <a:pPr marL="0" indent="0" eaLnBrk="1" hangingPunct="1">
              <a:buClr>
                <a:srgbClr val="003366"/>
              </a:buClr>
              <a:buSzPct val="75000"/>
              <a:buNone/>
            </a:pPr>
            <a:r>
              <a:rPr lang="en-US" altLang="zh-CN" sz="1600" dirty="0"/>
              <a:t>      plot3(sample(k,1),sample(k,2),sample(k,3),'g+');grid </a:t>
            </a:r>
            <a:r>
              <a:rPr lang="en-US" altLang="zh-CN" sz="1600" dirty="0" err="1"/>
              <a:t>on;hold</a:t>
            </a:r>
            <a:r>
              <a:rPr lang="en-US" altLang="zh-CN" sz="1600" dirty="0"/>
              <a:t> on;</a:t>
            </a:r>
          </a:p>
          <a:p>
            <a:pPr marL="0" indent="0" eaLnBrk="1" hangingPunct="1">
              <a:buClr>
                <a:srgbClr val="003366"/>
              </a:buClr>
              <a:buSzPct val="75000"/>
              <a:buNone/>
            </a:pPr>
            <a:r>
              <a:rPr lang="en-US" altLang="zh-CN" sz="1600" dirty="0"/>
              <a:t>  elseif P4==max(P)</a:t>
            </a:r>
          </a:p>
          <a:p>
            <a:pPr marL="0" indent="0" eaLnBrk="1" hangingPunct="1">
              <a:buClr>
                <a:srgbClr val="003366"/>
              </a:buClr>
              <a:buSzPct val="75000"/>
              <a:buNone/>
            </a:pPr>
            <a:r>
              <a:rPr lang="en-US" altLang="zh-CN" sz="1600" dirty="0"/>
              <a:t>      w=4</a:t>
            </a:r>
          </a:p>
          <a:p>
            <a:pPr marL="0" indent="0" eaLnBrk="1" hangingPunct="1">
              <a:buClr>
                <a:srgbClr val="003366"/>
              </a:buClr>
              <a:buSzPct val="75000"/>
              <a:buNone/>
            </a:pPr>
            <a:r>
              <a:rPr lang="en-US" altLang="zh-CN" sz="1600" dirty="0"/>
              <a:t>      plot3(sample(k,1),sample(k,2),sample(k,3),'y*');grid </a:t>
            </a:r>
            <a:r>
              <a:rPr lang="en-US" altLang="zh-CN" sz="1600" dirty="0" err="1"/>
              <a:t>on;hold</a:t>
            </a:r>
            <a:r>
              <a:rPr lang="en-US" altLang="zh-CN" sz="1600" dirty="0"/>
              <a:t> on;</a:t>
            </a:r>
          </a:p>
          <a:p>
            <a:pPr marL="0" indent="0" eaLnBrk="1" hangingPunct="1">
              <a:buClr>
                <a:srgbClr val="003366"/>
              </a:buClr>
              <a:buSzPct val="75000"/>
              <a:buNone/>
            </a:pPr>
            <a:r>
              <a:rPr lang="en-US" altLang="zh-CN" sz="1600" dirty="0"/>
              <a:t>  else</a:t>
            </a:r>
          </a:p>
          <a:p>
            <a:pPr marL="0" indent="0" eaLnBrk="1" hangingPunct="1">
              <a:buClr>
                <a:srgbClr val="003366"/>
              </a:buClr>
              <a:buSzPct val="75000"/>
              <a:buNone/>
            </a:pPr>
            <a:r>
              <a:rPr lang="en-US" altLang="zh-CN" sz="1600" dirty="0"/>
              <a:t>    return  </a:t>
            </a:r>
            <a:r>
              <a:rPr lang="en-US" altLang="zh-CN" sz="1600" dirty="0">
                <a:latin typeface="SimHei" panose="02010609060101010101" pitchFamily="49" charset="-122"/>
                <a:ea typeface="SimHei" panose="02010609060101010101" pitchFamily="49" charset="-122"/>
              </a:rPr>
              <a:t>%</a:t>
            </a:r>
            <a:r>
              <a:rPr lang="zh-CN" altLang="en-US" sz="1600" dirty="0">
                <a:latin typeface="SimHei" panose="02010609060101010101" pitchFamily="49" charset="-122"/>
                <a:ea typeface="SimHei" panose="02010609060101010101" pitchFamily="49" charset="-122"/>
              </a:rPr>
              <a:t>判别函数最大值对应的类别</a:t>
            </a:r>
          </a:p>
          <a:p>
            <a:pPr marL="0" indent="0" eaLnBrk="1" hangingPunct="1">
              <a:buClr>
                <a:srgbClr val="003366"/>
              </a:buClr>
              <a:buSzPct val="75000"/>
              <a:buNone/>
            </a:pPr>
            <a:r>
              <a:rPr lang="zh-CN" altLang="en-US" sz="1600" dirty="0"/>
              <a:t>     </a:t>
            </a:r>
            <a:r>
              <a:rPr lang="en-US" altLang="zh-CN" sz="1600" dirty="0"/>
              <a:t>end</a:t>
            </a:r>
          </a:p>
          <a:p>
            <a:pPr marL="0" indent="0" eaLnBrk="1" hangingPunct="1">
              <a:buClr>
                <a:srgbClr val="003366"/>
              </a:buClr>
              <a:buSzPct val="75000"/>
              <a:buNone/>
            </a:pPr>
            <a:r>
              <a:rPr lang="en-US" altLang="zh-CN" sz="1600" dirty="0"/>
              <a:t>end</a:t>
            </a:r>
          </a:p>
          <a:p>
            <a:pPr eaLnBrk="1" hangingPunct="1">
              <a:buClr>
                <a:srgbClr val="003366"/>
              </a:buClr>
              <a:buSzPct val="75000"/>
              <a:buFont typeface="Wingdings" pitchFamily="2" charset="2"/>
              <a:buNone/>
            </a:pPr>
            <a:endParaRPr lang="en-US" altLang="zh-CN" sz="1800" b="0" dirty="0"/>
          </a:p>
          <a:p>
            <a:pPr eaLnBrk="1" hangingPunct="1">
              <a:buClr>
                <a:srgbClr val="003366"/>
              </a:buClr>
              <a:buSzPct val="75000"/>
              <a:buFont typeface="Wingdings" pitchFamily="2" charset="2"/>
              <a:buNone/>
            </a:pPr>
            <a:r>
              <a:rPr lang="en-US" altLang="zh-CN" sz="2000" b="0" dirty="0"/>
              <a:t>  </a:t>
            </a:r>
            <a:endParaRPr lang="en-US" altLang="zh-CN" sz="2400" b="0" dirty="0"/>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矩形 111624">
            <a:extLst>
              <a:ext uri="{FF2B5EF4-FFF2-40B4-BE49-F238E27FC236}">
                <a16:creationId xmlns:a16="http://schemas.microsoft.com/office/drawing/2014/main" id="{B1E1210F-8436-474A-BCDD-4E5B3BACA778}"/>
              </a:ext>
            </a:extLst>
          </p:cNvPr>
          <p:cNvSpPr>
            <a:spLocks noChangeArrowheads="1"/>
          </p:cNvSpPr>
          <p:nvPr/>
        </p:nvSpPr>
        <p:spPr bwMode="auto">
          <a:xfrm>
            <a:off x="539750" y="1700213"/>
            <a:ext cx="7272338" cy="3529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accent2"/>
              </a:buClr>
              <a:buFont typeface="Wingdings" pitchFamily="2" charset="2"/>
              <a:buChar char="o"/>
              <a:defRPr sz="3000">
                <a:solidFill>
                  <a:schemeClr val="tx1"/>
                </a:solidFill>
                <a:latin typeface="Arial" panose="020B0604020202020204" pitchFamily="34" charset="0"/>
                <a:ea typeface="宋体" panose="02010600030101010101" pitchFamily="2" charset="-122"/>
              </a:defRPr>
            </a:lvl1pPr>
            <a:lvl2pPr marL="908050" indent="-436563">
              <a:spcBef>
                <a:spcPct val="20000"/>
              </a:spcBef>
              <a:buClr>
                <a:schemeClr val="accent2"/>
              </a:buClr>
              <a:buFont typeface="Wingdings" pitchFamily="2" charset="2"/>
              <a:buChar char="n"/>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itchFamily="2" charset="2"/>
              <a:buChar char="o"/>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itchFamily="2" charset="2"/>
              <a:buChar char="n"/>
              <a:defRPr sz="2000">
                <a:solidFill>
                  <a:schemeClr val="tx1"/>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lvl="1" eaLnBrk="1" hangingPunct="1">
              <a:lnSpc>
                <a:spcPct val="125000"/>
              </a:lnSpc>
              <a:buFont typeface="Wingdings" pitchFamily="2" charset="2"/>
              <a:buChar char="Ø"/>
            </a:pPr>
            <a:endParaRPr lang="zh-CN" altLang="en-US" sz="1600" b="0" i="1">
              <a:solidFill>
                <a:srgbClr val="000000"/>
              </a:solidFill>
              <a:latin typeface="宋体" panose="02010600030101010101" pitchFamily="2" charset="-122"/>
            </a:endParaRPr>
          </a:p>
        </p:txBody>
      </p:sp>
      <p:sp>
        <p:nvSpPr>
          <p:cNvPr id="35842" name="AutoShape 2">
            <a:extLst>
              <a:ext uri="{FF2B5EF4-FFF2-40B4-BE49-F238E27FC236}">
                <a16:creationId xmlns:a16="http://schemas.microsoft.com/office/drawing/2014/main" id="{E164143C-1035-2E47-9DF0-857BD06E1F7E}"/>
              </a:ext>
            </a:extLst>
          </p:cNvPr>
          <p:cNvSpPr>
            <a:spLocks noChangeArrowheads="1"/>
          </p:cNvSpPr>
          <p:nvPr/>
        </p:nvSpPr>
        <p:spPr bwMode="auto">
          <a:xfrm>
            <a:off x="919163" y="-12779"/>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spcBef>
                <a:spcPct val="20000"/>
              </a:spcBef>
              <a:buClr>
                <a:schemeClr val="accent2"/>
              </a:buClr>
              <a:buFont typeface="Wingdings" pitchFamily="2" charset="2"/>
              <a:buChar char="o"/>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itchFamily="2" charset="2"/>
              <a:buChar char="n"/>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itchFamily="2" charset="2"/>
              <a:buChar char="o"/>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itchFamily="2" charset="2"/>
              <a:buChar char="n"/>
              <a:defRPr sz="2000">
                <a:solidFill>
                  <a:schemeClr val="tx1"/>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0"/>
              </a:spcBef>
              <a:buClrTx/>
              <a:buFontTx/>
              <a:buNone/>
            </a:pPr>
            <a:r>
              <a:rPr lang="zh-CN" altLang="en-US" sz="3600" b="0" dirty="0">
                <a:latin typeface="微软雅黑" panose="020B0503020204020204" pitchFamily="34" charset="-122"/>
                <a:ea typeface="微软雅黑" panose="020B0503020204020204" pitchFamily="34" charset="-122"/>
              </a:rPr>
              <a:t>最小错误贝叶斯分类的</a:t>
            </a:r>
            <a:r>
              <a:rPr lang="en-US" altLang="zh-CN" sz="3600" b="0" dirty="0" err="1">
                <a:latin typeface="微软雅黑" panose="020B0503020204020204" pitchFamily="34" charset="-122"/>
                <a:ea typeface="微软雅黑" panose="020B0503020204020204" pitchFamily="34" charset="-122"/>
              </a:rPr>
              <a:t>Matlab</a:t>
            </a:r>
            <a:r>
              <a:rPr lang="zh-CN" altLang="en-US" sz="3600" b="0" dirty="0">
                <a:latin typeface="微软雅黑" panose="020B0503020204020204" pitchFamily="34" charset="-122"/>
                <a:ea typeface="微软雅黑" panose="020B0503020204020204" pitchFamily="34" charset="-122"/>
              </a:rPr>
              <a:t>实现</a:t>
            </a:r>
          </a:p>
        </p:txBody>
      </p:sp>
      <p:sp>
        <p:nvSpPr>
          <p:cNvPr id="35843" name="Rectangle 3">
            <a:extLst>
              <a:ext uri="{FF2B5EF4-FFF2-40B4-BE49-F238E27FC236}">
                <a16:creationId xmlns:a16="http://schemas.microsoft.com/office/drawing/2014/main" id="{9ACE0E45-0709-0C4E-9449-AD58B875F336}"/>
              </a:ext>
            </a:extLst>
          </p:cNvPr>
          <p:cNvSpPr txBox="1">
            <a:spLocks noChangeArrowheads="1"/>
          </p:cNvSpPr>
          <p:nvPr/>
        </p:nvSpPr>
        <p:spPr bwMode="auto">
          <a:xfrm>
            <a:off x="525463" y="1444625"/>
            <a:ext cx="8712200" cy="434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Font typeface="Wingdings" pitchFamily="2" charset="2"/>
              <a:buChar char="o"/>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itchFamily="2" charset="2"/>
              <a:buChar char="n"/>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itchFamily="2" charset="2"/>
              <a:buChar char="o"/>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itchFamily="2" charset="2"/>
              <a:buChar char="n"/>
              <a:defRPr sz="2000">
                <a:solidFill>
                  <a:schemeClr val="tx1"/>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buClr>
                <a:srgbClr val="003366"/>
              </a:buClr>
              <a:buSzPct val="75000"/>
              <a:buFont typeface="Wingdings" pitchFamily="2" charset="2"/>
              <a:buNone/>
            </a:pPr>
            <a:r>
              <a:rPr lang="zh-CN" altLang="en-US" sz="2800" b="0" dirty="0">
                <a:solidFill>
                  <a:srgbClr val="002060"/>
                </a:solidFill>
                <a:latin typeface="微软雅黑" panose="020B0503020204020204" pitchFamily="34" charset="-122"/>
                <a:ea typeface="微软雅黑" panose="020B0503020204020204" pitchFamily="34" charset="-122"/>
              </a:rPr>
              <a:t>运行程序，查看仿真结果</a:t>
            </a:r>
            <a:r>
              <a:rPr lang="zh-CN" altLang="en-US" sz="2800" b="0" dirty="0">
                <a:latin typeface="微软雅黑" panose="020B0503020204020204" pitchFamily="34" charset="-122"/>
                <a:ea typeface="微软雅黑" panose="020B0503020204020204" pitchFamily="34" charset="-122"/>
              </a:rPr>
              <a:t>：</a:t>
            </a:r>
          </a:p>
          <a:p>
            <a:pPr eaLnBrk="1" hangingPunct="1">
              <a:buClr>
                <a:srgbClr val="003366"/>
              </a:buClr>
              <a:buSzPct val="75000"/>
              <a:buFont typeface="Wingdings" pitchFamily="2" charset="2"/>
              <a:buChar char="l"/>
            </a:pPr>
            <a:endParaRPr lang="en-US" altLang="zh-CN" sz="2000" b="0" dirty="0"/>
          </a:p>
          <a:p>
            <a:pPr eaLnBrk="1" hangingPunct="1">
              <a:buClr>
                <a:srgbClr val="003366"/>
              </a:buClr>
              <a:buSzPct val="75000"/>
              <a:buFont typeface="Wingdings" pitchFamily="2" charset="2"/>
              <a:buChar char="l"/>
            </a:pPr>
            <a:endParaRPr lang="en-US" altLang="zh-CN" sz="2400" b="0" dirty="0"/>
          </a:p>
        </p:txBody>
      </p:sp>
      <p:pic>
        <p:nvPicPr>
          <p:cNvPr id="35844" name="图片 1" descr="C:\Users\ADMINI~1\AppData\Local\Temp\SNAGHTML861650.PNG">
            <a:extLst>
              <a:ext uri="{FF2B5EF4-FFF2-40B4-BE49-F238E27FC236}">
                <a16:creationId xmlns:a16="http://schemas.microsoft.com/office/drawing/2014/main" id="{053D021B-82AE-5E48-8385-09D85211EB3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30513" y="2476500"/>
            <a:ext cx="3325812" cy="293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矩形 111624">
            <a:extLst>
              <a:ext uri="{FF2B5EF4-FFF2-40B4-BE49-F238E27FC236}">
                <a16:creationId xmlns:a16="http://schemas.microsoft.com/office/drawing/2014/main" id="{EA75D7CF-011D-B941-A157-227BD36ACE5D}"/>
              </a:ext>
            </a:extLst>
          </p:cNvPr>
          <p:cNvSpPr>
            <a:spLocks noChangeArrowheads="1"/>
          </p:cNvSpPr>
          <p:nvPr/>
        </p:nvSpPr>
        <p:spPr bwMode="auto">
          <a:xfrm>
            <a:off x="539750" y="1700213"/>
            <a:ext cx="7272338" cy="3529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accent2"/>
              </a:buClr>
              <a:buFont typeface="Wingdings" pitchFamily="2" charset="2"/>
              <a:buChar char="o"/>
              <a:defRPr sz="3000">
                <a:solidFill>
                  <a:schemeClr val="tx1"/>
                </a:solidFill>
                <a:latin typeface="Arial" panose="020B0604020202020204" pitchFamily="34" charset="0"/>
                <a:ea typeface="宋体" panose="02010600030101010101" pitchFamily="2" charset="-122"/>
              </a:defRPr>
            </a:lvl1pPr>
            <a:lvl2pPr marL="908050" indent="-436563">
              <a:spcBef>
                <a:spcPct val="20000"/>
              </a:spcBef>
              <a:buClr>
                <a:schemeClr val="accent2"/>
              </a:buClr>
              <a:buFont typeface="Wingdings" pitchFamily="2" charset="2"/>
              <a:buChar char="n"/>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itchFamily="2" charset="2"/>
              <a:buChar char="o"/>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itchFamily="2" charset="2"/>
              <a:buChar char="n"/>
              <a:defRPr sz="2000">
                <a:solidFill>
                  <a:schemeClr val="tx1"/>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lvl="1" eaLnBrk="1" hangingPunct="1">
              <a:lnSpc>
                <a:spcPct val="125000"/>
              </a:lnSpc>
              <a:buFont typeface="Wingdings" pitchFamily="2" charset="2"/>
              <a:buChar char="Ø"/>
            </a:pPr>
            <a:endParaRPr lang="zh-CN" altLang="en-US" sz="1600" b="0" i="1">
              <a:solidFill>
                <a:srgbClr val="000000"/>
              </a:solidFill>
              <a:latin typeface="宋体" panose="02010600030101010101" pitchFamily="2" charset="-122"/>
            </a:endParaRPr>
          </a:p>
        </p:txBody>
      </p:sp>
      <p:sp>
        <p:nvSpPr>
          <p:cNvPr id="37890" name="AutoShape 2">
            <a:extLst>
              <a:ext uri="{FF2B5EF4-FFF2-40B4-BE49-F238E27FC236}">
                <a16:creationId xmlns:a16="http://schemas.microsoft.com/office/drawing/2014/main" id="{74C7728F-795E-5043-81F0-B08073CBF624}"/>
              </a:ext>
            </a:extLst>
          </p:cNvPr>
          <p:cNvSpPr>
            <a:spLocks noChangeArrowheads="1"/>
          </p:cNvSpPr>
          <p:nvPr/>
        </p:nvSpPr>
        <p:spPr bwMode="auto">
          <a:xfrm>
            <a:off x="919163" y="-22719"/>
            <a:ext cx="7924800" cy="1143000"/>
          </a:xfrm>
          <a:prstGeom prst="roundRect">
            <a:avLst>
              <a:gd name="adj" fmla="val 21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spcBef>
                <a:spcPct val="20000"/>
              </a:spcBef>
              <a:buClr>
                <a:schemeClr val="accent2"/>
              </a:buClr>
              <a:buFont typeface="Wingdings" pitchFamily="2" charset="2"/>
              <a:buChar char="o"/>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itchFamily="2" charset="2"/>
              <a:buChar char="n"/>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itchFamily="2" charset="2"/>
              <a:buChar char="o"/>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itchFamily="2" charset="2"/>
              <a:buChar char="n"/>
              <a:defRPr sz="2000">
                <a:solidFill>
                  <a:schemeClr val="tx1"/>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0"/>
              </a:spcBef>
              <a:buClrTx/>
              <a:buFontTx/>
              <a:buNone/>
            </a:pPr>
            <a:r>
              <a:rPr lang="zh-CN" altLang="en-US" sz="3600" b="0" dirty="0">
                <a:latin typeface="微软雅黑" panose="020B0503020204020204" pitchFamily="34" charset="-122"/>
                <a:ea typeface="微软雅黑" panose="020B0503020204020204" pitchFamily="34" charset="-122"/>
              </a:rPr>
              <a:t>最小错误贝叶斯分类的</a:t>
            </a:r>
            <a:r>
              <a:rPr lang="en-US" altLang="zh-CN" sz="3600" b="0" dirty="0" err="1">
                <a:latin typeface="微软雅黑" panose="020B0503020204020204" pitchFamily="34" charset="-122"/>
                <a:ea typeface="微软雅黑" panose="020B0503020204020204" pitchFamily="34" charset="-122"/>
              </a:rPr>
              <a:t>Matlab</a:t>
            </a:r>
            <a:r>
              <a:rPr lang="zh-CN" altLang="en-US" sz="3600" b="0" dirty="0">
                <a:latin typeface="微软雅黑" panose="020B0503020204020204" pitchFamily="34" charset="-122"/>
                <a:ea typeface="微软雅黑" panose="020B0503020204020204" pitchFamily="34" charset="-122"/>
              </a:rPr>
              <a:t>实现</a:t>
            </a:r>
          </a:p>
        </p:txBody>
      </p:sp>
      <p:sp>
        <p:nvSpPr>
          <p:cNvPr id="9" name="Rectangle 3">
            <a:extLst>
              <a:ext uri="{FF2B5EF4-FFF2-40B4-BE49-F238E27FC236}">
                <a16:creationId xmlns:a16="http://schemas.microsoft.com/office/drawing/2014/main" id="{E87E449E-54FE-BA43-9EEE-FFF6ECB5E2B7}"/>
              </a:ext>
            </a:extLst>
          </p:cNvPr>
          <p:cNvSpPr txBox="1">
            <a:spLocks noChangeArrowheads="1"/>
          </p:cNvSpPr>
          <p:nvPr/>
        </p:nvSpPr>
        <p:spPr bwMode="auto">
          <a:xfrm>
            <a:off x="525463" y="1773238"/>
            <a:ext cx="8712200" cy="4343400"/>
          </a:xfrm>
          <a:prstGeom prst="rect">
            <a:avLst/>
          </a:prstGeom>
          <a:noFill/>
          <a:ln>
            <a:noFill/>
          </a:ln>
          <a:effectLst/>
        </p:spPr>
        <p:txBody>
          <a:bodyPr/>
          <a:lstStyle>
            <a:lvl1pPr marL="342900" indent="-342900" algn="l" rtl="0" fontAlgn="base">
              <a:spcBef>
                <a:spcPct val="20000"/>
              </a:spcBef>
              <a:spcAft>
                <a:spcPct val="0"/>
              </a:spcAft>
              <a:buClr>
                <a:schemeClr val="tx1"/>
              </a:buClr>
              <a:buSzPct val="75000"/>
              <a:buFont typeface="Wingdings" pitchFamily="2" charset="2"/>
              <a:buChar char="l"/>
              <a:defRPr sz="28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sz="2400">
                <a:solidFill>
                  <a:schemeClr val="tx1"/>
                </a:solidFill>
                <a:latin typeface="+mn-lt"/>
                <a:ea typeface="+mn-ea"/>
              </a:defRPr>
            </a:lvl2pPr>
            <a:lvl3pPr marL="1143000" indent="-228600" algn="l" rtl="0" fontAlgn="base">
              <a:spcBef>
                <a:spcPct val="20000"/>
              </a:spcBef>
              <a:spcAft>
                <a:spcPct val="0"/>
              </a:spcAft>
              <a:buClr>
                <a:schemeClr val="tx1"/>
              </a:buClr>
              <a:buSzPct val="75000"/>
              <a:buFont typeface="Wingdings" pitchFamily="2" charset="2"/>
              <a:buChar char="l"/>
              <a:defRPr sz="2000">
                <a:solidFill>
                  <a:schemeClr val="tx1"/>
                </a:solidFill>
                <a:latin typeface="+mn-lt"/>
                <a:ea typeface="+mn-ea"/>
              </a:defRPr>
            </a:lvl3pPr>
            <a:lvl4pPr marL="1600200" indent="-228600" algn="l" rtl="0" fontAlgn="base">
              <a:spcBef>
                <a:spcPct val="20000"/>
              </a:spcBef>
              <a:spcAft>
                <a:spcPct val="0"/>
              </a:spcAft>
              <a:buClr>
                <a:schemeClr val="tx1"/>
              </a:buClr>
              <a:buSzPct val="80000"/>
              <a:buChar char="–"/>
              <a:defRPr>
                <a:solidFill>
                  <a:schemeClr val="tx1"/>
                </a:solidFill>
                <a:latin typeface="+mn-lt"/>
                <a:ea typeface="+mn-ea"/>
              </a:defRPr>
            </a:lvl4pPr>
            <a:lvl5pPr marL="2057400" indent="-228600" algn="l" rtl="0" fontAlgn="base">
              <a:spcBef>
                <a:spcPct val="20000"/>
              </a:spcBef>
              <a:spcAft>
                <a:spcPct val="0"/>
              </a:spcAft>
              <a:buClr>
                <a:schemeClr val="tx1"/>
              </a:buClr>
              <a:buSzPct val="65000"/>
              <a:buFont typeface="Wingdings" pitchFamily="2" charset="2"/>
              <a:buChar char="l"/>
              <a:defRPr>
                <a:solidFill>
                  <a:schemeClr val="tx1"/>
                </a:solidFill>
                <a:latin typeface="+mn-lt"/>
                <a:ea typeface="+mn-ea"/>
              </a:defRPr>
            </a:lvl5pPr>
            <a:lvl6pPr marL="2514600" indent="-228600" algn="l" rtl="0" fontAlgn="base">
              <a:spcBef>
                <a:spcPct val="20000"/>
              </a:spcBef>
              <a:spcAft>
                <a:spcPct val="0"/>
              </a:spcAft>
              <a:buClr>
                <a:schemeClr val="tx1"/>
              </a:buClr>
              <a:buSzPct val="65000"/>
              <a:buFont typeface="Wingdings" pitchFamily="2" charset="2"/>
              <a:buChar char="l"/>
              <a:defRPr>
                <a:solidFill>
                  <a:schemeClr val="tx1"/>
                </a:solidFill>
                <a:latin typeface="+mn-lt"/>
                <a:ea typeface="+mn-ea"/>
              </a:defRPr>
            </a:lvl6pPr>
            <a:lvl7pPr marL="2971800" indent="-228600" algn="l" rtl="0" fontAlgn="base">
              <a:spcBef>
                <a:spcPct val="20000"/>
              </a:spcBef>
              <a:spcAft>
                <a:spcPct val="0"/>
              </a:spcAft>
              <a:buClr>
                <a:schemeClr val="tx1"/>
              </a:buClr>
              <a:buSzPct val="65000"/>
              <a:buFont typeface="Wingdings" pitchFamily="2" charset="2"/>
              <a:buChar char="l"/>
              <a:defRPr>
                <a:solidFill>
                  <a:schemeClr val="tx1"/>
                </a:solidFill>
                <a:latin typeface="+mn-lt"/>
                <a:ea typeface="+mn-ea"/>
              </a:defRPr>
            </a:lvl7pPr>
            <a:lvl8pPr marL="3429000" indent="-228600" algn="l" rtl="0" fontAlgn="base">
              <a:spcBef>
                <a:spcPct val="20000"/>
              </a:spcBef>
              <a:spcAft>
                <a:spcPct val="0"/>
              </a:spcAft>
              <a:buClr>
                <a:schemeClr val="tx1"/>
              </a:buClr>
              <a:buSzPct val="65000"/>
              <a:buFont typeface="Wingdings" pitchFamily="2" charset="2"/>
              <a:buChar char="l"/>
              <a:defRPr>
                <a:solidFill>
                  <a:schemeClr val="tx1"/>
                </a:solidFill>
                <a:latin typeface="+mn-lt"/>
                <a:ea typeface="+mn-ea"/>
              </a:defRPr>
            </a:lvl8pPr>
            <a:lvl9pPr marL="3886200" indent="-228600" algn="l" rtl="0" fontAlgn="base">
              <a:spcBef>
                <a:spcPct val="20000"/>
              </a:spcBef>
              <a:spcAft>
                <a:spcPct val="0"/>
              </a:spcAft>
              <a:buClr>
                <a:schemeClr val="tx1"/>
              </a:buClr>
              <a:buSzPct val="65000"/>
              <a:buFont typeface="Wingdings" pitchFamily="2" charset="2"/>
              <a:buChar char="l"/>
              <a:defRPr>
                <a:solidFill>
                  <a:schemeClr val="tx1"/>
                </a:solidFill>
                <a:latin typeface="+mn-lt"/>
                <a:ea typeface="+mn-ea"/>
              </a:defRPr>
            </a:lvl9pPr>
          </a:lstStyle>
          <a:p>
            <a:pPr marL="0" indent="0" eaLnBrk="1" hangingPunct="1">
              <a:buClr>
                <a:srgbClr val="003366"/>
              </a:buClr>
              <a:buFont typeface="Wingdings" pitchFamily="2" charset="2"/>
              <a:buNone/>
              <a:defRPr/>
            </a:pPr>
            <a:endParaRPr lang="zh-CN" altLang="en-US" sz="2400" b="0" kern="0" dirty="0"/>
          </a:p>
        </p:txBody>
      </p:sp>
      <p:graphicFrame>
        <p:nvGraphicFramePr>
          <p:cNvPr id="6" name="内容占位符 5">
            <a:extLst>
              <a:ext uri="{FF2B5EF4-FFF2-40B4-BE49-F238E27FC236}">
                <a16:creationId xmlns:a16="http://schemas.microsoft.com/office/drawing/2014/main" id="{C0C4647D-8C6C-6E45-910B-DE9F6126C049}"/>
              </a:ext>
            </a:extLst>
          </p:cNvPr>
          <p:cNvGraphicFramePr>
            <a:graphicFrameLocks noGrp="1"/>
          </p:cNvGraphicFramePr>
          <p:nvPr/>
        </p:nvGraphicFramePr>
        <p:xfrm>
          <a:off x="700088" y="1773238"/>
          <a:ext cx="7566025" cy="3657723"/>
        </p:xfrm>
        <a:graphic>
          <a:graphicData uri="http://schemas.openxmlformats.org/drawingml/2006/table">
            <a:tbl>
              <a:tblPr/>
              <a:tblGrid>
                <a:gridCol w="504825">
                  <a:extLst>
                    <a:ext uri="{9D8B030D-6E8A-4147-A177-3AD203B41FA5}">
                      <a16:colId xmlns:a16="http://schemas.microsoft.com/office/drawing/2014/main" val="20000"/>
                    </a:ext>
                  </a:extLst>
                </a:gridCol>
                <a:gridCol w="504825">
                  <a:extLst>
                    <a:ext uri="{9D8B030D-6E8A-4147-A177-3AD203B41FA5}">
                      <a16:colId xmlns:a16="http://schemas.microsoft.com/office/drawing/2014/main" val="20001"/>
                    </a:ext>
                  </a:extLst>
                </a:gridCol>
                <a:gridCol w="504825">
                  <a:extLst>
                    <a:ext uri="{9D8B030D-6E8A-4147-A177-3AD203B41FA5}">
                      <a16:colId xmlns:a16="http://schemas.microsoft.com/office/drawing/2014/main" val="20002"/>
                    </a:ext>
                  </a:extLst>
                </a:gridCol>
                <a:gridCol w="503237">
                  <a:extLst>
                    <a:ext uri="{9D8B030D-6E8A-4147-A177-3AD203B41FA5}">
                      <a16:colId xmlns:a16="http://schemas.microsoft.com/office/drawing/2014/main" val="20003"/>
                    </a:ext>
                  </a:extLst>
                </a:gridCol>
                <a:gridCol w="504825">
                  <a:extLst>
                    <a:ext uri="{9D8B030D-6E8A-4147-A177-3AD203B41FA5}">
                      <a16:colId xmlns:a16="http://schemas.microsoft.com/office/drawing/2014/main" val="20004"/>
                    </a:ext>
                  </a:extLst>
                </a:gridCol>
                <a:gridCol w="504825">
                  <a:extLst>
                    <a:ext uri="{9D8B030D-6E8A-4147-A177-3AD203B41FA5}">
                      <a16:colId xmlns:a16="http://schemas.microsoft.com/office/drawing/2014/main" val="20005"/>
                    </a:ext>
                  </a:extLst>
                </a:gridCol>
                <a:gridCol w="503238">
                  <a:extLst>
                    <a:ext uri="{9D8B030D-6E8A-4147-A177-3AD203B41FA5}">
                      <a16:colId xmlns:a16="http://schemas.microsoft.com/office/drawing/2014/main" val="20006"/>
                    </a:ext>
                  </a:extLst>
                </a:gridCol>
                <a:gridCol w="504825">
                  <a:extLst>
                    <a:ext uri="{9D8B030D-6E8A-4147-A177-3AD203B41FA5}">
                      <a16:colId xmlns:a16="http://schemas.microsoft.com/office/drawing/2014/main" val="20007"/>
                    </a:ext>
                  </a:extLst>
                </a:gridCol>
                <a:gridCol w="504825">
                  <a:extLst>
                    <a:ext uri="{9D8B030D-6E8A-4147-A177-3AD203B41FA5}">
                      <a16:colId xmlns:a16="http://schemas.microsoft.com/office/drawing/2014/main" val="20008"/>
                    </a:ext>
                  </a:extLst>
                </a:gridCol>
                <a:gridCol w="503237">
                  <a:extLst>
                    <a:ext uri="{9D8B030D-6E8A-4147-A177-3AD203B41FA5}">
                      <a16:colId xmlns:a16="http://schemas.microsoft.com/office/drawing/2014/main" val="20009"/>
                    </a:ext>
                  </a:extLst>
                </a:gridCol>
                <a:gridCol w="504825">
                  <a:extLst>
                    <a:ext uri="{9D8B030D-6E8A-4147-A177-3AD203B41FA5}">
                      <a16:colId xmlns:a16="http://schemas.microsoft.com/office/drawing/2014/main" val="20010"/>
                    </a:ext>
                  </a:extLst>
                </a:gridCol>
                <a:gridCol w="504825">
                  <a:extLst>
                    <a:ext uri="{9D8B030D-6E8A-4147-A177-3AD203B41FA5}">
                      <a16:colId xmlns:a16="http://schemas.microsoft.com/office/drawing/2014/main" val="20011"/>
                    </a:ext>
                  </a:extLst>
                </a:gridCol>
                <a:gridCol w="503238">
                  <a:extLst>
                    <a:ext uri="{9D8B030D-6E8A-4147-A177-3AD203B41FA5}">
                      <a16:colId xmlns:a16="http://schemas.microsoft.com/office/drawing/2014/main" val="20012"/>
                    </a:ext>
                  </a:extLst>
                </a:gridCol>
                <a:gridCol w="504825">
                  <a:extLst>
                    <a:ext uri="{9D8B030D-6E8A-4147-A177-3AD203B41FA5}">
                      <a16:colId xmlns:a16="http://schemas.microsoft.com/office/drawing/2014/main" val="20013"/>
                    </a:ext>
                  </a:extLst>
                </a:gridCol>
                <a:gridCol w="504825">
                  <a:extLst>
                    <a:ext uri="{9D8B030D-6E8A-4147-A177-3AD203B41FA5}">
                      <a16:colId xmlns:a16="http://schemas.microsoft.com/office/drawing/2014/main" val="20014"/>
                    </a:ext>
                  </a:extLst>
                </a:gridCol>
              </a:tblGrid>
              <a:tr h="1463307">
                <a:tc>
                  <a:txBody>
                    <a:bodyPr/>
                    <a:lstStyle>
                      <a:lvl1pPr eaLnBrk="0" hangingPunct="0">
                        <a:spcBef>
                          <a:spcPct val="20000"/>
                        </a:spcBef>
                        <a:buClr>
                          <a:schemeClr val="accent2"/>
                        </a:buClr>
                        <a:buFont typeface="Wingdings" pitchFamily="2" charset="2"/>
                        <a:defRPr sz="26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Font typeface="Wingdings" pitchFamily="2" charset="2"/>
                        <a:defRPr sz="22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2"/>
                        </a:buClr>
                        <a:buFont typeface="Wingdings" pitchFamily="2" charset="2"/>
                        <a:defRPr sz="21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5000"/>
                        </a:spcBef>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a:ln>
                            <a:noFill/>
                          </a:ln>
                          <a:solidFill>
                            <a:srgbClr val="FFFFFF"/>
                          </a:solidFill>
                          <a:effectLst/>
                          <a:latin typeface="Arial" panose="020B0604020202020204" pitchFamily="34" charset="0"/>
                          <a:ea typeface="宋体" panose="02010600030101010101" pitchFamily="2" charset="-122"/>
                        </a:rPr>
                        <a:t>数据编号</a:t>
                      </a:r>
                    </a:p>
                  </a:txBody>
                  <a:tcPr marL="91437" marR="91437" marT="45708" marB="4570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0070C0"/>
                    </a:solidFill>
                  </a:tcPr>
                </a:tc>
                <a:tc>
                  <a:txBody>
                    <a:bodyPr/>
                    <a:lstStyle>
                      <a:lvl1pPr eaLnBrk="0" hangingPunct="0">
                        <a:spcBef>
                          <a:spcPct val="20000"/>
                        </a:spcBef>
                        <a:buClr>
                          <a:schemeClr val="accent2"/>
                        </a:buClr>
                        <a:buFont typeface="Wingdings" pitchFamily="2" charset="2"/>
                        <a:defRPr sz="26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Font typeface="Wingdings" pitchFamily="2" charset="2"/>
                        <a:defRPr sz="22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2"/>
                        </a:buClr>
                        <a:buFont typeface="Wingdings" pitchFamily="2" charset="2"/>
                        <a:defRPr sz="21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5000"/>
                        </a:spcBef>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a:ln>
                            <a:noFill/>
                          </a:ln>
                          <a:solidFill>
                            <a:srgbClr val="FFFFFF"/>
                          </a:solidFill>
                          <a:effectLst/>
                          <a:latin typeface="Arial" panose="020B0604020202020204" pitchFamily="34" charset="0"/>
                          <a:ea typeface="宋体" panose="02010600030101010101" pitchFamily="2" charset="-122"/>
                        </a:rPr>
                        <a:t>原始分类</a:t>
                      </a:r>
                    </a:p>
                  </a:txBody>
                  <a:tcPr marL="91437" marR="91437" marT="45708" marB="4570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0070C0"/>
                    </a:solidFill>
                  </a:tcPr>
                </a:tc>
                <a:tc>
                  <a:txBody>
                    <a:bodyPr/>
                    <a:lstStyle>
                      <a:lvl1pPr eaLnBrk="0" hangingPunct="0">
                        <a:spcBef>
                          <a:spcPct val="20000"/>
                        </a:spcBef>
                        <a:buClr>
                          <a:schemeClr val="accent2"/>
                        </a:buClr>
                        <a:buFont typeface="Wingdings" pitchFamily="2" charset="2"/>
                        <a:defRPr sz="26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Font typeface="Wingdings" pitchFamily="2" charset="2"/>
                        <a:defRPr sz="22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2"/>
                        </a:buClr>
                        <a:buFont typeface="Wingdings" pitchFamily="2" charset="2"/>
                        <a:defRPr sz="21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5000"/>
                        </a:spcBef>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a:ln>
                            <a:noFill/>
                          </a:ln>
                          <a:solidFill>
                            <a:srgbClr val="FFFFFF"/>
                          </a:solidFill>
                          <a:effectLst/>
                          <a:latin typeface="Arial" panose="020B0604020202020204" pitchFamily="34" charset="0"/>
                          <a:ea typeface="宋体" panose="02010600030101010101" pitchFamily="2" charset="-122"/>
                        </a:rPr>
                        <a:t>预测分类</a:t>
                      </a:r>
                    </a:p>
                  </a:txBody>
                  <a:tcPr marL="91437" marR="91437" marT="45708" marB="4570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0070C0"/>
                    </a:solidFill>
                  </a:tcPr>
                </a:tc>
                <a:tc>
                  <a:txBody>
                    <a:bodyPr/>
                    <a:lstStyle>
                      <a:lvl1pPr eaLnBrk="0" hangingPunct="0">
                        <a:spcBef>
                          <a:spcPct val="20000"/>
                        </a:spcBef>
                        <a:buClr>
                          <a:schemeClr val="accent2"/>
                        </a:buClr>
                        <a:buFont typeface="Wingdings" pitchFamily="2" charset="2"/>
                        <a:defRPr sz="26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Font typeface="Wingdings" pitchFamily="2" charset="2"/>
                        <a:defRPr sz="22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2"/>
                        </a:buClr>
                        <a:buFont typeface="Wingdings" pitchFamily="2" charset="2"/>
                        <a:defRPr sz="21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5000"/>
                        </a:spcBef>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a:ln>
                            <a:noFill/>
                          </a:ln>
                          <a:solidFill>
                            <a:srgbClr val="FFFFFF"/>
                          </a:solidFill>
                          <a:effectLst/>
                          <a:latin typeface="Arial" panose="020B0604020202020204" pitchFamily="34" charset="0"/>
                          <a:ea typeface="宋体" panose="02010600030101010101" pitchFamily="2" charset="-122"/>
                        </a:rPr>
                        <a:t>数据编号</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a:ln>
                          <a:noFill/>
                        </a:ln>
                        <a:solidFill>
                          <a:srgbClr val="FFFFFF"/>
                        </a:solidFill>
                        <a:effectLst/>
                        <a:latin typeface="Arial" panose="020B0604020202020204" pitchFamily="34" charset="0"/>
                        <a:ea typeface="宋体" panose="02010600030101010101" pitchFamily="2" charset="-122"/>
                      </a:endParaRPr>
                    </a:p>
                  </a:txBody>
                  <a:tcPr marL="91437" marR="91437" marT="45708" marB="4570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0070C0"/>
                    </a:solidFill>
                  </a:tcPr>
                </a:tc>
                <a:tc>
                  <a:txBody>
                    <a:bodyPr/>
                    <a:lstStyle>
                      <a:lvl1pPr eaLnBrk="0" hangingPunct="0">
                        <a:spcBef>
                          <a:spcPct val="20000"/>
                        </a:spcBef>
                        <a:buClr>
                          <a:schemeClr val="accent2"/>
                        </a:buClr>
                        <a:buFont typeface="Wingdings" pitchFamily="2" charset="2"/>
                        <a:defRPr sz="26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Font typeface="Wingdings" pitchFamily="2" charset="2"/>
                        <a:defRPr sz="22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2"/>
                        </a:buClr>
                        <a:buFont typeface="Wingdings" pitchFamily="2" charset="2"/>
                        <a:defRPr sz="21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5000"/>
                        </a:spcBef>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a:ln>
                            <a:noFill/>
                          </a:ln>
                          <a:solidFill>
                            <a:srgbClr val="FFFFFF"/>
                          </a:solidFill>
                          <a:effectLst/>
                          <a:latin typeface="Arial" panose="020B0604020202020204" pitchFamily="34" charset="0"/>
                          <a:ea typeface="宋体" panose="02010600030101010101" pitchFamily="2" charset="-122"/>
                        </a:rPr>
                        <a:t>原始分类</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a:ln>
                          <a:noFill/>
                        </a:ln>
                        <a:solidFill>
                          <a:srgbClr val="FFFFFF"/>
                        </a:solidFill>
                        <a:effectLst/>
                        <a:latin typeface="Arial" panose="020B0604020202020204" pitchFamily="34" charset="0"/>
                        <a:ea typeface="宋体" panose="02010600030101010101" pitchFamily="2" charset="-122"/>
                      </a:endParaRPr>
                    </a:p>
                  </a:txBody>
                  <a:tcPr marL="91437" marR="91437" marT="45708" marB="4570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0070C0"/>
                    </a:solidFill>
                  </a:tcPr>
                </a:tc>
                <a:tc>
                  <a:txBody>
                    <a:bodyPr/>
                    <a:lstStyle>
                      <a:lvl1pPr eaLnBrk="0" hangingPunct="0">
                        <a:spcBef>
                          <a:spcPct val="20000"/>
                        </a:spcBef>
                        <a:buClr>
                          <a:schemeClr val="accent2"/>
                        </a:buClr>
                        <a:buFont typeface="Wingdings" pitchFamily="2" charset="2"/>
                        <a:defRPr sz="26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Font typeface="Wingdings" pitchFamily="2" charset="2"/>
                        <a:defRPr sz="22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2"/>
                        </a:buClr>
                        <a:buFont typeface="Wingdings" pitchFamily="2" charset="2"/>
                        <a:defRPr sz="21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5000"/>
                        </a:spcBef>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a:ln>
                            <a:noFill/>
                          </a:ln>
                          <a:solidFill>
                            <a:srgbClr val="FFFFFF"/>
                          </a:solidFill>
                          <a:effectLst/>
                          <a:latin typeface="Arial" panose="020B0604020202020204" pitchFamily="34" charset="0"/>
                          <a:ea typeface="宋体" panose="02010600030101010101" pitchFamily="2" charset="-122"/>
                        </a:rPr>
                        <a:t>预测分类</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a:ln>
                          <a:noFill/>
                        </a:ln>
                        <a:solidFill>
                          <a:srgbClr val="FFFFFF"/>
                        </a:solidFill>
                        <a:effectLst/>
                        <a:latin typeface="Arial" panose="020B0604020202020204" pitchFamily="34" charset="0"/>
                        <a:ea typeface="宋体" panose="02010600030101010101" pitchFamily="2" charset="-122"/>
                      </a:endParaRPr>
                    </a:p>
                  </a:txBody>
                  <a:tcPr marL="91437" marR="91437" marT="45708" marB="4570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0070C0"/>
                    </a:solidFill>
                  </a:tcPr>
                </a:tc>
                <a:tc>
                  <a:txBody>
                    <a:bodyPr/>
                    <a:lstStyle>
                      <a:lvl1pPr eaLnBrk="0" hangingPunct="0">
                        <a:spcBef>
                          <a:spcPct val="20000"/>
                        </a:spcBef>
                        <a:buClr>
                          <a:schemeClr val="accent2"/>
                        </a:buClr>
                        <a:buFont typeface="Wingdings" pitchFamily="2" charset="2"/>
                        <a:defRPr sz="26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Font typeface="Wingdings" pitchFamily="2" charset="2"/>
                        <a:defRPr sz="22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2"/>
                        </a:buClr>
                        <a:buFont typeface="Wingdings" pitchFamily="2" charset="2"/>
                        <a:defRPr sz="21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5000"/>
                        </a:spcBef>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a:ln>
                            <a:noFill/>
                          </a:ln>
                          <a:solidFill>
                            <a:srgbClr val="FFFFFF"/>
                          </a:solidFill>
                          <a:effectLst/>
                          <a:latin typeface="Arial" panose="020B0604020202020204" pitchFamily="34" charset="0"/>
                          <a:ea typeface="宋体" panose="02010600030101010101" pitchFamily="2" charset="-122"/>
                        </a:rPr>
                        <a:t>数据编号</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a:ln>
                          <a:noFill/>
                        </a:ln>
                        <a:solidFill>
                          <a:srgbClr val="FFFFFF"/>
                        </a:solidFill>
                        <a:effectLst/>
                        <a:latin typeface="Arial" panose="020B0604020202020204" pitchFamily="34" charset="0"/>
                        <a:ea typeface="宋体" panose="02010600030101010101" pitchFamily="2" charset="-122"/>
                      </a:endParaRPr>
                    </a:p>
                  </a:txBody>
                  <a:tcPr marL="91437" marR="91437" marT="45708" marB="4570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0070C0"/>
                    </a:solidFill>
                  </a:tcPr>
                </a:tc>
                <a:tc>
                  <a:txBody>
                    <a:bodyPr/>
                    <a:lstStyle>
                      <a:lvl1pPr eaLnBrk="0" hangingPunct="0">
                        <a:spcBef>
                          <a:spcPct val="20000"/>
                        </a:spcBef>
                        <a:buClr>
                          <a:schemeClr val="accent2"/>
                        </a:buClr>
                        <a:buFont typeface="Wingdings" pitchFamily="2" charset="2"/>
                        <a:defRPr sz="26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Font typeface="Wingdings" pitchFamily="2" charset="2"/>
                        <a:defRPr sz="22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2"/>
                        </a:buClr>
                        <a:buFont typeface="Wingdings" pitchFamily="2" charset="2"/>
                        <a:defRPr sz="21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5000"/>
                        </a:spcBef>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a:ln>
                            <a:noFill/>
                          </a:ln>
                          <a:solidFill>
                            <a:srgbClr val="FFFFFF"/>
                          </a:solidFill>
                          <a:effectLst/>
                          <a:latin typeface="Arial" panose="020B0604020202020204" pitchFamily="34" charset="0"/>
                          <a:ea typeface="宋体" panose="02010600030101010101" pitchFamily="2" charset="-122"/>
                        </a:rPr>
                        <a:t>原始分类</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a:ln>
                          <a:noFill/>
                        </a:ln>
                        <a:solidFill>
                          <a:srgbClr val="FFFFFF"/>
                        </a:solidFill>
                        <a:effectLst/>
                        <a:latin typeface="Arial" panose="020B0604020202020204" pitchFamily="34" charset="0"/>
                        <a:ea typeface="宋体" panose="02010600030101010101" pitchFamily="2" charset="-122"/>
                      </a:endParaRPr>
                    </a:p>
                  </a:txBody>
                  <a:tcPr marL="91437" marR="91437" marT="45708" marB="4570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0070C0"/>
                    </a:solidFill>
                  </a:tcPr>
                </a:tc>
                <a:tc>
                  <a:txBody>
                    <a:bodyPr/>
                    <a:lstStyle>
                      <a:lvl1pPr eaLnBrk="0" hangingPunct="0">
                        <a:spcBef>
                          <a:spcPct val="20000"/>
                        </a:spcBef>
                        <a:buClr>
                          <a:schemeClr val="accent2"/>
                        </a:buClr>
                        <a:buFont typeface="Wingdings" pitchFamily="2" charset="2"/>
                        <a:defRPr sz="26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Font typeface="Wingdings" pitchFamily="2" charset="2"/>
                        <a:defRPr sz="22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2"/>
                        </a:buClr>
                        <a:buFont typeface="Wingdings" pitchFamily="2" charset="2"/>
                        <a:defRPr sz="21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5000"/>
                        </a:spcBef>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a:ln>
                            <a:noFill/>
                          </a:ln>
                          <a:solidFill>
                            <a:srgbClr val="FFFFFF"/>
                          </a:solidFill>
                          <a:effectLst/>
                          <a:latin typeface="Arial" panose="020B0604020202020204" pitchFamily="34" charset="0"/>
                          <a:ea typeface="宋体" panose="02010600030101010101" pitchFamily="2" charset="-122"/>
                        </a:rPr>
                        <a:t>预测分类</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a:ln>
                          <a:noFill/>
                        </a:ln>
                        <a:solidFill>
                          <a:srgbClr val="FFFFFF"/>
                        </a:solidFill>
                        <a:effectLst/>
                        <a:latin typeface="Arial" panose="020B0604020202020204" pitchFamily="34" charset="0"/>
                        <a:ea typeface="宋体" panose="02010600030101010101" pitchFamily="2" charset="-122"/>
                      </a:endParaRPr>
                    </a:p>
                  </a:txBody>
                  <a:tcPr marL="91437" marR="91437" marT="45708" marB="4570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0070C0"/>
                    </a:solidFill>
                  </a:tcPr>
                </a:tc>
                <a:tc>
                  <a:txBody>
                    <a:bodyPr/>
                    <a:lstStyle>
                      <a:lvl1pPr eaLnBrk="0" hangingPunct="0">
                        <a:spcBef>
                          <a:spcPct val="20000"/>
                        </a:spcBef>
                        <a:buClr>
                          <a:schemeClr val="accent2"/>
                        </a:buClr>
                        <a:buFont typeface="Wingdings" pitchFamily="2" charset="2"/>
                        <a:defRPr sz="26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Font typeface="Wingdings" pitchFamily="2" charset="2"/>
                        <a:defRPr sz="22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2"/>
                        </a:buClr>
                        <a:buFont typeface="Wingdings" pitchFamily="2" charset="2"/>
                        <a:defRPr sz="21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5000"/>
                        </a:spcBef>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a:ln>
                            <a:noFill/>
                          </a:ln>
                          <a:solidFill>
                            <a:srgbClr val="FFFFFF"/>
                          </a:solidFill>
                          <a:effectLst/>
                          <a:latin typeface="Arial" panose="020B0604020202020204" pitchFamily="34" charset="0"/>
                          <a:ea typeface="宋体" panose="02010600030101010101" pitchFamily="2" charset="-122"/>
                        </a:rPr>
                        <a:t>数据编号</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a:ln>
                          <a:noFill/>
                        </a:ln>
                        <a:solidFill>
                          <a:srgbClr val="FFFFFF"/>
                        </a:solidFill>
                        <a:effectLst/>
                        <a:latin typeface="Arial" panose="020B0604020202020204" pitchFamily="34" charset="0"/>
                        <a:ea typeface="宋体" panose="02010600030101010101" pitchFamily="2" charset="-122"/>
                      </a:endParaRPr>
                    </a:p>
                  </a:txBody>
                  <a:tcPr marL="91437" marR="91437" marT="45708" marB="4570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0070C0"/>
                    </a:solidFill>
                  </a:tcPr>
                </a:tc>
                <a:tc>
                  <a:txBody>
                    <a:bodyPr/>
                    <a:lstStyle>
                      <a:lvl1pPr eaLnBrk="0" hangingPunct="0">
                        <a:spcBef>
                          <a:spcPct val="20000"/>
                        </a:spcBef>
                        <a:buClr>
                          <a:schemeClr val="accent2"/>
                        </a:buClr>
                        <a:buFont typeface="Wingdings" pitchFamily="2" charset="2"/>
                        <a:defRPr sz="26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Font typeface="Wingdings" pitchFamily="2" charset="2"/>
                        <a:defRPr sz="22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2"/>
                        </a:buClr>
                        <a:buFont typeface="Wingdings" pitchFamily="2" charset="2"/>
                        <a:defRPr sz="21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5000"/>
                        </a:spcBef>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a:ln>
                            <a:noFill/>
                          </a:ln>
                          <a:solidFill>
                            <a:srgbClr val="FFFFFF"/>
                          </a:solidFill>
                          <a:effectLst/>
                          <a:latin typeface="Arial" panose="020B0604020202020204" pitchFamily="34" charset="0"/>
                          <a:ea typeface="宋体" panose="02010600030101010101" pitchFamily="2" charset="-122"/>
                        </a:rPr>
                        <a:t>原始分类</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a:ln>
                          <a:noFill/>
                        </a:ln>
                        <a:solidFill>
                          <a:srgbClr val="FFFFFF"/>
                        </a:solidFill>
                        <a:effectLst/>
                        <a:latin typeface="Arial" panose="020B0604020202020204" pitchFamily="34" charset="0"/>
                        <a:ea typeface="宋体" panose="02010600030101010101" pitchFamily="2" charset="-122"/>
                      </a:endParaRPr>
                    </a:p>
                  </a:txBody>
                  <a:tcPr marL="91437" marR="91437" marT="45708" marB="4570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0070C0"/>
                    </a:solidFill>
                  </a:tcPr>
                </a:tc>
                <a:tc>
                  <a:txBody>
                    <a:bodyPr/>
                    <a:lstStyle>
                      <a:lvl1pPr eaLnBrk="0" hangingPunct="0">
                        <a:spcBef>
                          <a:spcPct val="20000"/>
                        </a:spcBef>
                        <a:buClr>
                          <a:schemeClr val="accent2"/>
                        </a:buClr>
                        <a:buFont typeface="Wingdings" pitchFamily="2" charset="2"/>
                        <a:defRPr sz="26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Font typeface="Wingdings" pitchFamily="2" charset="2"/>
                        <a:defRPr sz="22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2"/>
                        </a:buClr>
                        <a:buFont typeface="Wingdings" pitchFamily="2" charset="2"/>
                        <a:defRPr sz="21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5000"/>
                        </a:spcBef>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a:ln>
                            <a:noFill/>
                          </a:ln>
                          <a:solidFill>
                            <a:srgbClr val="FFFFFF"/>
                          </a:solidFill>
                          <a:effectLst/>
                          <a:latin typeface="Arial" panose="020B0604020202020204" pitchFamily="34" charset="0"/>
                          <a:ea typeface="宋体" panose="02010600030101010101" pitchFamily="2" charset="-122"/>
                        </a:rPr>
                        <a:t>预测分类</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a:ln>
                          <a:noFill/>
                        </a:ln>
                        <a:solidFill>
                          <a:srgbClr val="FFFFFF"/>
                        </a:solidFill>
                        <a:effectLst/>
                        <a:latin typeface="Arial" panose="020B0604020202020204" pitchFamily="34" charset="0"/>
                        <a:ea typeface="宋体" panose="02010600030101010101" pitchFamily="2" charset="-122"/>
                      </a:endParaRPr>
                    </a:p>
                  </a:txBody>
                  <a:tcPr marL="91437" marR="91437" marT="45708" marB="4570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0070C0"/>
                    </a:solidFill>
                  </a:tcPr>
                </a:tc>
                <a:tc>
                  <a:txBody>
                    <a:bodyPr/>
                    <a:lstStyle>
                      <a:lvl1pPr eaLnBrk="0" hangingPunct="0">
                        <a:spcBef>
                          <a:spcPct val="20000"/>
                        </a:spcBef>
                        <a:buClr>
                          <a:schemeClr val="accent2"/>
                        </a:buClr>
                        <a:buFont typeface="Wingdings" pitchFamily="2" charset="2"/>
                        <a:defRPr sz="26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Font typeface="Wingdings" pitchFamily="2" charset="2"/>
                        <a:defRPr sz="22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2"/>
                        </a:buClr>
                        <a:buFont typeface="Wingdings" pitchFamily="2" charset="2"/>
                        <a:defRPr sz="21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5000"/>
                        </a:spcBef>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a:ln>
                            <a:noFill/>
                          </a:ln>
                          <a:solidFill>
                            <a:srgbClr val="FFFFFF"/>
                          </a:solidFill>
                          <a:effectLst/>
                          <a:latin typeface="Arial" panose="020B0604020202020204" pitchFamily="34" charset="0"/>
                          <a:ea typeface="宋体" panose="02010600030101010101" pitchFamily="2" charset="-122"/>
                        </a:rPr>
                        <a:t>数据编号</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a:ln>
                          <a:noFill/>
                        </a:ln>
                        <a:solidFill>
                          <a:srgbClr val="FFFFFF"/>
                        </a:solidFill>
                        <a:effectLst/>
                        <a:latin typeface="Arial" panose="020B0604020202020204" pitchFamily="34" charset="0"/>
                        <a:ea typeface="宋体" panose="02010600030101010101" pitchFamily="2" charset="-122"/>
                      </a:endParaRPr>
                    </a:p>
                  </a:txBody>
                  <a:tcPr marL="91437" marR="91437" marT="45708" marB="4570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0070C0"/>
                    </a:solidFill>
                  </a:tcPr>
                </a:tc>
                <a:tc>
                  <a:txBody>
                    <a:bodyPr/>
                    <a:lstStyle>
                      <a:lvl1pPr eaLnBrk="0" hangingPunct="0">
                        <a:spcBef>
                          <a:spcPct val="20000"/>
                        </a:spcBef>
                        <a:buClr>
                          <a:schemeClr val="accent2"/>
                        </a:buClr>
                        <a:buFont typeface="Wingdings" pitchFamily="2" charset="2"/>
                        <a:defRPr sz="26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Font typeface="Wingdings" pitchFamily="2" charset="2"/>
                        <a:defRPr sz="22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2"/>
                        </a:buClr>
                        <a:buFont typeface="Wingdings" pitchFamily="2" charset="2"/>
                        <a:defRPr sz="21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5000"/>
                        </a:spcBef>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a:ln>
                            <a:noFill/>
                          </a:ln>
                          <a:solidFill>
                            <a:srgbClr val="FFFFFF"/>
                          </a:solidFill>
                          <a:effectLst/>
                          <a:latin typeface="Arial" panose="020B0604020202020204" pitchFamily="34" charset="0"/>
                          <a:ea typeface="宋体" panose="02010600030101010101" pitchFamily="2" charset="-122"/>
                        </a:rPr>
                        <a:t>原始分类</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a:ln>
                          <a:noFill/>
                        </a:ln>
                        <a:solidFill>
                          <a:srgbClr val="FFFFFF"/>
                        </a:solidFill>
                        <a:effectLst/>
                        <a:latin typeface="Arial" panose="020B0604020202020204" pitchFamily="34" charset="0"/>
                        <a:ea typeface="宋体" panose="02010600030101010101" pitchFamily="2" charset="-122"/>
                      </a:endParaRPr>
                    </a:p>
                  </a:txBody>
                  <a:tcPr marL="91437" marR="91437" marT="45708" marB="4570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0070C0"/>
                    </a:solidFill>
                  </a:tcPr>
                </a:tc>
                <a:tc>
                  <a:txBody>
                    <a:bodyPr/>
                    <a:lstStyle>
                      <a:lvl1pPr eaLnBrk="0" hangingPunct="0">
                        <a:spcBef>
                          <a:spcPct val="20000"/>
                        </a:spcBef>
                        <a:buClr>
                          <a:schemeClr val="accent2"/>
                        </a:buClr>
                        <a:buFont typeface="Wingdings" pitchFamily="2" charset="2"/>
                        <a:defRPr sz="26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Font typeface="Wingdings" pitchFamily="2" charset="2"/>
                        <a:defRPr sz="22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2"/>
                        </a:buClr>
                        <a:buFont typeface="Wingdings" pitchFamily="2" charset="2"/>
                        <a:defRPr sz="21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5000"/>
                        </a:spcBef>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a:ln>
                            <a:noFill/>
                          </a:ln>
                          <a:solidFill>
                            <a:srgbClr val="FFFFFF"/>
                          </a:solidFill>
                          <a:effectLst/>
                          <a:latin typeface="Arial" panose="020B0604020202020204" pitchFamily="34" charset="0"/>
                          <a:ea typeface="宋体" panose="02010600030101010101" pitchFamily="2" charset="-122"/>
                        </a:rPr>
                        <a:t>预测分类</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a:ln>
                          <a:noFill/>
                        </a:ln>
                        <a:solidFill>
                          <a:srgbClr val="FFFFFF"/>
                        </a:solidFill>
                        <a:effectLst/>
                        <a:latin typeface="Arial" panose="020B0604020202020204" pitchFamily="34" charset="0"/>
                        <a:ea typeface="宋体" panose="02010600030101010101" pitchFamily="2" charset="-122"/>
                      </a:endParaRPr>
                    </a:p>
                  </a:txBody>
                  <a:tcPr marL="91437" marR="91437" marT="45708" marB="4570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0070C0"/>
                    </a:solidFill>
                  </a:tcPr>
                </a:tc>
                <a:extLst>
                  <a:ext uri="{0D108BD9-81ED-4DB2-BD59-A6C34878D82A}">
                    <a16:rowId xmlns:a16="http://schemas.microsoft.com/office/drawing/2014/main" val="10000"/>
                  </a:ext>
                </a:extLst>
              </a:tr>
              <a:tr h="365716">
                <a:tc>
                  <a:txBody>
                    <a:bodyPr/>
                    <a:lstStyle>
                      <a:lvl1pPr eaLnBrk="0" hangingPunct="0">
                        <a:spcBef>
                          <a:spcPct val="20000"/>
                        </a:spcBef>
                        <a:buClr>
                          <a:schemeClr val="accent2"/>
                        </a:buClr>
                        <a:buFont typeface="Wingdings" pitchFamily="2" charset="2"/>
                        <a:defRPr sz="26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Font typeface="Wingdings" pitchFamily="2" charset="2"/>
                        <a:defRPr sz="22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2"/>
                        </a:buClr>
                        <a:buFont typeface="Wingdings" pitchFamily="2" charset="2"/>
                        <a:defRPr sz="21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5000"/>
                        </a:spcBef>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rgbClr val="000000"/>
                          </a:solidFill>
                          <a:effectLst/>
                          <a:latin typeface="Arial" panose="020B0604020202020204" pitchFamily="34" charset="0"/>
                          <a:ea typeface="宋体" panose="02010600030101010101" pitchFamily="2" charset="-122"/>
                        </a:rPr>
                        <a:t>1</a:t>
                      </a:r>
                      <a:endParaRPr kumimoji="0" lang="zh-CN" altLang="en-US" sz="1800" b="0" i="0" u="none" strike="noStrike" cap="none" normalizeH="0" baseline="0">
                        <a:ln>
                          <a:noFill/>
                        </a:ln>
                        <a:solidFill>
                          <a:srgbClr val="000000"/>
                        </a:solidFill>
                        <a:effectLst/>
                        <a:latin typeface="Arial" panose="020B0604020202020204" pitchFamily="34" charset="0"/>
                        <a:ea typeface="宋体" panose="02010600030101010101" pitchFamily="2" charset="-122"/>
                      </a:endParaRPr>
                    </a:p>
                  </a:txBody>
                  <a:tcPr marL="91437" marR="91437" marT="45708" marB="4570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0E4E9"/>
                    </a:solidFill>
                  </a:tcPr>
                </a:tc>
                <a:tc>
                  <a:txBody>
                    <a:bodyPr/>
                    <a:lstStyle>
                      <a:lvl1pPr eaLnBrk="0" hangingPunct="0">
                        <a:spcBef>
                          <a:spcPct val="20000"/>
                        </a:spcBef>
                        <a:buClr>
                          <a:schemeClr val="accent2"/>
                        </a:buClr>
                        <a:buFont typeface="Wingdings" pitchFamily="2" charset="2"/>
                        <a:defRPr sz="26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Font typeface="Wingdings" pitchFamily="2" charset="2"/>
                        <a:defRPr sz="22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2"/>
                        </a:buClr>
                        <a:buFont typeface="Wingdings" pitchFamily="2" charset="2"/>
                        <a:defRPr sz="21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5000"/>
                        </a:spcBef>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rgbClr val="000000"/>
                          </a:solidFill>
                          <a:effectLst/>
                          <a:latin typeface="Arial" panose="020B0604020202020204" pitchFamily="34" charset="0"/>
                          <a:ea typeface="宋体" panose="02010600030101010101" pitchFamily="2" charset="-122"/>
                        </a:rPr>
                        <a:t>3</a:t>
                      </a:r>
                      <a:endParaRPr kumimoji="0" lang="zh-CN" altLang="en-US" sz="1800" b="0" i="0" u="none" strike="noStrike" cap="none" normalizeH="0" baseline="0">
                        <a:ln>
                          <a:noFill/>
                        </a:ln>
                        <a:solidFill>
                          <a:srgbClr val="000000"/>
                        </a:solidFill>
                        <a:effectLst/>
                        <a:latin typeface="Arial" panose="020B0604020202020204" pitchFamily="34" charset="0"/>
                        <a:ea typeface="宋体" panose="02010600030101010101" pitchFamily="2" charset="-122"/>
                      </a:endParaRPr>
                    </a:p>
                  </a:txBody>
                  <a:tcPr marL="91437" marR="91437" marT="45708" marB="4570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0E4E9"/>
                    </a:solidFill>
                  </a:tcPr>
                </a:tc>
                <a:tc>
                  <a:txBody>
                    <a:bodyPr/>
                    <a:lstStyle>
                      <a:lvl1pPr eaLnBrk="0" hangingPunct="0">
                        <a:spcBef>
                          <a:spcPct val="20000"/>
                        </a:spcBef>
                        <a:buClr>
                          <a:schemeClr val="accent2"/>
                        </a:buClr>
                        <a:buFont typeface="Wingdings" pitchFamily="2" charset="2"/>
                        <a:defRPr sz="26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Font typeface="Wingdings" pitchFamily="2" charset="2"/>
                        <a:defRPr sz="22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2"/>
                        </a:buClr>
                        <a:buFont typeface="Wingdings" pitchFamily="2" charset="2"/>
                        <a:defRPr sz="21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5000"/>
                        </a:spcBef>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rgbClr val="000000"/>
                          </a:solidFill>
                          <a:effectLst/>
                          <a:latin typeface="Arial" panose="020B0604020202020204" pitchFamily="34" charset="0"/>
                          <a:ea typeface="宋体" panose="02010600030101010101" pitchFamily="2" charset="-122"/>
                        </a:rPr>
                        <a:t>3</a:t>
                      </a:r>
                      <a:endParaRPr kumimoji="0" lang="zh-CN" altLang="en-US" sz="1800" b="0" i="0" u="none" strike="noStrike" cap="none" normalizeH="0" baseline="0">
                        <a:ln>
                          <a:noFill/>
                        </a:ln>
                        <a:solidFill>
                          <a:srgbClr val="000000"/>
                        </a:solidFill>
                        <a:effectLst/>
                        <a:latin typeface="Arial" panose="020B0604020202020204" pitchFamily="34" charset="0"/>
                        <a:ea typeface="宋体" panose="02010600030101010101" pitchFamily="2" charset="-122"/>
                      </a:endParaRPr>
                    </a:p>
                  </a:txBody>
                  <a:tcPr marL="91437" marR="91437" marT="45708" marB="4570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0E4E9"/>
                    </a:solidFill>
                  </a:tcPr>
                </a:tc>
                <a:tc>
                  <a:txBody>
                    <a:bodyPr/>
                    <a:lstStyle>
                      <a:lvl1pPr eaLnBrk="0" hangingPunct="0">
                        <a:spcBef>
                          <a:spcPct val="20000"/>
                        </a:spcBef>
                        <a:buClr>
                          <a:schemeClr val="accent2"/>
                        </a:buClr>
                        <a:buFont typeface="Wingdings" pitchFamily="2" charset="2"/>
                        <a:defRPr sz="26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Font typeface="Wingdings" pitchFamily="2" charset="2"/>
                        <a:defRPr sz="22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2"/>
                        </a:buClr>
                        <a:buFont typeface="Wingdings" pitchFamily="2" charset="2"/>
                        <a:defRPr sz="21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5000"/>
                        </a:spcBef>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rgbClr val="000000"/>
                          </a:solidFill>
                          <a:effectLst/>
                          <a:latin typeface="Arial" panose="020B0604020202020204" pitchFamily="34" charset="0"/>
                          <a:ea typeface="宋体" panose="02010600030101010101" pitchFamily="2" charset="-122"/>
                        </a:rPr>
                        <a:t>7</a:t>
                      </a:r>
                      <a:endParaRPr kumimoji="0" lang="zh-CN" altLang="en-US" sz="1800" b="0" i="0" u="none" strike="noStrike" cap="none" normalizeH="0" baseline="0">
                        <a:ln>
                          <a:noFill/>
                        </a:ln>
                        <a:solidFill>
                          <a:srgbClr val="000000"/>
                        </a:solidFill>
                        <a:effectLst/>
                        <a:latin typeface="Arial" panose="020B0604020202020204" pitchFamily="34" charset="0"/>
                        <a:ea typeface="宋体" panose="02010600030101010101" pitchFamily="2" charset="-122"/>
                      </a:endParaRPr>
                    </a:p>
                  </a:txBody>
                  <a:tcPr marL="91437" marR="91437" marT="45708" marB="4570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0E4E9"/>
                    </a:solidFill>
                  </a:tcPr>
                </a:tc>
                <a:tc>
                  <a:txBody>
                    <a:bodyPr/>
                    <a:lstStyle>
                      <a:lvl1pPr eaLnBrk="0" hangingPunct="0">
                        <a:spcBef>
                          <a:spcPct val="20000"/>
                        </a:spcBef>
                        <a:buClr>
                          <a:schemeClr val="accent2"/>
                        </a:buClr>
                        <a:buFont typeface="Wingdings" pitchFamily="2" charset="2"/>
                        <a:defRPr sz="26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Font typeface="Wingdings" pitchFamily="2" charset="2"/>
                        <a:defRPr sz="22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2"/>
                        </a:buClr>
                        <a:buFont typeface="Wingdings" pitchFamily="2" charset="2"/>
                        <a:defRPr sz="21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5000"/>
                        </a:spcBef>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rgbClr val="000000"/>
                          </a:solidFill>
                          <a:effectLst/>
                          <a:latin typeface="Arial" panose="020B0604020202020204" pitchFamily="34" charset="0"/>
                          <a:ea typeface="宋体" panose="02010600030101010101" pitchFamily="2" charset="-122"/>
                        </a:rPr>
                        <a:t>2</a:t>
                      </a:r>
                      <a:endParaRPr kumimoji="0" lang="zh-CN" altLang="en-US" sz="1800" b="0" i="0" u="none" strike="noStrike" cap="none" normalizeH="0" baseline="0">
                        <a:ln>
                          <a:noFill/>
                        </a:ln>
                        <a:solidFill>
                          <a:srgbClr val="000000"/>
                        </a:solidFill>
                        <a:effectLst/>
                        <a:latin typeface="Arial" panose="020B0604020202020204" pitchFamily="34" charset="0"/>
                        <a:ea typeface="宋体" panose="02010600030101010101" pitchFamily="2" charset="-122"/>
                      </a:endParaRPr>
                    </a:p>
                  </a:txBody>
                  <a:tcPr marL="91437" marR="91437" marT="45708" marB="4570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0E4E9"/>
                    </a:solidFill>
                  </a:tcPr>
                </a:tc>
                <a:tc>
                  <a:txBody>
                    <a:bodyPr/>
                    <a:lstStyle>
                      <a:lvl1pPr eaLnBrk="0" hangingPunct="0">
                        <a:spcBef>
                          <a:spcPct val="20000"/>
                        </a:spcBef>
                        <a:buClr>
                          <a:schemeClr val="accent2"/>
                        </a:buClr>
                        <a:buFont typeface="Wingdings" pitchFamily="2" charset="2"/>
                        <a:defRPr sz="26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Font typeface="Wingdings" pitchFamily="2" charset="2"/>
                        <a:defRPr sz="22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2"/>
                        </a:buClr>
                        <a:buFont typeface="Wingdings" pitchFamily="2" charset="2"/>
                        <a:defRPr sz="21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5000"/>
                        </a:spcBef>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rgbClr val="000000"/>
                          </a:solidFill>
                          <a:effectLst/>
                          <a:latin typeface="Arial" panose="020B0604020202020204" pitchFamily="34" charset="0"/>
                          <a:ea typeface="宋体" panose="02010600030101010101" pitchFamily="2" charset="-122"/>
                        </a:rPr>
                        <a:t>2</a:t>
                      </a:r>
                      <a:endParaRPr kumimoji="0" lang="zh-CN" altLang="en-US" sz="1800" b="0" i="0" u="none" strike="noStrike" cap="none" normalizeH="0" baseline="0">
                        <a:ln>
                          <a:noFill/>
                        </a:ln>
                        <a:solidFill>
                          <a:srgbClr val="000000"/>
                        </a:solidFill>
                        <a:effectLst/>
                        <a:latin typeface="Arial" panose="020B0604020202020204" pitchFamily="34" charset="0"/>
                        <a:ea typeface="宋体" panose="02010600030101010101" pitchFamily="2" charset="-122"/>
                      </a:endParaRPr>
                    </a:p>
                  </a:txBody>
                  <a:tcPr marL="91437" marR="91437" marT="45708" marB="4570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0E4E9"/>
                    </a:solidFill>
                  </a:tcPr>
                </a:tc>
                <a:tc>
                  <a:txBody>
                    <a:bodyPr/>
                    <a:lstStyle>
                      <a:lvl1pPr eaLnBrk="0" hangingPunct="0">
                        <a:spcBef>
                          <a:spcPct val="20000"/>
                        </a:spcBef>
                        <a:buClr>
                          <a:schemeClr val="accent2"/>
                        </a:buClr>
                        <a:buFont typeface="Wingdings" pitchFamily="2" charset="2"/>
                        <a:defRPr sz="26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Font typeface="Wingdings" pitchFamily="2" charset="2"/>
                        <a:defRPr sz="22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2"/>
                        </a:buClr>
                        <a:buFont typeface="Wingdings" pitchFamily="2" charset="2"/>
                        <a:defRPr sz="21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5000"/>
                        </a:spcBef>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rgbClr val="000000"/>
                          </a:solidFill>
                          <a:effectLst/>
                          <a:latin typeface="Arial" panose="020B0604020202020204" pitchFamily="34" charset="0"/>
                          <a:ea typeface="宋体" panose="02010600030101010101" pitchFamily="2" charset="-122"/>
                        </a:rPr>
                        <a:t>13</a:t>
                      </a:r>
                      <a:endParaRPr kumimoji="0" lang="zh-CN" altLang="en-US" sz="1800" b="0" i="0" u="none" strike="noStrike" cap="none" normalizeH="0" baseline="0">
                        <a:ln>
                          <a:noFill/>
                        </a:ln>
                        <a:solidFill>
                          <a:srgbClr val="000000"/>
                        </a:solidFill>
                        <a:effectLst/>
                        <a:latin typeface="Arial" panose="020B0604020202020204" pitchFamily="34" charset="0"/>
                        <a:ea typeface="宋体" panose="02010600030101010101" pitchFamily="2" charset="-122"/>
                      </a:endParaRPr>
                    </a:p>
                  </a:txBody>
                  <a:tcPr marL="91437" marR="91437" marT="45708" marB="4570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0E4E9"/>
                    </a:solidFill>
                  </a:tcPr>
                </a:tc>
                <a:tc>
                  <a:txBody>
                    <a:bodyPr/>
                    <a:lstStyle>
                      <a:lvl1pPr eaLnBrk="0" hangingPunct="0">
                        <a:spcBef>
                          <a:spcPct val="20000"/>
                        </a:spcBef>
                        <a:buClr>
                          <a:schemeClr val="accent2"/>
                        </a:buClr>
                        <a:buFont typeface="Wingdings" pitchFamily="2" charset="2"/>
                        <a:defRPr sz="26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Font typeface="Wingdings" pitchFamily="2" charset="2"/>
                        <a:defRPr sz="22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2"/>
                        </a:buClr>
                        <a:buFont typeface="Wingdings" pitchFamily="2" charset="2"/>
                        <a:defRPr sz="21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5000"/>
                        </a:spcBef>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rgbClr val="000000"/>
                          </a:solidFill>
                          <a:effectLst/>
                          <a:latin typeface="Arial" panose="020B0604020202020204" pitchFamily="34" charset="0"/>
                          <a:ea typeface="宋体" panose="02010600030101010101" pitchFamily="2" charset="-122"/>
                        </a:rPr>
                        <a:t>1</a:t>
                      </a:r>
                      <a:endParaRPr kumimoji="0" lang="zh-CN" altLang="en-US" sz="1800" b="0" i="0" u="none" strike="noStrike" cap="none" normalizeH="0" baseline="0">
                        <a:ln>
                          <a:noFill/>
                        </a:ln>
                        <a:solidFill>
                          <a:srgbClr val="000000"/>
                        </a:solidFill>
                        <a:effectLst/>
                        <a:latin typeface="Arial" panose="020B0604020202020204" pitchFamily="34" charset="0"/>
                        <a:ea typeface="宋体" panose="02010600030101010101" pitchFamily="2" charset="-122"/>
                      </a:endParaRPr>
                    </a:p>
                  </a:txBody>
                  <a:tcPr marL="91437" marR="91437" marT="45708" marB="4570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0E4E9"/>
                    </a:solidFill>
                  </a:tcPr>
                </a:tc>
                <a:tc>
                  <a:txBody>
                    <a:bodyPr/>
                    <a:lstStyle>
                      <a:lvl1pPr eaLnBrk="0" hangingPunct="0">
                        <a:spcBef>
                          <a:spcPct val="20000"/>
                        </a:spcBef>
                        <a:buClr>
                          <a:schemeClr val="accent2"/>
                        </a:buClr>
                        <a:buFont typeface="Wingdings" pitchFamily="2" charset="2"/>
                        <a:defRPr sz="26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Font typeface="Wingdings" pitchFamily="2" charset="2"/>
                        <a:defRPr sz="22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2"/>
                        </a:buClr>
                        <a:buFont typeface="Wingdings" pitchFamily="2" charset="2"/>
                        <a:defRPr sz="21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5000"/>
                        </a:spcBef>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rgbClr val="000000"/>
                          </a:solidFill>
                          <a:effectLst/>
                          <a:latin typeface="Arial" panose="020B0604020202020204" pitchFamily="34" charset="0"/>
                          <a:ea typeface="宋体" panose="02010600030101010101" pitchFamily="2" charset="-122"/>
                        </a:rPr>
                        <a:t>1</a:t>
                      </a:r>
                      <a:endParaRPr kumimoji="0" lang="zh-CN" altLang="en-US" sz="1800" b="0" i="0" u="none" strike="noStrike" cap="none" normalizeH="0" baseline="0">
                        <a:ln>
                          <a:noFill/>
                        </a:ln>
                        <a:solidFill>
                          <a:srgbClr val="000000"/>
                        </a:solidFill>
                        <a:effectLst/>
                        <a:latin typeface="Arial" panose="020B0604020202020204" pitchFamily="34" charset="0"/>
                        <a:ea typeface="宋体" panose="02010600030101010101" pitchFamily="2" charset="-122"/>
                      </a:endParaRPr>
                    </a:p>
                  </a:txBody>
                  <a:tcPr marL="91437" marR="91437" marT="45708" marB="4570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0E4E9"/>
                    </a:solidFill>
                  </a:tcPr>
                </a:tc>
                <a:tc>
                  <a:txBody>
                    <a:bodyPr/>
                    <a:lstStyle>
                      <a:lvl1pPr eaLnBrk="0" hangingPunct="0">
                        <a:spcBef>
                          <a:spcPct val="20000"/>
                        </a:spcBef>
                        <a:buClr>
                          <a:schemeClr val="accent2"/>
                        </a:buClr>
                        <a:buFont typeface="Wingdings" pitchFamily="2" charset="2"/>
                        <a:defRPr sz="26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Font typeface="Wingdings" pitchFamily="2" charset="2"/>
                        <a:defRPr sz="22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2"/>
                        </a:buClr>
                        <a:buFont typeface="Wingdings" pitchFamily="2" charset="2"/>
                        <a:defRPr sz="21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5000"/>
                        </a:spcBef>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rgbClr val="000000"/>
                          </a:solidFill>
                          <a:effectLst/>
                          <a:latin typeface="Arial" panose="020B0604020202020204" pitchFamily="34" charset="0"/>
                          <a:ea typeface="宋体" panose="02010600030101010101" pitchFamily="2" charset="-122"/>
                        </a:rPr>
                        <a:t>19</a:t>
                      </a:r>
                      <a:endParaRPr kumimoji="0" lang="zh-CN" altLang="en-US" sz="1800" b="0" i="0" u="none" strike="noStrike" cap="none" normalizeH="0" baseline="0">
                        <a:ln>
                          <a:noFill/>
                        </a:ln>
                        <a:solidFill>
                          <a:srgbClr val="000000"/>
                        </a:solidFill>
                        <a:effectLst/>
                        <a:latin typeface="Arial" panose="020B0604020202020204" pitchFamily="34" charset="0"/>
                        <a:ea typeface="宋体" panose="02010600030101010101" pitchFamily="2" charset="-122"/>
                      </a:endParaRPr>
                    </a:p>
                  </a:txBody>
                  <a:tcPr marL="91437" marR="91437" marT="45708" marB="4570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0E4E9"/>
                    </a:solidFill>
                  </a:tcPr>
                </a:tc>
                <a:tc>
                  <a:txBody>
                    <a:bodyPr/>
                    <a:lstStyle>
                      <a:lvl1pPr eaLnBrk="0" hangingPunct="0">
                        <a:spcBef>
                          <a:spcPct val="20000"/>
                        </a:spcBef>
                        <a:buClr>
                          <a:schemeClr val="accent2"/>
                        </a:buClr>
                        <a:buFont typeface="Wingdings" pitchFamily="2" charset="2"/>
                        <a:defRPr sz="26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Font typeface="Wingdings" pitchFamily="2" charset="2"/>
                        <a:defRPr sz="22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2"/>
                        </a:buClr>
                        <a:buFont typeface="Wingdings" pitchFamily="2" charset="2"/>
                        <a:defRPr sz="21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5000"/>
                        </a:spcBef>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rgbClr val="000000"/>
                          </a:solidFill>
                          <a:effectLst/>
                          <a:latin typeface="Arial" panose="020B0604020202020204" pitchFamily="34" charset="0"/>
                          <a:ea typeface="宋体" panose="02010600030101010101" pitchFamily="2" charset="-122"/>
                        </a:rPr>
                        <a:t>4</a:t>
                      </a:r>
                      <a:endParaRPr kumimoji="0" lang="zh-CN" altLang="en-US" sz="1800" b="0" i="0" u="none" strike="noStrike" cap="none" normalizeH="0" baseline="0">
                        <a:ln>
                          <a:noFill/>
                        </a:ln>
                        <a:solidFill>
                          <a:srgbClr val="000000"/>
                        </a:solidFill>
                        <a:effectLst/>
                        <a:latin typeface="Arial" panose="020B0604020202020204" pitchFamily="34" charset="0"/>
                        <a:ea typeface="宋体" panose="02010600030101010101" pitchFamily="2" charset="-122"/>
                      </a:endParaRPr>
                    </a:p>
                  </a:txBody>
                  <a:tcPr marL="91437" marR="91437" marT="45708" marB="4570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0E4E9"/>
                    </a:solidFill>
                  </a:tcPr>
                </a:tc>
                <a:tc>
                  <a:txBody>
                    <a:bodyPr/>
                    <a:lstStyle>
                      <a:lvl1pPr eaLnBrk="0" hangingPunct="0">
                        <a:spcBef>
                          <a:spcPct val="20000"/>
                        </a:spcBef>
                        <a:buClr>
                          <a:schemeClr val="accent2"/>
                        </a:buClr>
                        <a:buFont typeface="Wingdings" pitchFamily="2" charset="2"/>
                        <a:defRPr sz="26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Font typeface="Wingdings" pitchFamily="2" charset="2"/>
                        <a:defRPr sz="22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2"/>
                        </a:buClr>
                        <a:buFont typeface="Wingdings" pitchFamily="2" charset="2"/>
                        <a:defRPr sz="21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5000"/>
                        </a:spcBef>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rgbClr val="000000"/>
                          </a:solidFill>
                          <a:effectLst/>
                          <a:latin typeface="Arial" panose="020B0604020202020204" pitchFamily="34" charset="0"/>
                          <a:ea typeface="宋体" panose="02010600030101010101" pitchFamily="2" charset="-122"/>
                        </a:rPr>
                        <a:t>4</a:t>
                      </a:r>
                      <a:endParaRPr kumimoji="0" lang="zh-CN" altLang="en-US" sz="1800" b="0" i="0" u="none" strike="noStrike" cap="none" normalizeH="0" baseline="0">
                        <a:ln>
                          <a:noFill/>
                        </a:ln>
                        <a:solidFill>
                          <a:srgbClr val="000000"/>
                        </a:solidFill>
                        <a:effectLst/>
                        <a:latin typeface="Arial" panose="020B0604020202020204" pitchFamily="34" charset="0"/>
                        <a:ea typeface="宋体" panose="02010600030101010101" pitchFamily="2" charset="-122"/>
                      </a:endParaRPr>
                    </a:p>
                  </a:txBody>
                  <a:tcPr marL="91437" marR="91437" marT="45708" marB="4570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0E4E9"/>
                    </a:solidFill>
                  </a:tcPr>
                </a:tc>
                <a:tc>
                  <a:txBody>
                    <a:bodyPr/>
                    <a:lstStyle>
                      <a:lvl1pPr eaLnBrk="0" hangingPunct="0">
                        <a:spcBef>
                          <a:spcPct val="20000"/>
                        </a:spcBef>
                        <a:buClr>
                          <a:schemeClr val="accent2"/>
                        </a:buClr>
                        <a:buFont typeface="Wingdings" pitchFamily="2" charset="2"/>
                        <a:defRPr sz="26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Font typeface="Wingdings" pitchFamily="2" charset="2"/>
                        <a:defRPr sz="22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2"/>
                        </a:buClr>
                        <a:buFont typeface="Wingdings" pitchFamily="2" charset="2"/>
                        <a:defRPr sz="21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5000"/>
                        </a:spcBef>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rgbClr val="000000"/>
                          </a:solidFill>
                          <a:effectLst/>
                          <a:latin typeface="Arial" panose="020B0604020202020204" pitchFamily="34" charset="0"/>
                          <a:ea typeface="宋体" panose="02010600030101010101" pitchFamily="2" charset="-122"/>
                        </a:rPr>
                        <a:t>25</a:t>
                      </a:r>
                      <a:endParaRPr kumimoji="0" lang="zh-CN" altLang="en-US" sz="1800" b="0" i="0" u="none" strike="noStrike" cap="none" normalizeH="0" baseline="0">
                        <a:ln>
                          <a:noFill/>
                        </a:ln>
                        <a:solidFill>
                          <a:srgbClr val="000000"/>
                        </a:solidFill>
                        <a:effectLst/>
                        <a:latin typeface="Arial" panose="020B0604020202020204" pitchFamily="34" charset="0"/>
                        <a:ea typeface="宋体" panose="02010600030101010101" pitchFamily="2" charset="-122"/>
                      </a:endParaRPr>
                    </a:p>
                  </a:txBody>
                  <a:tcPr marL="91437" marR="91437" marT="45708" marB="4570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0E4E9"/>
                    </a:solidFill>
                  </a:tcPr>
                </a:tc>
                <a:tc>
                  <a:txBody>
                    <a:bodyPr/>
                    <a:lstStyle>
                      <a:lvl1pPr eaLnBrk="0" hangingPunct="0">
                        <a:spcBef>
                          <a:spcPct val="20000"/>
                        </a:spcBef>
                        <a:buClr>
                          <a:schemeClr val="accent2"/>
                        </a:buClr>
                        <a:buFont typeface="Wingdings" pitchFamily="2" charset="2"/>
                        <a:defRPr sz="26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Font typeface="Wingdings" pitchFamily="2" charset="2"/>
                        <a:defRPr sz="22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2"/>
                        </a:buClr>
                        <a:buFont typeface="Wingdings" pitchFamily="2" charset="2"/>
                        <a:defRPr sz="21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5000"/>
                        </a:spcBef>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rgbClr val="000000"/>
                          </a:solidFill>
                          <a:effectLst/>
                          <a:latin typeface="Arial" panose="020B0604020202020204" pitchFamily="34" charset="0"/>
                          <a:ea typeface="宋体" panose="02010600030101010101" pitchFamily="2" charset="-122"/>
                        </a:rPr>
                        <a:t>1</a:t>
                      </a:r>
                      <a:endParaRPr kumimoji="0" lang="zh-CN" altLang="en-US" sz="1800" b="0" i="0" u="none" strike="noStrike" cap="none" normalizeH="0" baseline="0">
                        <a:ln>
                          <a:noFill/>
                        </a:ln>
                        <a:solidFill>
                          <a:srgbClr val="000000"/>
                        </a:solidFill>
                        <a:effectLst/>
                        <a:latin typeface="Arial" panose="020B0604020202020204" pitchFamily="34" charset="0"/>
                        <a:ea typeface="宋体" panose="02010600030101010101" pitchFamily="2" charset="-122"/>
                      </a:endParaRPr>
                    </a:p>
                  </a:txBody>
                  <a:tcPr marL="91437" marR="91437" marT="45708" marB="4570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0E4E9"/>
                    </a:solidFill>
                  </a:tcPr>
                </a:tc>
                <a:tc>
                  <a:txBody>
                    <a:bodyPr/>
                    <a:lstStyle>
                      <a:lvl1pPr eaLnBrk="0" hangingPunct="0">
                        <a:spcBef>
                          <a:spcPct val="20000"/>
                        </a:spcBef>
                        <a:buClr>
                          <a:schemeClr val="accent2"/>
                        </a:buClr>
                        <a:buFont typeface="Wingdings" pitchFamily="2" charset="2"/>
                        <a:defRPr sz="26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Font typeface="Wingdings" pitchFamily="2" charset="2"/>
                        <a:defRPr sz="22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2"/>
                        </a:buClr>
                        <a:buFont typeface="Wingdings" pitchFamily="2" charset="2"/>
                        <a:defRPr sz="21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5000"/>
                        </a:spcBef>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rgbClr val="000000"/>
                          </a:solidFill>
                          <a:effectLst/>
                          <a:latin typeface="Arial" panose="020B0604020202020204" pitchFamily="34" charset="0"/>
                          <a:ea typeface="宋体" panose="02010600030101010101" pitchFamily="2" charset="-122"/>
                        </a:rPr>
                        <a:t>1</a:t>
                      </a:r>
                      <a:endParaRPr kumimoji="0" lang="zh-CN" altLang="en-US" sz="1800" b="0" i="0" u="none" strike="noStrike" cap="none" normalizeH="0" baseline="0">
                        <a:ln>
                          <a:noFill/>
                        </a:ln>
                        <a:solidFill>
                          <a:srgbClr val="000000"/>
                        </a:solidFill>
                        <a:effectLst/>
                        <a:latin typeface="Arial" panose="020B0604020202020204" pitchFamily="34" charset="0"/>
                        <a:ea typeface="宋体" panose="02010600030101010101" pitchFamily="2" charset="-122"/>
                      </a:endParaRPr>
                    </a:p>
                  </a:txBody>
                  <a:tcPr marL="91437" marR="91437" marT="45708" marB="4570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0E4E9"/>
                    </a:solidFill>
                  </a:tcPr>
                </a:tc>
                <a:extLst>
                  <a:ext uri="{0D108BD9-81ED-4DB2-BD59-A6C34878D82A}">
                    <a16:rowId xmlns:a16="http://schemas.microsoft.com/office/drawing/2014/main" val="10001"/>
                  </a:ext>
                </a:extLst>
              </a:tr>
              <a:tr h="365716">
                <a:tc>
                  <a:txBody>
                    <a:bodyPr/>
                    <a:lstStyle>
                      <a:lvl1pPr eaLnBrk="0" hangingPunct="0">
                        <a:spcBef>
                          <a:spcPct val="20000"/>
                        </a:spcBef>
                        <a:buClr>
                          <a:schemeClr val="accent2"/>
                        </a:buClr>
                        <a:buFont typeface="Wingdings" pitchFamily="2" charset="2"/>
                        <a:defRPr sz="26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Font typeface="Wingdings" pitchFamily="2" charset="2"/>
                        <a:defRPr sz="22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2"/>
                        </a:buClr>
                        <a:buFont typeface="Wingdings" pitchFamily="2" charset="2"/>
                        <a:defRPr sz="21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5000"/>
                        </a:spcBef>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rgbClr val="000000"/>
                          </a:solidFill>
                          <a:effectLst/>
                          <a:latin typeface="Arial" panose="020B0604020202020204" pitchFamily="34" charset="0"/>
                          <a:ea typeface="宋体" panose="02010600030101010101" pitchFamily="2" charset="-122"/>
                        </a:rPr>
                        <a:t>2</a:t>
                      </a:r>
                      <a:endParaRPr kumimoji="0" lang="zh-CN" altLang="en-US" sz="1800" b="0" i="0" u="none" strike="noStrike" cap="none" normalizeH="0" baseline="0">
                        <a:ln>
                          <a:noFill/>
                        </a:ln>
                        <a:solidFill>
                          <a:srgbClr val="000000"/>
                        </a:solidFill>
                        <a:effectLst/>
                        <a:latin typeface="Arial" panose="020B0604020202020204" pitchFamily="34" charset="0"/>
                        <a:ea typeface="宋体" panose="02010600030101010101" pitchFamily="2" charset="-122"/>
                      </a:endParaRPr>
                    </a:p>
                  </a:txBody>
                  <a:tcPr marL="91437" marR="91437" marT="45708" marB="4570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0F2F4"/>
                    </a:solidFill>
                  </a:tcPr>
                </a:tc>
                <a:tc>
                  <a:txBody>
                    <a:bodyPr/>
                    <a:lstStyle>
                      <a:lvl1pPr eaLnBrk="0" hangingPunct="0">
                        <a:spcBef>
                          <a:spcPct val="20000"/>
                        </a:spcBef>
                        <a:buClr>
                          <a:schemeClr val="accent2"/>
                        </a:buClr>
                        <a:buFont typeface="Wingdings" pitchFamily="2" charset="2"/>
                        <a:defRPr sz="26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Font typeface="Wingdings" pitchFamily="2" charset="2"/>
                        <a:defRPr sz="22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2"/>
                        </a:buClr>
                        <a:buFont typeface="Wingdings" pitchFamily="2" charset="2"/>
                        <a:defRPr sz="21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5000"/>
                        </a:spcBef>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rgbClr val="000000"/>
                          </a:solidFill>
                          <a:effectLst/>
                          <a:latin typeface="Arial" panose="020B0604020202020204" pitchFamily="34" charset="0"/>
                          <a:ea typeface="宋体" panose="02010600030101010101" pitchFamily="2" charset="-122"/>
                        </a:rPr>
                        <a:t>3</a:t>
                      </a:r>
                      <a:endParaRPr kumimoji="0" lang="zh-CN" altLang="en-US" sz="1800" b="0" i="0" u="none" strike="noStrike" cap="none" normalizeH="0" baseline="0">
                        <a:ln>
                          <a:noFill/>
                        </a:ln>
                        <a:solidFill>
                          <a:srgbClr val="000000"/>
                        </a:solidFill>
                        <a:effectLst/>
                        <a:latin typeface="Arial" panose="020B0604020202020204" pitchFamily="34" charset="0"/>
                        <a:ea typeface="宋体" panose="02010600030101010101" pitchFamily="2" charset="-122"/>
                      </a:endParaRPr>
                    </a:p>
                  </a:txBody>
                  <a:tcPr marL="91437" marR="91437" marT="45708" marB="4570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0F2F4"/>
                    </a:solidFill>
                  </a:tcPr>
                </a:tc>
                <a:tc>
                  <a:txBody>
                    <a:bodyPr/>
                    <a:lstStyle>
                      <a:lvl1pPr eaLnBrk="0" hangingPunct="0">
                        <a:spcBef>
                          <a:spcPct val="20000"/>
                        </a:spcBef>
                        <a:buClr>
                          <a:schemeClr val="accent2"/>
                        </a:buClr>
                        <a:buFont typeface="Wingdings" pitchFamily="2" charset="2"/>
                        <a:defRPr sz="26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Font typeface="Wingdings" pitchFamily="2" charset="2"/>
                        <a:defRPr sz="22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2"/>
                        </a:buClr>
                        <a:buFont typeface="Wingdings" pitchFamily="2" charset="2"/>
                        <a:defRPr sz="21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5000"/>
                        </a:spcBef>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rgbClr val="000000"/>
                          </a:solidFill>
                          <a:effectLst/>
                          <a:latin typeface="Arial" panose="020B0604020202020204" pitchFamily="34" charset="0"/>
                          <a:ea typeface="宋体" panose="02010600030101010101" pitchFamily="2" charset="-122"/>
                        </a:rPr>
                        <a:t>3</a:t>
                      </a:r>
                      <a:endParaRPr kumimoji="0" lang="zh-CN" altLang="en-US" sz="1800" b="0" i="0" u="none" strike="noStrike" cap="none" normalizeH="0" baseline="0">
                        <a:ln>
                          <a:noFill/>
                        </a:ln>
                        <a:solidFill>
                          <a:srgbClr val="000000"/>
                        </a:solidFill>
                        <a:effectLst/>
                        <a:latin typeface="Arial" panose="020B0604020202020204" pitchFamily="34" charset="0"/>
                        <a:ea typeface="宋体" panose="02010600030101010101" pitchFamily="2" charset="-122"/>
                      </a:endParaRPr>
                    </a:p>
                  </a:txBody>
                  <a:tcPr marL="91437" marR="91437" marT="45708" marB="4570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0F2F4"/>
                    </a:solidFill>
                  </a:tcPr>
                </a:tc>
                <a:tc>
                  <a:txBody>
                    <a:bodyPr/>
                    <a:lstStyle>
                      <a:lvl1pPr eaLnBrk="0" hangingPunct="0">
                        <a:spcBef>
                          <a:spcPct val="20000"/>
                        </a:spcBef>
                        <a:buClr>
                          <a:schemeClr val="accent2"/>
                        </a:buClr>
                        <a:buFont typeface="Wingdings" pitchFamily="2" charset="2"/>
                        <a:defRPr sz="26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Font typeface="Wingdings" pitchFamily="2" charset="2"/>
                        <a:defRPr sz="22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2"/>
                        </a:buClr>
                        <a:buFont typeface="Wingdings" pitchFamily="2" charset="2"/>
                        <a:defRPr sz="21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5000"/>
                        </a:spcBef>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rgbClr val="000000"/>
                          </a:solidFill>
                          <a:effectLst/>
                          <a:latin typeface="Arial" panose="020B0604020202020204" pitchFamily="34" charset="0"/>
                          <a:ea typeface="宋体" panose="02010600030101010101" pitchFamily="2" charset="-122"/>
                        </a:rPr>
                        <a:t>8</a:t>
                      </a:r>
                      <a:endParaRPr kumimoji="0" lang="zh-CN" altLang="en-US" sz="1800" b="0" i="0" u="none" strike="noStrike" cap="none" normalizeH="0" baseline="0">
                        <a:ln>
                          <a:noFill/>
                        </a:ln>
                        <a:solidFill>
                          <a:srgbClr val="000000"/>
                        </a:solidFill>
                        <a:effectLst/>
                        <a:latin typeface="Arial" panose="020B0604020202020204" pitchFamily="34" charset="0"/>
                        <a:ea typeface="宋体" panose="02010600030101010101" pitchFamily="2" charset="-122"/>
                      </a:endParaRPr>
                    </a:p>
                  </a:txBody>
                  <a:tcPr marL="91437" marR="91437" marT="45708" marB="4570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0F2F4"/>
                    </a:solidFill>
                  </a:tcPr>
                </a:tc>
                <a:tc>
                  <a:txBody>
                    <a:bodyPr/>
                    <a:lstStyle>
                      <a:lvl1pPr eaLnBrk="0" hangingPunct="0">
                        <a:spcBef>
                          <a:spcPct val="20000"/>
                        </a:spcBef>
                        <a:buClr>
                          <a:schemeClr val="accent2"/>
                        </a:buClr>
                        <a:buFont typeface="Wingdings" pitchFamily="2" charset="2"/>
                        <a:defRPr sz="26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Font typeface="Wingdings" pitchFamily="2" charset="2"/>
                        <a:defRPr sz="22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2"/>
                        </a:buClr>
                        <a:buFont typeface="Wingdings" pitchFamily="2" charset="2"/>
                        <a:defRPr sz="21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5000"/>
                        </a:spcBef>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rgbClr val="000000"/>
                          </a:solidFill>
                          <a:effectLst/>
                          <a:latin typeface="Arial" panose="020B0604020202020204" pitchFamily="34" charset="0"/>
                          <a:ea typeface="宋体" panose="02010600030101010101" pitchFamily="2" charset="-122"/>
                        </a:rPr>
                        <a:t>3</a:t>
                      </a:r>
                      <a:endParaRPr kumimoji="0" lang="zh-CN" altLang="en-US" sz="1800" b="0" i="0" u="none" strike="noStrike" cap="none" normalizeH="0" baseline="0">
                        <a:ln>
                          <a:noFill/>
                        </a:ln>
                        <a:solidFill>
                          <a:srgbClr val="000000"/>
                        </a:solidFill>
                        <a:effectLst/>
                        <a:latin typeface="Arial" panose="020B0604020202020204" pitchFamily="34" charset="0"/>
                        <a:ea typeface="宋体" panose="02010600030101010101" pitchFamily="2" charset="-122"/>
                      </a:endParaRPr>
                    </a:p>
                  </a:txBody>
                  <a:tcPr marL="91437" marR="91437" marT="45708" marB="4570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0F2F4"/>
                    </a:solidFill>
                  </a:tcPr>
                </a:tc>
                <a:tc>
                  <a:txBody>
                    <a:bodyPr/>
                    <a:lstStyle>
                      <a:lvl1pPr eaLnBrk="0" hangingPunct="0">
                        <a:spcBef>
                          <a:spcPct val="20000"/>
                        </a:spcBef>
                        <a:buClr>
                          <a:schemeClr val="accent2"/>
                        </a:buClr>
                        <a:buFont typeface="Wingdings" pitchFamily="2" charset="2"/>
                        <a:defRPr sz="26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Font typeface="Wingdings" pitchFamily="2" charset="2"/>
                        <a:defRPr sz="22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2"/>
                        </a:buClr>
                        <a:buFont typeface="Wingdings" pitchFamily="2" charset="2"/>
                        <a:defRPr sz="21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5000"/>
                        </a:spcBef>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rgbClr val="000000"/>
                          </a:solidFill>
                          <a:effectLst/>
                          <a:latin typeface="Arial" panose="020B0604020202020204" pitchFamily="34" charset="0"/>
                          <a:ea typeface="宋体" panose="02010600030101010101" pitchFamily="2" charset="-122"/>
                        </a:rPr>
                        <a:t>3</a:t>
                      </a:r>
                      <a:endParaRPr kumimoji="0" lang="zh-CN" altLang="en-US" sz="1800" b="0" i="0" u="none" strike="noStrike" cap="none" normalizeH="0" baseline="0">
                        <a:ln>
                          <a:noFill/>
                        </a:ln>
                        <a:solidFill>
                          <a:srgbClr val="000000"/>
                        </a:solidFill>
                        <a:effectLst/>
                        <a:latin typeface="Arial" panose="020B0604020202020204" pitchFamily="34" charset="0"/>
                        <a:ea typeface="宋体" panose="02010600030101010101" pitchFamily="2" charset="-122"/>
                      </a:endParaRPr>
                    </a:p>
                  </a:txBody>
                  <a:tcPr marL="91437" marR="91437" marT="45708" marB="4570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0F2F4"/>
                    </a:solidFill>
                  </a:tcPr>
                </a:tc>
                <a:tc>
                  <a:txBody>
                    <a:bodyPr/>
                    <a:lstStyle>
                      <a:lvl1pPr eaLnBrk="0" hangingPunct="0">
                        <a:spcBef>
                          <a:spcPct val="20000"/>
                        </a:spcBef>
                        <a:buClr>
                          <a:schemeClr val="accent2"/>
                        </a:buClr>
                        <a:buFont typeface="Wingdings" pitchFamily="2" charset="2"/>
                        <a:defRPr sz="26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Font typeface="Wingdings" pitchFamily="2" charset="2"/>
                        <a:defRPr sz="22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2"/>
                        </a:buClr>
                        <a:buFont typeface="Wingdings" pitchFamily="2" charset="2"/>
                        <a:defRPr sz="21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5000"/>
                        </a:spcBef>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rgbClr val="000000"/>
                          </a:solidFill>
                          <a:effectLst/>
                          <a:latin typeface="Arial" panose="020B0604020202020204" pitchFamily="34" charset="0"/>
                          <a:ea typeface="宋体" panose="02010600030101010101" pitchFamily="2" charset="-122"/>
                        </a:rPr>
                        <a:t>14</a:t>
                      </a:r>
                      <a:endParaRPr kumimoji="0" lang="zh-CN" altLang="en-US" sz="1800" b="0" i="0" u="none" strike="noStrike" cap="none" normalizeH="0" baseline="0">
                        <a:ln>
                          <a:noFill/>
                        </a:ln>
                        <a:solidFill>
                          <a:srgbClr val="000000"/>
                        </a:solidFill>
                        <a:effectLst/>
                        <a:latin typeface="Arial" panose="020B0604020202020204" pitchFamily="34" charset="0"/>
                        <a:ea typeface="宋体" panose="02010600030101010101" pitchFamily="2" charset="-122"/>
                      </a:endParaRPr>
                    </a:p>
                  </a:txBody>
                  <a:tcPr marL="91437" marR="91437" marT="45708" marB="4570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0F2F4"/>
                    </a:solidFill>
                  </a:tcPr>
                </a:tc>
                <a:tc>
                  <a:txBody>
                    <a:bodyPr/>
                    <a:lstStyle>
                      <a:lvl1pPr eaLnBrk="0" hangingPunct="0">
                        <a:spcBef>
                          <a:spcPct val="20000"/>
                        </a:spcBef>
                        <a:buClr>
                          <a:schemeClr val="accent2"/>
                        </a:buClr>
                        <a:buFont typeface="Wingdings" pitchFamily="2" charset="2"/>
                        <a:defRPr sz="26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Font typeface="Wingdings" pitchFamily="2" charset="2"/>
                        <a:defRPr sz="22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2"/>
                        </a:buClr>
                        <a:buFont typeface="Wingdings" pitchFamily="2" charset="2"/>
                        <a:defRPr sz="21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5000"/>
                        </a:spcBef>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rgbClr val="000000"/>
                          </a:solidFill>
                          <a:effectLst/>
                          <a:latin typeface="Arial" panose="020B0604020202020204" pitchFamily="34" charset="0"/>
                          <a:ea typeface="宋体" panose="02010600030101010101" pitchFamily="2" charset="-122"/>
                        </a:rPr>
                        <a:t>2</a:t>
                      </a:r>
                      <a:endParaRPr kumimoji="0" lang="zh-CN" altLang="en-US" sz="1800" b="0" i="0" u="none" strike="noStrike" cap="none" normalizeH="0" baseline="0">
                        <a:ln>
                          <a:noFill/>
                        </a:ln>
                        <a:solidFill>
                          <a:srgbClr val="000000"/>
                        </a:solidFill>
                        <a:effectLst/>
                        <a:latin typeface="Arial" panose="020B0604020202020204" pitchFamily="34" charset="0"/>
                        <a:ea typeface="宋体" panose="02010600030101010101" pitchFamily="2" charset="-122"/>
                      </a:endParaRPr>
                    </a:p>
                  </a:txBody>
                  <a:tcPr marL="91437" marR="91437" marT="45708" marB="4570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0F2F4"/>
                    </a:solidFill>
                  </a:tcPr>
                </a:tc>
                <a:tc>
                  <a:txBody>
                    <a:bodyPr/>
                    <a:lstStyle>
                      <a:lvl1pPr eaLnBrk="0" hangingPunct="0">
                        <a:spcBef>
                          <a:spcPct val="20000"/>
                        </a:spcBef>
                        <a:buClr>
                          <a:schemeClr val="accent2"/>
                        </a:buClr>
                        <a:buFont typeface="Wingdings" pitchFamily="2" charset="2"/>
                        <a:defRPr sz="26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Font typeface="Wingdings" pitchFamily="2" charset="2"/>
                        <a:defRPr sz="22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2"/>
                        </a:buClr>
                        <a:buFont typeface="Wingdings" pitchFamily="2" charset="2"/>
                        <a:defRPr sz="21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5000"/>
                        </a:spcBef>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rgbClr val="000000"/>
                          </a:solidFill>
                          <a:effectLst/>
                          <a:latin typeface="Arial" panose="020B0604020202020204" pitchFamily="34" charset="0"/>
                          <a:ea typeface="宋体" panose="02010600030101010101" pitchFamily="2" charset="-122"/>
                        </a:rPr>
                        <a:t>2</a:t>
                      </a:r>
                      <a:endParaRPr kumimoji="0" lang="zh-CN" altLang="en-US" sz="1800" b="0" i="0" u="none" strike="noStrike" cap="none" normalizeH="0" baseline="0">
                        <a:ln>
                          <a:noFill/>
                        </a:ln>
                        <a:solidFill>
                          <a:srgbClr val="000000"/>
                        </a:solidFill>
                        <a:effectLst/>
                        <a:latin typeface="Arial" panose="020B0604020202020204" pitchFamily="34" charset="0"/>
                        <a:ea typeface="宋体" panose="02010600030101010101" pitchFamily="2" charset="-122"/>
                      </a:endParaRPr>
                    </a:p>
                  </a:txBody>
                  <a:tcPr marL="91437" marR="91437" marT="45708" marB="4570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0F2F4"/>
                    </a:solidFill>
                  </a:tcPr>
                </a:tc>
                <a:tc>
                  <a:txBody>
                    <a:bodyPr/>
                    <a:lstStyle>
                      <a:lvl1pPr eaLnBrk="0" hangingPunct="0">
                        <a:spcBef>
                          <a:spcPct val="20000"/>
                        </a:spcBef>
                        <a:buClr>
                          <a:schemeClr val="accent2"/>
                        </a:buClr>
                        <a:buFont typeface="Wingdings" pitchFamily="2" charset="2"/>
                        <a:defRPr sz="26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Font typeface="Wingdings" pitchFamily="2" charset="2"/>
                        <a:defRPr sz="22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2"/>
                        </a:buClr>
                        <a:buFont typeface="Wingdings" pitchFamily="2" charset="2"/>
                        <a:defRPr sz="21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5000"/>
                        </a:spcBef>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rgbClr val="000000"/>
                          </a:solidFill>
                          <a:effectLst/>
                          <a:latin typeface="Arial" panose="020B0604020202020204" pitchFamily="34" charset="0"/>
                          <a:ea typeface="宋体" panose="02010600030101010101" pitchFamily="2" charset="-122"/>
                        </a:rPr>
                        <a:t>20</a:t>
                      </a:r>
                      <a:endParaRPr kumimoji="0" lang="zh-CN" altLang="en-US" sz="1800" b="0" i="0" u="none" strike="noStrike" cap="none" normalizeH="0" baseline="0">
                        <a:ln>
                          <a:noFill/>
                        </a:ln>
                        <a:solidFill>
                          <a:srgbClr val="000000"/>
                        </a:solidFill>
                        <a:effectLst/>
                        <a:latin typeface="Arial" panose="020B0604020202020204" pitchFamily="34" charset="0"/>
                        <a:ea typeface="宋体" panose="02010600030101010101" pitchFamily="2" charset="-122"/>
                      </a:endParaRPr>
                    </a:p>
                  </a:txBody>
                  <a:tcPr marL="91437" marR="91437" marT="45708" marB="4570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0F2F4"/>
                    </a:solidFill>
                  </a:tcPr>
                </a:tc>
                <a:tc>
                  <a:txBody>
                    <a:bodyPr/>
                    <a:lstStyle>
                      <a:lvl1pPr eaLnBrk="0" hangingPunct="0">
                        <a:spcBef>
                          <a:spcPct val="20000"/>
                        </a:spcBef>
                        <a:buClr>
                          <a:schemeClr val="accent2"/>
                        </a:buClr>
                        <a:buFont typeface="Wingdings" pitchFamily="2" charset="2"/>
                        <a:defRPr sz="26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Font typeface="Wingdings" pitchFamily="2" charset="2"/>
                        <a:defRPr sz="22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2"/>
                        </a:buClr>
                        <a:buFont typeface="Wingdings" pitchFamily="2" charset="2"/>
                        <a:defRPr sz="21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5000"/>
                        </a:spcBef>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rgbClr val="000000"/>
                          </a:solidFill>
                          <a:effectLst/>
                          <a:latin typeface="Arial" panose="020B0604020202020204" pitchFamily="34" charset="0"/>
                          <a:ea typeface="宋体" panose="02010600030101010101" pitchFamily="2" charset="-122"/>
                        </a:rPr>
                        <a:t>2</a:t>
                      </a:r>
                      <a:endParaRPr kumimoji="0" lang="zh-CN" altLang="en-US" sz="1800" b="0" i="0" u="none" strike="noStrike" cap="none" normalizeH="0" baseline="0">
                        <a:ln>
                          <a:noFill/>
                        </a:ln>
                        <a:solidFill>
                          <a:srgbClr val="000000"/>
                        </a:solidFill>
                        <a:effectLst/>
                        <a:latin typeface="Arial" panose="020B0604020202020204" pitchFamily="34" charset="0"/>
                        <a:ea typeface="宋体" panose="02010600030101010101" pitchFamily="2" charset="-122"/>
                      </a:endParaRPr>
                    </a:p>
                  </a:txBody>
                  <a:tcPr marL="91437" marR="91437" marT="45708" marB="4570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0F2F4"/>
                    </a:solidFill>
                  </a:tcPr>
                </a:tc>
                <a:tc>
                  <a:txBody>
                    <a:bodyPr/>
                    <a:lstStyle>
                      <a:lvl1pPr eaLnBrk="0" hangingPunct="0">
                        <a:spcBef>
                          <a:spcPct val="20000"/>
                        </a:spcBef>
                        <a:buClr>
                          <a:schemeClr val="accent2"/>
                        </a:buClr>
                        <a:buFont typeface="Wingdings" pitchFamily="2" charset="2"/>
                        <a:defRPr sz="26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Font typeface="Wingdings" pitchFamily="2" charset="2"/>
                        <a:defRPr sz="22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2"/>
                        </a:buClr>
                        <a:buFont typeface="Wingdings" pitchFamily="2" charset="2"/>
                        <a:defRPr sz="21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5000"/>
                        </a:spcBef>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rgbClr val="000000"/>
                          </a:solidFill>
                          <a:effectLst/>
                          <a:latin typeface="Arial" panose="020B0604020202020204" pitchFamily="34" charset="0"/>
                          <a:ea typeface="宋体" panose="02010600030101010101" pitchFamily="2" charset="-122"/>
                        </a:rPr>
                        <a:t>2</a:t>
                      </a:r>
                      <a:endParaRPr kumimoji="0" lang="zh-CN" altLang="en-US" sz="1800" b="0" i="0" u="none" strike="noStrike" cap="none" normalizeH="0" baseline="0">
                        <a:ln>
                          <a:noFill/>
                        </a:ln>
                        <a:solidFill>
                          <a:srgbClr val="000000"/>
                        </a:solidFill>
                        <a:effectLst/>
                        <a:latin typeface="Arial" panose="020B0604020202020204" pitchFamily="34" charset="0"/>
                        <a:ea typeface="宋体" panose="02010600030101010101" pitchFamily="2" charset="-122"/>
                      </a:endParaRPr>
                    </a:p>
                  </a:txBody>
                  <a:tcPr marL="91437" marR="91437" marT="45708" marB="4570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0F2F4"/>
                    </a:solidFill>
                  </a:tcPr>
                </a:tc>
                <a:tc>
                  <a:txBody>
                    <a:bodyPr/>
                    <a:lstStyle>
                      <a:lvl1pPr eaLnBrk="0" hangingPunct="0">
                        <a:spcBef>
                          <a:spcPct val="20000"/>
                        </a:spcBef>
                        <a:buClr>
                          <a:schemeClr val="accent2"/>
                        </a:buClr>
                        <a:buFont typeface="Wingdings" pitchFamily="2" charset="2"/>
                        <a:defRPr sz="26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Font typeface="Wingdings" pitchFamily="2" charset="2"/>
                        <a:defRPr sz="22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2"/>
                        </a:buClr>
                        <a:buFont typeface="Wingdings" pitchFamily="2" charset="2"/>
                        <a:defRPr sz="21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5000"/>
                        </a:spcBef>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rgbClr val="000000"/>
                          </a:solidFill>
                          <a:effectLst/>
                          <a:latin typeface="Arial" panose="020B0604020202020204" pitchFamily="34" charset="0"/>
                          <a:ea typeface="宋体" panose="02010600030101010101" pitchFamily="2" charset="-122"/>
                        </a:rPr>
                        <a:t>26</a:t>
                      </a:r>
                      <a:endParaRPr kumimoji="0" lang="zh-CN" altLang="en-US" sz="1800" b="0" i="0" u="none" strike="noStrike" cap="none" normalizeH="0" baseline="0">
                        <a:ln>
                          <a:noFill/>
                        </a:ln>
                        <a:solidFill>
                          <a:srgbClr val="000000"/>
                        </a:solidFill>
                        <a:effectLst/>
                        <a:latin typeface="Arial" panose="020B0604020202020204" pitchFamily="34" charset="0"/>
                        <a:ea typeface="宋体" panose="02010600030101010101" pitchFamily="2" charset="-122"/>
                      </a:endParaRPr>
                    </a:p>
                  </a:txBody>
                  <a:tcPr marL="91437" marR="91437" marT="45708" marB="4570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0F2F4"/>
                    </a:solidFill>
                  </a:tcPr>
                </a:tc>
                <a:tc>
                  <a:txBody>
                    <a:bodyPr/>
                    <a:lstStyle>
                      <a:lvl1pPr eaLnBrk="0" hangingPunct="0">
                        <a:spcBef>
                          <a:spcPct val="20000"/>
                        </a:spcBef>
                        <a:buClr>
                          <a:schemeClr val="accent2"/>
                        </a:buClr>
                        <a:buFont typeface="Wingdings" pitchFamily="2" charset="2"/>
                        <a:defRPr sz="26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Font typeface="Wingdings" pitchFamily="2" charset="2"/>
                        <a:defRPr sz="22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2"/>
                        </a:buClr>
                        <a:buFont typeface="Wingdings" pitchFamily="2" charset="2"/>
                        <a:defRPr sz="21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5000"/>
                        </a:spcBef>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rgbClr val="000000"/>
                          </a:solidFill>
                          <a:effectLst/>
                          <a:latin typeface="Arial" panose="020B0604020202020204" pitchFamily="34" charset="0"/>
                          <a:ea typeface="宋体" panose="02010600030101010101" pitchFamily="2" charset="-122"/>
                        </a:rPr>
                        <a:t>4</a:t>
                      </a:r>
                      <a:endParaRPr kumimoji="0" lang="zh-CN" altLang="en-US" sz="1800" b="0" i="0" u="none" strike="noStrike" cap="none" normalizeH="0" baseline="0">
                        <a:ln>
                          <a:noFill/>
                        </a:ln>
                        <a:solidFill>
                          <a:srgbClr val="000000"/>
                        </a:solidFill>
                        <a:effectLst/>
                        <a:latin typeface="Arial" panose="020B0604020202020204" pitchFamily="34" charset="0"/>
                        <a:ea typeface="宋体" panose="02010600030101010101" pitchFamily="2" charset="-122"/>
                      </a:endParaRPr>
                    </a:p>
                  </a:txBody>
                  <a:tcPr marL="91437" marR="91437" marT="45708" marB="4570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0F2F4"/>
                    </a:solidFill>
                  </a:tcPr>
                </a:tc>
                <a:tc>
                  <a:txBody>
                    <a:bodyPr/>
                    <a:lstStyle>
                      <a:lvl1pPr eaLnBrk="0" hangingPunct="0">
                        <a:spcBef>
                          <a:spcPct val="20000"/>
                        </a:spcBef>
                        <a:buClr>
                          <a:schemeClr val="accent2"/>
                        </a:buClr>
                        <a:buFont typeface="Wingdings" pitchFamily="2" charset="2"/>
                        <a:defRPr sz="26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Font typeface="Wingdings" pitchFamily="2" charset="2"/>
                        <a:defRPr sz="22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2"/>
                        </a:buClr>
                        <a:buFont typeface="Wingdings" pitchFamily="2" charset="2"/>
                        <a:defRPr sz="21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5000"/>
                        </a:spcBef>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rgbClr val="000000"/>
                          </a:solidFill>
                          <a:effectLst/>
                          <a:latin typeface="Arial" panose="020B0604020202020204" pitchFamily="34" charset="0"/>
                          <a:ea typeface="宋体" panose="02010600030101010101" pitchFamily="2" charset="-122"/>
                        </a:rPr>
                        <a:t>4</a:t>
                      </a:r>
                      <a:endParaRPr kumimoji="0" lang="zh-CN" altLang="en-US" sz="1800" b="0" i="0" u="none" strike="noStrike" cap="none" normalizeH="0" baseline="0">
                        <a:ln>
                          <a:noFill/>
                        </a:ln>
                        <a:solidFill>
                          <a:srgbClr val="000000"/>
                        </a:solidFill>
                        <a:effectLst/>
                        <a:latin typeface="Arial" panose="020B0604020202020204" pitchFamily="34" charset="0"/>
                        <a:ea typeface="宋体" panose="02010600030101010101" pitchFamily="2" charset="-122"/>
                      </a:endParaRPr>
                    </a:p>
                  </a:txBody>
                  <a:tcPr marL="91437" marR="91437" marT="45708" marB="4570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0F2F4"/>
                    </a:solidFill>
                  </a:tcPr>
                </a:tc>
                <a:extLst>
                  <a:ext uri="{0D108BD9-81ED-4DB2-BD59-A6C34878D82A}">
                    <a16:rowId xmlns:a16="http://schemas.microsoft.com/office/drawing/2014/main" val="10002"/>
                  </a:ext>
                </a:extLst>
              </a:tr>
              <a:tr h="365716">
                <a:tc>
                  <a:txBody>
                    <a:bodyPr/>
                    <a:lstStyle>
                      <a:lvl1pPr eaLnBrk="0" hangingPunct="0">
                        <a:spcBef>
                          <a:spcPct val="20000"/>
                        </a:spcBef>
                        <a:buClr>
                          <a:schemeClr val="accent2"/>
                        </a:buClr>
                        <a:buFont typeface="Wingdings" pitchFamily="2" charset="2"/>
                        <a:defRPr sz="26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Font typeface="Wingdings" pitchFamily="2" charset="2"/>
                        <a:defRPr sz="22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2"/>
                        </a:buClr>
                        <a:buFont typeface="Wingdings" pitchFamily="2" charset="2"/>
                        <a:defRPr sz="21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5000"/>
                        </a:spcBef>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rgbClr val="000000"/>
                          </a:solidFill>
                          <a:effectLst/>
                          <a:latin typeface="Arial" panose="020B0604020202020204" pitchFamily="34" charset="0"/>
                          <a:ea typeface="宋体" panose="02010600030101010101" pitchFamily="2" charset="-122"/>
                        </a:rPr>
                        <a:t>3</a:t>
                      </a:r>
                      <a:endParaRPr kumimoji="0" lang="zh-CN" altLang="en-US" sz="1800" b="0" i="0" u="none" strike="noStrike" cap="none" normalizeH="0" baseline="0">
                        <a:ln>
                          <a:noFill/>
                        </a:ln>
                        <a:solidFill>
                          <a:srgbClr val="000000"/>
                        </a:solidFill>
                        <a:effectLst/>
                        <a:latin typeface="Arial" panose="020B0604020202020204" pitchFamily="34" charset="0"/>
                        <a:ea typeface="宋体" panose="02010600030101010101" pitchFamily="2" charset="-122"/>
                      </a:endParaRPr>
                    </a:p>
                  </a:txBody>
                  <a:tcPr marL="91437" marR="91437" marT="45708" marB="4570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0E4E9"/>
                    </a:solidFill>
                  </a:tcPr>
                </a:tc>
                <a:tc>
                  <a:txBody>
                    <a:bodyPr/>
                    <a:lstStyle>
                      <a:lvl1pPr eaLnBrk="0" hangingPunct="0">
                        <a:spcBef>
                          <a:spcPct val="20000"/>
                        </a:spcBef>
                        <a:buClr>
                          <a:schemeClr val="accent2"/>
                        </a:buClr>
                        <a:buFont typeface="Wingdings" pitchFamily="2" charset="2"/>
                        <a:defRPr sz="26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Font typeface="Wingdings" pitchFamily="2" charset="2"/>
                        <a:defRPr sz="22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2"/>
                        </a:buClr>
                        <a:buFont typeface="Wingdings" pitchFamily="2" charset="2"/>
                        <a:defRPr sz="21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5000"/>
                        </a:spcBef>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rgbClr val="000000"/>
                          </a:solidFill>
                          <a:effectLst/>
                          <a:latin typeface="Arial" panose="020B0604020202020204" pitchFamily="34" charset="0"/>
                          <a:ea typeface="宋体" panose="02010600030101010101" pitchFamily="2" charset="-122"/>
                        </a:rPr>
                        <a:t>1</a:t>
                      </a:r>
                      <a:endParaRPr kumimoji="0" lang="zh-CN" altLang="en-US" sz="1800" b="0" i="0" u="none" strike="noStrike" cap="none" normalizeH="0" baseline="0">
                        <a:ln>
                          <a:noFill/>
                        </a:ln>
                        <a:solidFill>
                          <a:srgbClr val="000000"/>
                        </a:solidFill>
                        <a:effectLst/>
                        <a:latin typeface="Arial" panose="020B0604020202020204" pitchFamily="34" charset="0"/>
                        <a:ea typeface="宋体" panose="02010600030101010101" pitchFamily="2" charset="-122"/>
                      </a:endParaRPr>
                    </a:p>
                  </a:txBody>
                  <a:tcPr marL="91437" marR="91437" marT="45708" marB="4570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0E4E9"/>
                    </a:solidFill>
                  </a:tcPr>
                </a:tc>
                <a:tc>
                  <a:txBody>
                    <a:bodyPr/>
                    <a:lstStyle>
                      <a:lvl1pPr eaLnBrk="0" hangingPunct="0">
                        <a:spcBef>
                          <a:spcPct val="20000"/>
                        </a:spcBef>
                        <a:buClr>
                          <a:schemeClr val="accent2"/>
                        </a:buClr>
                        <a:buFont typeface="Wingdings" pitchFamily="2" charset="2"/>
                        <a:defRPr sz="26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Font typeface="Wingdings" pitchFamily="2" charset="2"/>
                        <a:defRPr sz="22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2"/>
                        </a:buClr>
                        <a:buFont typeface="Wingdings" pitchFamily="2" charset="2"/>
                        <a:defRPr sz="21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5000"/>
                        </a:spcBef>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rgbClr val="000000"/>
                          </a:solidFill>
                          <a:effectLst/>
                          <a:latin typeface="Arial" panose="020B0604020202020204" pitchFamily="34" charset="0"/>
                          <a:ea typeface="宋体" panose="02010600030101010101" pitchFamily="2" charset="-122"/>
                        </a:rPr>
                        <a:t>1</a:t>
                      </a:r>
                      <a:endParaRPr kumimoji="0" lang="zh-CN" altLang="en-US" sz="1800" b="0" i="0" u="none" strike="noStrike" cap="none" normalizeH="0" baseline="0">
                        <a:ln>
                          <a:noFill/>
                        </a:ln>
                        <a:solidFill>
                          <a:srgbClr val="000000"/>
                        </a:solidFill>
                        <a:effectLst/>
                        <a:latin typeface="Arial" panose="020B0604020202020204" pitchFamily="34" charset="0"/>
                        <a:ea typeface="宋体" panose="02010600030101010101" pitchFamily="2" charset="-122"/>
                      </a:endParaRPr>
                    </a:p>
                  </a:txBody>
                  <a:tcPr marL="91437" marR="91437" marT="45708" marB="4570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0E4E9"/>
                    </a:solidFill>
                  </a:tcPr>
                </a:tc>
                <a:tc>
                  <a:txBody>
                    <a:bodyPr/>
                    <a:lstStyle>
                      <a:lvl1pPr eaLnBrk="0" hangingPunct="0">
                        <a:spcBef>
                          <a:spcPct val="20000"/>
                        </a:spcBef>
                        <a:buClr>
                          <a:schemeClr val="accent2"/>
                        </a:buClr>
                        <a:buFont typeface="Wingdings" pitchFamily="2" charset="2"/>
                        <a:defRPr sz="26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Font typeface="Wingdings" pitchFamily="2" charset="2"/>
                        <a:defRPr sz="22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2"/>
                        </a:buClr>
                        <a:buFont typeface="Wingdings" pitchFamily="2" charset="2"/>
                        <a:defRPr sz="21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5000"/>
                        </a:spcBef>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rgbClr val="000000"/>
                          </a:solidFill>
                          <a:effectLst/>
                          <a:latin typeface="Arial" panose="020B0604020202020204" pitchFamily="34" charset="0"/>
                          <a:ea typeface="宋体" panose="02010600030101010101" pitchFamily="2" charset="-122"/>
                        </a:rPr>
                        <a:t>9</a:t>
                      </a:r>
                      <a:endParaRPr kumimoji="0" lang="zh-CN" altLang="en-US" sz="1800" b="0" i="0" u="none" strike="noStrike" cap="none" normalizeH="0" baseline="0">
                        <a:ln>
                          <a:noFill/>
                        </a:ln>
                        <a:solidFill>
                          <a:srgbClr val="000000"/>
                        </a:solidFill>
                        <a:effectLst/>
                        <a:latin typeface="Arial" panose="020B0604020202020204" pitchFamily="34" charset="0"/>
                        <a:ea typeface="宋体" panose="02010600030101010101" pitchFamily="2" charset="-122"/>
                      </a:endParaRPr>
                    </a:p>
                  </a:txBody>
                  <a:tcPr marL="91437" marR="91437" marT="45708" marB="4570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0E4E9"/>
                    </a:solidFill>
                  </a:tcPr>
                </a:tc>
                <a:tc>
                  <a:txBody>
                    <a:bodyPr/>
                    <a:lstStyle>
                      <a:lvl1pPr eaLnBrk="0" hangingPunct="0">
                        <a:spcBef>
                          <a:spcPct val="20000"/>
                        </a:spcBef>
                        <a:buClr>
                          <a:schemeClr val="accent2"/>
                        </a:buClr>
                        <a:buFont typeface="Wingdings" pitchFamily="2" charset="2"/>
                        <a:defRPr sz="26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Font typeface="Wingdings" pitchFamily="2" charset="2"/>
                        <a:defRPr sz="22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2"/>
                        </a:buClr>
                        <a:buFont typeface="Wingdings" pitchFamily="2" charset="2"/>
                        <a:defRPr sz="21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5000"/>
                        </a:spcBef>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rgbClr val="000000"/>
                          </a:solidFill>
                          <a:effectLst/>
                          <a:latin typeface="Arial" panose="020B0604020202020204" pitchFamily="34" charset="0"/>
                          <a:ea typeface="宋体" panose="02010600030101010101" pitchFamily="2" charset="-122"/>
                        </a:rPr>
                        <a:t>4</a:t>
                      </a:r>
                      <a:endParaRPr kumimoji="0" lang="zh-CN" altLang="en-US" sz="1800" b="0" i="0" u="none" strike="noStrike" cap="none" normalizeH="0" baseline="0">
                        <a:ln>
                          <a:noFill/>
                        </a:ln>
                        <a:solidFill>
                          <a:srgbClr val="000000"/>
                        </a:solidFill>
                        <a:effectLst/>
                        <a:latin typeface="Arial" panose="020B0604020202020204" pitchFamily="34" charset="0"/>
                        <a:ea typeface="宋体" panose="02010600030101010101" pitchFamily="2" charset="-122"/>
                      </a:endParaRPr>
                    </a:p>
                  </a:txBody>
                  <a:tcPr marL="91437" marR="91437" marT="45708" marB="4570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0E4E9"/>
                    </a:solidFill>
                  </a:tcPr>
                </a:tc>
                <a:tc>
                  <a:txBody>
                    <a:bodyPr/>
                    <a:lstStyle>
                      <a:lvl1pPr eaLnBrk="0" hangingPunct="0">
                        <a:spcBef>
                          <a:spcPct val="20000"/>
                        </a:spcBef>
                        <a:buClr>
                          <a:schemeClr val="accent2"/>
                        </a:buClr>
                        <a:buFont typeface="Wingdings" pitchFamily="2" charset="2"/>
                        <a:defRPr sz="26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Font typeface="Wingdings" pitchFamily="2" charset="2"/>
                        <a:defRPr sz="22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2"/>
                        </a:buClr>
                        <a:buFont typeface="Wingdings" pitchFamily="2" charset="2"/>
                        <a:defRPr sz="21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5000"/>
                        </a:spcBef>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rgbClr val="000000"/>
                          </a:solidFill>
                          <a:effectLst/>
                          <a:latin typeface="Arial" panose="020B0604020202020204" pitchFamily="34" charset="0"/>
                          <a:ea typeface="宋体" panose="02010600030101010101" pitchFamily="2" charset="-122"/>
                        </a:rPr>
                        <a:t>4</a:t>
                      </a:r>
                      <a:endParaRPr kumimoji="0" lang="zh-CN" altLang="en-US" sz="1800" b="0" i="0" u="none" strike="noStrike" cap="none" normalizeH="0" baseline="0">
                        <a:ln>
                          <a:noFill/>
                        </a:ln>
                        <a:solidFill>
                          <a:srgbClr val="000000"/>
                        </a:solidFill>
                        <a:effectLst/>
                        <a:latin typeface="Arial" panose="020B0604020202020204" pitchFamily="34" charset="0"/>
                        <a:ea typeface="宋体" panose="02010600030101010101" pitchFamily="2" charset="-122"/>
                      </a:endParaRPr>
                    </a:p>
                  </a:txBody>
                  <a:tcPr marL="91437" marR="91437" marT="45708" marB="4570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0E4E9"/>
                    </a:solidFill>
                  </a:tcPr>
                </a:tc>
                <a:tc>
                  <a:txBody>
                    <a:bodyPr/>
                    <a:lstStyle>
                      <a:lvl1pPr eaLnBrk="0" hangingPunct="0">
                        <a:spcBef>
                          <a:spcPct val="20000"/>
                        </a:spcBef>
                        <a:buClr>
                          <a:schemeClr val="accent2"/>
                        </a:buClr>
                        <a:buFont typeface="Wingdings" pitchFamily="2" charset="2"/>
                        <a:defRPr sz="26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Font typeface="Wingdings" pitchFamily="2" charset="2"/>
                        <a:defRPr sz="22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2"/>
                        </a:buClr>
                        <a:buFont typeface="Wingdings" pitchFamily="2" charset="2"/>
                        <a:defRPr sz="21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5000"/>
                        </a:spcBef>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rgbClr val="000000"/>
                          </a:solidFill>
                          <a:effectLst/>
                          <a:latin typeface="Arial" panose="020B0604020202020204" pitchFamily="34" charset="0"/>
                          <a:ea typeface="宋体" panose="02010600030101010101" pitchFamily="2" charset="-122"/>
                        </a:rPr>
                        <a:t>15</a:t>
                      </a:r>
                      <a:endParaRPr kumimoji="0" lang="zh-CN" altLang="en-US" sz="1800" b="0" i="0" u="none" strike="noStrike" cap="none" normalizeH="0" baseline="0">
                        <a:ln>
                          <a:noFill/>
                        </a:ln>
                        <a:solidFill>
                          <a:srgbClr val="000000"/>
                        </a:solidFill>
                        <a:effectLst/>
                        <a:latin typeface="Arial" panose="020B0604020202020204" pitchFamily="34" charset="0"/>
                        <a:ea typeface="宋体" panose="02010600030101010101" pitchFamily="2" charset="-122"/>
                      </a:endParaRPr>
                    </a:p>
                  </a:txBody>
                  <a:tcPr marL="91437" marR="91437" marT="45708" marB="4570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0E4E9"/>
                    </a:solidFill>
                  </a:tcPr>
                </a:tc>
                <a:tc>
                  <a:txBody>
                    <a:bodyPr/>
                    <a:lstStyle>
                      <a:lvl1pPr eaLnBrk="0" hangingPunct="0">
                        <a:spcBef>
                          <a:spcPct val="20000"/>
                        </a:spcBef>
                        <a:buClr>
                          <a:schemeClr val="accent2"/>
                        </a:buClr>
                        <a:buFont typeface="Wingdings" pitchFamily="2" charset="2"/>
                        <a:defRPr sz="26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Font typeface="Wingdings" pitchFamily="2" charset="2"/>
                        <a:defRPr sz="22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2"/>
                        </a:buClr>
                        <a:buFont typeface="Wingdings" pitchFamily="2" charset="2"/>
                        <a:defRPr sz="21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5000"/>
                        </a:spcBef>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rgbClr val="000000"/>
                          </a:solidFill>
                          <a:effectLst/>
                          <a:latin typeface="Arial" panose="020B0604020202020204" pitchFamily="34" charset="0"/>
                          <a:ea typeface="宋体" panose="02010600030101010101" pitchFamily="2" charset="-122"/>
                        </a:rPr>
                        <a:t>4</a:t>
                      </a:r>
                      <a:endParaRPr kumimoji="0" lang="zh-CN" altLang="en-US" sz="1800" b="0" i="0" u="none" strike="noStrike" cap="none" normalizeH="0" baseline="0">
                        <a:ln>
                          <a:noFill/>
                        </a:ln>
                        <a:solidFill>
                          <a:srgbClr val="000000"/>
                        </a:solidFill>
                        <a:effectLst/>
                        <a:latin typeface="Arial" panose="020B0604020202020204" pitchFamily="34" charset="0"/>
                        <a:ea typeface="宋体" panose="02010600030101010101" pitchFamily="2" charset="-122"/>
                      </a:endParaRPr>
                    </a:p>
                  </a:txBody>
                  <a:tcPr marL="91437" marR="91437" marT="45708" marB="4570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0E4E9"/>
                    </a:solidFill>
                  </a:tcPr>
                </a:tc>
                <a:tc>
                  <a:txBody>
                    <a:bodyPr/>
                    <a:lstStyle>
                      <a:lvl1pPr eaLnBrk="0" hangingPunct="0">
                        <a:spcBef>
                          <a:spcPct val="20000"/>
                        </a:spcBef>
                        <a:buClr>
                          <a:schemeClr val="accent2"/>
                        </a:buClr>
                        <a:buFont typeface="Wingdings" pitchFamily="2" charset="2"/>
                        <a:defRPr sz="26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Font typeface="Wingdings" pitchFamily="2" charset="2"/>
                        <a:defRPr sz="22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2"/>
                        </a:buClr>
                        <a:buFont typeface="Wingdings" pitchFamily="2" charset="2"/>
                        <a:defRPr sz="21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5000"/>
                        </a:spcBef>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rgbClr val="000000"/>
                          </a:solidFill>
                          <a:effectLst/>
                          <a:latin typeface="Arial" panose="020B0604020202020204" pitchFamily="34" charset="0"/>
                          <a:ea typeface="宋体" panose="02010600030101010101" pitchFamily="2" charset="-122"/>
                        </a:rPr>
                        <a:t>4</a:t>
                      </a:r>
                      <a:endParaRPr kumimoji="0" lang="zh-CN" altLang="en-US" sz="1800" b="0" i="0" u="none" strike="noStrike" cap="none" normalizeH="0" baseline="0">
                        <a:ln>
                          <a:noFill/>
                        </a:ln>
                        <a:solidFill>
                          <a:srgbClr val="000000"/>
                        </a:solidFill>
                        <a:effectLst/>
                        <a:latin typeface="Arial" panose="020B0604020202020204" pitchFamily="34" charset="0"/>
                        <a:ea typeface="宋体" panose="02010600030101010101" pitchFamily="2" charset="-122"/>
                      </a:endParaRPr>
                    </a:p>
                  </a:txBody>
                  <a:tcPr marL="91437" marR="91437" marT="45708" marB="4570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0E4E9"/>
                    </a:solidFill>
                  </a:tcPr>
                </a:tc>
                <a:tc>
                  <a:txBody>
                    <a:bodyPr/>
                    <a:lstStyle>
                      <a:lvl1pPr eaLnBrk="0" hangingPunct="0">
                        <a:spcBef>
                          <a:spcPct val="20000"/>
                        </a:spcBef>
                        <a:buClr>
                          <a:schemeClr val="accent2"/>
                        </a:buClr>
                        <a:buFont typeface="Wingdings" pitchFamily="2" charset="2"/>
                        <a:defRPr sz="26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Font typeface="Wingdings" pitchFamily="2" charset="2"/>
                        <a:defRPr sz="22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2"/>
                        </a:buClr>
                        <a:buFont typeface="Wingdings" pitchFamily="2" charset="2"/>
                        <a:defRPr sz="21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5000"/>
                        </a:spcBef>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rgbClr val="000000"/>
                          </a:solidFill>
                          <a:effectLst/>
                          <a:latin typeface="Arial" panose="020B0604020202020204" pitchFamily="34" charset="0"/>
                          <a:ea typeface="宋体" panose="02010600030101010101" pitchFamily="2" charset="-122"/>
                        </a:rPr>
                        <a:t>21</a:t>
                      </a:r>
                      <a:endParaRPr kumimoji="0" lang="zh-CN" altLang="en-US" sz="1800" b="0" i="0" u="none" strike="noStrike" cap="none" normalizeH="0" baseline="0">
                        <a:ln>
                          <a:noFill/>
                        </a:ln>
                        <a:solidFill>
                          <a:srgbClr val="000000"/>
                        </a:solidFill>
                        <a:effectLst/>
                        <a:latin typeface="Arial" panose="020B0604020202020204" pitchFamily="34" charset="0"/>
                        <a:ea typeface="宋体" panose="02010600030101010101" pitchFamily="2" charset="-122"/>
                      </a:endParaRPr>
                    </a:p>
                  </a:txBody>
                  <a:tcPr marL="91437" marR="91437" marT="45708" marB="4570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0E4E9"/>
                    </a:solidFill>
                  </a:tcPr>
                </a:tc>
                <a:tc>
                  <a:txBody>
                    <a:bodyPr/>
                    <a:lstStyle>
                      <a:lvl1pPr eaLnBrk="0" hangingPunct="0">
                        <a:spcBef>
                          <a:spcPct val="20000"/>
                        </a:spcBef>
                        <a:buClr>
                          <a:schemeClr val="accent2"/>
                        </a:buClr>
                        <a:buFont typeface="Wingdings" pitchFamily="2" charset="2"/>
                        <a:defRPr sz="26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Font typeface="Wingdings" pitchFamily="2" charset="2"/>
                        <a:defRPr sz="22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2"/>
                        </a:buClr>
                        <a:buFont typeface="Wingdings" pitchFamily="2" charset="2"/>
                        <a:defRPr sz="21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5000"/>
                        </a:spcBef>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rgbClr val="000000"/>
                          </a:solidFill>
                          <a:effectLst/>
                          <a:latin typeface="Arial" panose="020B0604020202020204" pitchFamily="34" charset="0"/>
                          <a:ea typeface="宋体" panose="02010600030101010101" pitchFamily="2" charset="-122"/>
                        </a:rPr>
                        <a:t>2</a:t>
                      </a:r>
                      <a:endParaRPr kumimoji="0" lang="zh-CN" altLang="en-US" sz="1800" b="0" i="0" u="none" strike="noStrike" cap="none" normalizeH="0" baseline="0">
                        <a:ln>
                          <a:noFill/>
                        </a:ln>
                        <a:solidFill>
                          <a:srgbClr val="000000"/>
                        </a:solidFill>
                        <a:effectLst/>
                        <a:latin typeface="Arial" panose="020B0604020202020204" pitchFamily="34" charset="0"/>
                        <a:ea typeface="宋体" panose="02010600030101010101" pitchFamily="2" charset="-122"/>
                      </a:endParaRPr>
                    </a:p>
                  </a:txBody>
                  <a:tcPr marL="91437" marR="91437" marT="45708" marB="4570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0E4E9"/>
                    </a:solidFill>
                  </a:tcPr>
                </a:tc>
                <a:tc>
                  <a:txBody>
                    <a:bodyPr/>
                    <a:lstStyle>
                      <a:lvl1pPr eaLnBrk="0" hangingPunct="0">
                        <a:spcBef>
                          <a:spcPct val="20000"/>
                        </a:spcBef>
                        <a:buClr>
                          <a:schemeClr val="accent2"/>
                        </a:buClr>
                        <a:buFont typeface="Wingdings" pitchFamily="2" charset="2"/>
                        <a:defRPr sz="26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Font typeface="Wingdings" pitchFamily="2" charset="2"/>
                        <a:defRPr sz="22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2"/>
                        </a:buClr>
                        <a:buFont typeface="Wingdings" pitchFamily="2" charset="2"/>
                        <a:defRPr sz="21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5000"/>
                        </a:spcBef>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rgbClr val="000000"/>
                          </a:solidFill>
                          <a:effectLst/>
                          <a:latin typeface="Arial" panose="020B0604020202020204" pitchFamily="34" charset="0"/>
                          <a:ea typeface="宋体" panose="02010600030101010101" pitchFamily="2" charset="-122"/>
                        </a:rPr>
                        <a:t>2</a:t>
                      </a:r>
                      <a:endParaRPr kumimoji="0" lang="zh-CN" altLang="en-US" sz="1800" b="0" i="0" u="none" strike="noStrike" cap="none" normalizeH="0" baseline="0">
                        <a:ln>
                          <a:noFill/>
                        </a:ln>
                        <a:solidFill>
                          <a:srgbClr val="000000"/>
                        </a:solidFill>
                        <a:effectLst/>
                        <a:latin typeface="Arial" panose="020B0604020202020204" pitchFamily="34" charset="0"/>
                        <a:ea typeface="宋体" panose="02010600030101010101" pitchFamily="2" charset="-122"/>
                      </a:endParaRPr>
                    </a:p>
                  </a:txBody>
                  <a:tcPr marL="91437" marR="91437" marT="45708" marB="4570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0E4E9"/>
                    </a:solidFill>
                  </a:tcPr>
                </a:tc>
                <a:tc>
                  <a:txBody>
                    <a:bodyPr/>
                    <a:lstStyle>
                      <a:lvl1pPr eaLnBrk="0" hangingPunct="0">
                        <a:spcBef>
                          <a:spcPct val="20000"/>
                        </a:spcBef>
                        <a:buClr>
                          <a:schemeClr val="accent2"/>
                        </a:buClr>
                        <a:buFont typeface="Wingdings" pitchFamily="2" charset="2"/>
                        <a:defRPr sz="26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Font typeface="Wingdings" pitchFamily="2" charset="2"/>
                        <a:defRPr sz="22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2"/>
                        </a:buClr>
                        <a:buFont typeface="Wingdings" pitchFamily="2" charset="2"/>
                        <a:defRPr sz="21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5000"/>
                        </a:spcBef>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rgbClr val="000000"/>
                          </a:solidFill>
                          <a:effectLst/>
                          <a:latin typeface="Arial" panose="020B0604020202020204" pitchFamily="34" charset="0"/>
                          <a:ea typeface="宋体" panose="02010600030101010101" pitchFamily="2" charset="-122"/>
                        </a:rPr>
                        <a:t>27</a:t>
                      </a:r>
                      <a:endParaRPr kumimoji="0" lang="zh-CN" altLang="en-US" sz="1800" b="0" i="0" u="none" strike="noStrike" cap="none" normalizeH="0" baseline="0">
                        <a:ln>
                          <a:noFill/>
                        </a:ln>
                        <a:solidFill>
                          <a:srgbClr val="000000"/>
                        </a:solidFill>
                        <a:effectLst/>
                        <a:latin typeface="Arial" panose="020B0604020202020204" pitchFamily="34" charset="0"/>
                        <a:ea typeface="宋体" panose="02010600030101010101" pitchFamily="2" charset="-122"/>
                      </a:endParaRPr>
                    </a:p>
                  </a:txBody>
                  <a:tcPr marL="91437" marR="91437" marT="45708" marB="4570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0E4E9"/>
                    </a:solidFill>
                  </a:tcPr>
                </a:tc>
                <a:tc>
                  <a:txBody>
                    <a:bodyPr/>
                    <a:lstStyle>
                      <a:lvl1pPr eaLnBrk="0" hangingPunct="0">
                        <a:spcBef>
                          <a:spcPct val="20000"/>
                        </a:spcBef>
                        <a:buClr>
                          <a:schemeClr val="accent2"/>
                        </a:buClr>
                        <a:buFont typeface="Wingdings" pitchFamily="2" charset="2"/>
                        <a:defRPr sz="26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Font typeface="Wingdings" pitchFamily="2" charset="2"/>
                        <a:defRPr sz="22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2"/>
                        </a:buClr>
                        <a:buFont typeface="Wingdings" pitchFamily="2" charset="2"/>
                        <a:defRPr sz="21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5000"/>
                        </a:spcBef>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rgbClr val="000000"/>
                          </a:solidFill>
                          <a:effectLst/>
                          <a:latin typeface="Arial" panose="020B0604020202020204" pitchFamily="34" charset="0"/>
                          <a:ea typeface="宋体" panose="02010600030101010101" pitchFamily="2" charset="-122"/>
                        </a:rPr>
                        <a:t>1</a:t>
                      </a:r>
                      <a:endParaRPr kumimoji="0" lang="zh-CN" altLang="en-US" sz="1800" b="0" i="0" u="none" strike="noStrike" cap="none" normalizeH="0" baseline="0">
                        <a:ln>
                          <a:noFill/>
                        </a:ln>
                        <a:solidFill>
                          <a:srgbClr val="000000"/>
                        </a:solidFill>
                        <a:effectLst/>
                        <a:latin typeface="Arial" panose="020B0604020202020204" pitchFamily="34" charset="0"/>
                        <a:ea typeface="宋体" panose="02010600030101010101" pitchFamily="2" charset="-122"/>
                      </a:endParaRPr>
                    </a:p>
                  </a:txBody>
                  <a:tcPr marL="91437" marR="91437" marT="45708" marB="4570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0E4E9"/>
                    </a:solidFill>
                  </a:tcPr>
                </a:tc>
                <a:tc>
                  <a:txBody>
                    <a:bodyPr/>
                    <a:lstStyle>
                      <a:lvl1pPr eaLnBrk="0" hangingPunct="0">
                        <a:spcBef>
                          <a:spcPct val="20000"/>
                        </a:spcBef>
                        <a:buClr>
                          <a:schemeClr val="accent2"/>
                        </a:buClr>
                        <a:buFont typeface="Wingdings" pitchFamily="2" charset="2"/>
                        <a:defRPr sz="26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Font typeface="Wingdings" pitchFamily="2" charset="2"/>
                        <a:defRPr sz="22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2"/>
                        </a:buClr>
                        <a:buFont typeface="Wingdings" pitchFamily="2" charset="2"/>
                        <a:defRPr sz="21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5000"/>
                        </a:spcBef>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rgbClr val="000000"/>
                          </a:solidFill>
                          <a:effectLst/>
                          <a:latin typeface="Arial" panose="020B0604020202020204" pitchFamily="34" charset="0"/>
                          <a:ea typeface="宋体" panose="02010600030101010101" pitchFamily="2" charset="-122"/>
                        </a:rPr>
                        <a:t>1</a:t>
                      </a:r>
                      <a:endParaRPr kumimoji="0" lang="zh-CN" altLang="en-US" sz="1800" b="0" i="0" u="none" strike="noStrike" cap="none" normalizeH="0" baseline="0">
                        <a:ln>
                          <a:noFill/>
                        </a:ln>
                        <a:solidFill>
                          <a:srgbClr val="000000"/>
                        </a:solidFill>
                        <a:effectLst/>
                        <a:latin typeface="Arial" panose="020B0604020202020204" pitchFamily="34" charset="0"/>
                        <a:ea typeface="宋体" panose="02010600030101010101" pitchFamily="2" charset="-122"/>
                      </a:endParaRPr>
                    </a:p>
                  </a:txBody>
                  <a:tcPr marL="91437" marR="91437" marT="45708" marB="4570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0E4E9"/>
                    </a:solidFill>
                  </a:tcPr>
                </a:tc>
                <a:extLst>
                  <a:ext uri="{0D108BD9-81ED-4DB2-BD59-A6C34878D82A}">
                    <a16:rowId xmlns:a16="http://schemas.microsoft.com/office/drawing/2014/main" val="10003"/>
                  </a:ext>
                </a:extLst>
              </a:tr>
              <a:tr h="365716">
                <a:tc>
                  <a:txBody>
                    <a:bodyPr/>
                    <a:lstStyle>
                      <a:lvl1pPr eaLnBrk="0" hangingPunct="0">
                        <a:spcBef>
                          <a:spcPct val="20000"/>
                        </a:spcBef>
                        <a:buClr>
                          <a:schemeClr val="accent2"/>
                        </a:buClr>
                        <a:buFont typeface="Wingdings" pitchFamily="2" charset="2"/>
                        <a:defRPr sz="26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Font typeface="Wingdings" pitchFamily="2" charset="2"/>
                        <a:defRPr sz="22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2"/>
                        </a:buClr>
                        <a:buFont typeface="Wingdings" pitchFamily="2" charset="2"/>
                        <a:defRPr sz="21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5000"/>
                        </a:spcBef>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rgbClr val="000000"/>
                          </a:solidFill>
                          <a:effectLst/>
                          <a:latin typeface="Arial" panose="020B0604020202020204" pitchFamily="34" charset="0"/>
                          <a:ea typeface="宋体" panose="02010600030101010101" pitchFamily="2" charset="-122"/>
                        </a:rPr>
                        <a:t>4</a:t>
                      </a:r>
                      <a:endParaRPr kumimoji="0" lang="zh-CN" altLang="en-US" sz="1800" b="0" i="0" u="none" strike="noStrike" cap="none" normalizeH="0" baseline="0">
                        <a:ln>
                          <a:noFill/>
                        </a:ln>
                        <a:solidFill>
                          <a:srgbClr val="000000"/>
                        </a:solidFill>
                        <a:effectLst/>
                        <a:latin typeface="Arial" panose="020B0604020202020204" pitchFamily="34" charset="0"/>
                        <a:ea typeface="宋体" panose="02010600030101010101" pitchFamily="2" charset="-122"/>
                      </a:endParaRPr>
                    </a:p>
                  </a:txBody>
                  <a:tcPr marL="91437" marR="91437" marT="45708" marB="4570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0F2F4"/>
                    </a:solidFill>
                  </a:tcPr>
                </a:tc>
                <a:tc>
                  <a:txBody>
                    <a:bodyPr/>
                    <a:lstStyle>
                      <a:lvl1pPr eaLnBrk="0" hangingPunct="0">
                        <a:spcBef>
                          <a:spcPct val="20000"/>
                        </a:spcBef>
                        <a:buClr>
                          <a:schemeClr val="accent2"/>
                        </a:buClr>
                        <a:buFont typeface="Wingdings" pitchFamily="2" charset="2"/>
                        <a:defRPr sz="26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Font typeface="Wingdings" pitchFamily="2" charset="2"/>
                        <a:defRPr sz="22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2"/>
                        </a:buClr>
                        <a:buFont typeface="Wingdings" pitchFamily="2" charset="2"/>
                        <a:defRPr sz="21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5000"/>
                        </a:spcBef>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rgbClr val="000000"/>
                          </a:solidFill>
                          <a:effectLst/>
                          <a:latin typeface="Arial" panose="020B0604020202020204" pitchFamily="34" charset="0"/>
                          <a:ea typeface="宋体" panose="02010600030101010101" pitchFamily="2" charset="-122"/>
                        </a:rPr>
                        <a:t>3</a:t>
                      </a:r>
                      <a:endParaRPr kumimoji="0" lang="zh-CN" altLang="en-US" sz="1800" b="0" i="0" u="none" strike="noStrike" cap="none" normalizeH="0" baseline="0">
                        <a:ln>
                          <a:noFill/>
                        </a:ln>
                        <a:solidFill>
                          <a:srgbClr val="000000"/>
                        </a:solidFill>
                        <a:effectLst/>
                        <a:latin typeface="Arial" panose="020B0604020202020204" pitchFamily="34" charset="0"/>
                        <a:ea typeface="宋体" panose="02010600030101010101" pitchFamily="2" charset="-122"/>
                      </a:endParaRPr>
                    </a:p>
                  </a:txBody>
                  <a:tcPr marL="91437" marR="91437" marT="45708" marB="4570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0F2F4"/>
                    </a:solidFill>
                  </a:tcPr>
                </a:tc>
                <a:tc>
                  <a:txBody>
                    <a:bodyPr/>
                    <a:lstStyle>
                      <a:lvl1pPr eaLnBrk="0" hangingPunct="0">
                        <a:spcBef>
                          <a:spcPct val="20000"/>
                        </a:spcBef>
                        <a:buClr>
                          <a:schemeClr val="accent2"/>
                        </a:buClr>
                        <a:buFont typeface="Wingdings" pitchFamily="2" charset="2"/>
                        <a:defRPr sz="26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Font typeface="Wingdings" pitchFamily="2" charset="2"/>
                        <a:defRPr sz="22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2"/>
                        </a:buClr>
                        <a:buFont typeface="Wingdings" pitchFamily="2" charset="2"/>
                        <a:defRPr sz="21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5000"/>
                        </a:spcBef>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rgbClr val="000000"/>
                          </a:solidFill>
                          <a:effectLst/>
                          <a:latin typeface="Arial" panose="020B0604020202020204" pitchFamily="34" charset="0"/>
                          <a:ea typeface="宋体" panose="02010600030101010101" pitchFamily="2" charset="-122"/>
                        </a:rPr>
                        <a:t>3</a:t>
                      </a:r>
                      <a:endParaRPr kumimoji="0" lang="zh-CN" altLang="en-US" sz="1800" b="0" i="0" u="none" strike="noStrike" cap="none" normalizeH="0" baseline="0">
                        <a:ln>
                          <a:noFill/>
                        </a:ln>
                        <a:solidFill>
                          <a:srgbClr val="000000"/>
                        </a:solidFill>
                        <a:effectLst/>
                        <a:latin typeface="Arial" panose="020B0604020202020204" pitchFamily="34" charset="0"/>
                        <a:ea typeface="宋体" panose="02010600030101010101" pitchFamily="2" charset="-122"/>
                      </a:endParaRPr>
                    </a:p>
                  </a:txBody>
                  <a:tcPr marL="91437" marR="91437" marT="45708" marB="4570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0F2F4"/>
                    </a:solidFill>
                  </a:tcPr>
                </a:tc>
                <a:tc>
                  <a:txBody>
                    <a:bodyPr/>
                    <a:lstStyle>
                      <a:lvl1pPr eaLnBrk="0" hangingPunct="0">
                        <a:spcBef>
                          <a:spcPct val="20000"/>
                        </a:spcBef>
                        <a:buClr>
                          <a:schemeClr val="accent2"/>
                        </a:buClr>
                        <a:buFont typeface="Wingdings" pitchFamily="2" charset="2"/>
                        <a:defRPr sz="26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Font typeface="Wingdings" pitchFamily="2" charset="2"/>
                        <a:defRPr sz="22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2"/>
                        </a:buClr>
                        <a:buFont typeface="Wingdings" pitchFamily="2" charset="2"/>
                        <a:defRPr sz="21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5000"/>
                        </a:spcBef>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rgbClr val="000000"/>
                          </a:solidFill>
                          <a:effectLst/>
                          <a:latin typeface="Arial" panose="020B0604020202020204" pitchFamily="34" charset="0"/>
                          <a:ea typeface="宋体" panose="02010600030101010101" pitchFamily="2" charset="-122"/>
                        </a:rPr>
                        <a:t>10</a:t>
                      </a:r>
                      <a:endParaRPr kumimoji="0" lang="zh-CN" altLang="en-US" sz="1800" b="0" i="0" u="none" strike="noStrike" cap="none" normalizeH="0" baseline="0">
                        <a:ln>
                          <a:noFill/>
                        </a:ln>
                        <a:solidFill>
                          <a:srgbClr val="000000"/>
                        </a:solidFill>
                        <a:effectLst/>
                        <a:latin typeface="Arial" panose="020B0604020202020204" pitchFamily="34" charset="0"/>
                        <a:ea typeface="宋体" panose="02010600030101010101" pitchFamily="2" charset="-122"/>
                      </a:endParaRPr>
                    </a:p>
                  </a:txBody>
                  <a:tcPr marL="91437" marR="91437" marT="45708" marB="4570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0F2F4"/>
                    </a:solidFill>
                  </a:tcPr>
                </a:tc>
                <a:tc>
                  <a:txBody>
                    <a:bodyPr/>
                    <a:lstStyle>
                      <a:lvl1pPr eaLnBrk="0" hangingPunct="0">
                        <a:spcBef>
                          <a:spcPct val="20000"/>
                        </a:spcBef>
                        <a:buClr>
                          <a:schemeClr val="accent2"/>
                        </a:buClr>
                        <a:buFont typeface="Wingdings" pitchFamily="2" charset="2"/>
                        <a:defRPr sz="26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Font typeface="Wingdings" pitchFamily="2" charset="2"/>
                        <a:defRPr sz="22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2"/>
                        </a:buClr>
                        <a:buFont typeface="Wingdings" pitchFamily="2" charset="2"/>
                        <a:defRPr sz="21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5000"/>
                        </a:spcBef>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rgbClr val="FF0000"/>
                          </a:solidFill>
                          <a:effectLst/>
                          <a:latin typeface="Arial" panose="020B0604020202020204" pitchFamily="34" charset="0"/>
                          <a:ea typeface="宋体" panose="02010600030101010101" pitchFamily="2" charset="-122"/>
                        </a:rPr>
                        <a:t>1</a:t>
                      </a:r>
                      <a:endParaRPr kumimoji="0" lang="zh-CN" altLang="en-US" sz="1800" b="0" i="0" u="none" strike="noStrike" cap="none" normalizeH="0" baseline="0">
                        <a:ln>
                          <a:noFill/>
                        </a:ln>
                        <a:solidFill>
                          <a:srgbClr val="FF0000"/>
                        </a:solidFill>
                        <a:effectLst/>
                        <a:latin typeface="Arial" panose="020B0604020202020204" pitchFamily="34" charset="0"/>
                        <a:ea typeface="宋体" panose="02010600030101010101" pitchFamily="2" charset="-122"/>
                      </a:endParaRPr>
                    </a:p>
                  </a:txBody>
                  <a:tcPr marL="91437" marR="91437" marT="45708" marB="4570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0F2F4"/>
                    </a:solidFill>
                  </a:tcPr>
                </a:tc>
                <a:tc>
                  <a:txBody>
                    <a:bodyPr/>
                    <a:lstStyle>
                      <a:lvl1pPr eaLnBrk="0" hangingPunct="0">
                        <a:spcBef>
                          <a:spcPct val="20000"/>
                        </a:spcBef>
                        <a:buClr>
                          <a:schemeClr val="accent2"/>
                        </a:buClr>
                        <a:buFont typeface="Wingdings" pitchFamily="2" charset="2"/>
                        <a:defRPr sz="26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Font typeface="Wingdings" pitchFamily="2" charset="2"/>
                        <a:defRPr sz="22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2"/>
                        </a:buClr>
                        <a:buFont typeface="Wingdings" pitchFamily="2" charset="2"/>
                        <a:defRPr sz="21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5000"/>
                        </a:spcBef>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rgbClr val="FF0000"/>
                          </a:solidFill>
                          <a:effectLst/>
                          <a:latin typeface="Arial" panose="020B0604020202020204" pitchFamily="34" charset="0"/>
                          <a:ea typeface="宋体" panose="02010600030101010101" pitchFamily="2" charset="-122"/>
                        </a:rPr>
                        <a:t>3</a:t>
                      </a:r>
                      <a:endParaRPr kumimoji="0" lang="zh-CN" altLang="en-US" sz="1800" b="0" i="0" u="none" strike="noStrike" cap="none" normalizeH="0" baseline="0">
                        <a:ln>
                          <a:noFill/>
                        </a:ln>
                        <a:solidFill>
                          <a:srgbClr val="FF0000"/>
                        </a:solidFill>
                        <a:effectLst/>
                        <a:latin typeface="Arial" panose="020B0604020202020204" pitchFamily="34" charset="0"/>
                        <a:ea typeface="宋体" panose="02010600030101010101" pitchFamily="2" charset="-122"/>
                      </a:endParaRPr>
                    </a:p>
                  </a:txBody>
                  <a:tcPr marL="91437" marR="91437" marT="45708" marB="4570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0F2F4"/>
                    </a:solidFill>
                  </a:tcPr>
                </a:tc>
                <a:tc>
                  <a:txBody>
                    <a:bodyPr/>
                    <a:lstStyle>
                      <a:lvl1pPr eaLnBrk="0" hangingPunct="0">
                        <a:spcBef>
                          <a:spcPct val="20000"/>
                        </a:spcBef>
                        <a:buClr>
                          <a:schemeClr val="accent2"/>
                        </a:buClr>
                        <a:buFont typeface="Wingdings" pitchFamily="2" charset="2"/>
                        <a:defRPr sz="26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Font typeface="Wingdings" pitchFamily="2" charset="2"/>
                        <a:defRPr sz="22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2"/>
                        </a:buClr>
                        <a:buFont typeface="Wingdings" pitchFamily="2" charset="2"/>
                        <a:defRPr sz="21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5000"/>
                        </a:spcBef>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rgbClr val="000000"/>
                          </a:solidFill>
                          <a:effectLst/>
                          <a:latin typeface="Arial" panose="020B0604020202020204" pitchFamily="34" charset="0"/>
                          <a:ea typeface="宋体" panose="02010600030101010101" pitchFamily="2" charset="-122"/>
                        </a:rPr>
                        <a:t>16</a:t>
                      </a:r>
                      <a:endParaRPr kumimoji="0" lang="zh-CN" altLang="en-US" sz="1800" b="0" i="0" u="none" strike="noStrike" cap="none" normalizeH="0" baseline="0">
                        <a:ln>
                          <a:noFill/>
                        </a:ln>
                        <a:solidFill>
                          <a:srgbClr val="000000"/>
                        </a:solidFill>
                        <a:effectLst/>
                        <a:latin typeface="Arial" panose="020B0604020202020204" pitchFamily="34" charset="0"/>
                        <a:ea typeface="宋体" panose="02010600030101010101" pitchFamily="2" charset="-122"/>
                      </a:endParaRPr>
                    </a:p>
                  </a:txBody>
                  <a:tcPr marL="91437" marR="91437" marT="45708" marB="4570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0F2F4"/>
                    </a:solidFill>
                  </a:tcPr>
                </a:tc>
                <a:tc>
                  <a:txBody>
                    <a:bodyPr/>
                    <a:lstStyle>
                      <a:lvl1pPr eaLnBrk="0" hangingPunct="0">
                        <a:spcBef>
                          <a:spcPct val="20000"/>
                        </a:spcBef>
                        <a:buClr>
                          <a:schemeClr val="accent2"/>
                        </a:buClr>
                        <a:buFont typeface="Wingdings" pitchFamily="2" charset="2"/>
                        <a:defRPr sz="26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Font typeface="Wingdings" pitchFamily="2" charset="2"/>
                        <a:defRPr sz="22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2"/>
                        </a:buClr>
                        <a:buFont typeface="Wingdings" pitchFamily="2" charset="2"/>
                        <a:defRPr sz="21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5000"/>
                        </a:spcBef>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rgbClr val="000000"/>
                          </a:solidFill>
                          <a:effectLst/>
                          <a:latin typeface="Arial" panose="020B0604020202020204" pitchFamily="34" charset="0"/>
                          <a:ea typeface="宋体" panose="02010600030101010101" pitchFamily="2" charset="-122"/>
                        </a:rPr>
                        <a:t>2</a:t>
                      </a:r>
                      <a:endParaRPr kumimoji="0" lang="zh-CN" altLang="en-US" sz="1800" b="0" i="0" u="none" strike="noStrike" cap="none" normalizeH="0" baseline="0">
                        <a:ln>
                          <a:noFill/>
                        </a:ln>
                        <a:solidFill>
                          <a:srgbClr val="000000"/>
                        </a:solidFill>
                        <a:effectLst/>
                        <a:latin typeface="Arial" panose="020B0604020202020204" pitchFamily="34" charset="0"/>
                        <a:ea typeface="宋体" panose="02010600030101010101" pitchFamily="2" charset="-122"/>
                      </a:endParaRPr>
                    </a:p>
                  </a:txBody>
                  <a:tcPr marL="91437" marR="91437" marT="45708" marB="4570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0F2F4"/>
                    </a:solidFill>
                  </a:tcPr>
                </a:tc>
                <a:tc>
                  <a:txBody>
                    <a:bodyPr/>
                    <a:lstStyle>
                      <a:lvl1pPr eaLnBrk="0" hangingPunct="0">
                        <a:spcBef>
                          <a:spcPct val="20000"/>
                        </a:spcBef>
                        <a:buClr>
                          <a:schemeClr val="accent2"/>
                        </a:buClr>
                        <a:buFont typeface="Wingdings" pitchFamily="2" charset="2"/>
                        <a:defRPr sz="26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Font typeface="Wingdings" pitchFamily="2" charset="2"/>
                        <a:defRPr sz="22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2"/>
                        </a:buClr>
                        <a:buFont typeface="Wingdings" pitchFamily="2" charset="2"/>
                        <a:defRPr sz="21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5000"/>
                        </a:spcBef>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rgbClr val="000000"/>
                          </a:solidFill>
                          <a:effectLst/>
                          <a:latin typeface="Arial" panose="020B0604020202020204" pitchFamily="34" charset="0"/>
                          <a:ea typeface="宋体" panose="02010600030101010101" pitchFamily="2" charset="-122"/>
                        </a:rPr>
                        <a:t>2</a:t>
                      </a:r>
                      <a:endParaRPr kumimoji="0" lang="zh-CN" altLang="en-US" sz="1800" b="0" i="0" u="none" strike="noStrike" cap="none" normalizeH="0" baseline="0">
                        <a:ln>
                          <a:noFill/>
                        </a:ln>
                        <a:solidFill>
                          <a:srgbClr val="000000"/>
                        </a:solidFill>
                        <a:effectLst/>
                        <a:latin typeface="Arial" panose="020B0604020202020204" pitchFamily="34" charset="0"/>
                        <a:ea typeface="宋体" panose="02010600030101010101" pitchFamily="2" charset="-122"/>
                      </a:endParaRPr>
                    </a:p>
                  </a:txBody>
                  <a:tcPr marL="91437" marR="91437" marT="45708" marB="4570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0F2F4"/>
                    </a:solidFill>
                  </a:tcPr>
                </a:tc>
                <a:tc>
                  <a:txBody>
                    <a:bodyPr/>
                    <a:lstStyle>
                      <a:lvl1pPr eaLnBrk="0" hangingPunct="0">
                        <a:spcBef>
                          <a:spcPct val="20000"/>
                        </a:spcBef>
                        <a:buClr>
                          <a:schemeClr val="accent2"/>
                        </a:buClr>
                        <a:buFont typeface="Wingdings" pitchFamily="2" charset="2"/>
                        <a:defRPr sz="26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Font typeface="Wingdings" pitchFamily="2" charset="2"/>
                        <a:defRPr sz="22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2"/>
                        </a:buClr>
                        <a:buFont typeface="Wingdings" pitchFamily="2" charset="2"/>
                        <a:defRPr sz="21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5000"/>
                        </a:spcBef>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rgbClr val="000000"/>
                          </a:solidFill>
                          <a:effectLst/>
                          <a:latin typeface="Arial" panose="020B0604020202020204" pitchFamily="34" charset="0"/>
                          <a:ea typeface="宋体" panose="02010600030101010101" pitchFamily="2" charset="-122"/>
                        </a:rPr>
                        <a:t>22</a:t>
                      </a:r>
                      <a:endParaRPr kumimoji="0" lang="zh-CN" altLang="en-US" sz="1800" b="0" i="0" u="none" strike="noStrike" cap="none" normalizeH="0" baseline="0">
                        <a:ln>
                          <a:noFill/>
                        </a:ln>
                        <a:solidFill>
                          <a:srgbClr val="000000"/>
                        </a:solidFill>
                        <a:effectLst/>
                        <a:latin typeface="Arial" panose="020B0604020202020204" pitchFamily="34" charset="0"/>
                        <a:ea typeface="宋体" panose="02010600030101010101" pitchFamily="2" charset="-122"/>
                      </a:endParaRPr>
                    </a:p>
                  </a:txBody>
                  <a:tcPr marL="91437" marR="91437" marT="45708" marB="4570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0F2F4"/>
                    </a:solidFill>
                  </a:tcPr>
                </a:tc>
                <a:tc>
                  <a:txBody>
                    <a:bodyPr/>
                    <a:lstStyle>
                      <a:lvl1pPr eaLnBrk="0" hangingPunct="0">
                        <a:spcBef>
                          <a:spcPct val="20000"/>
                        </a:spcBef>
                        <a:buClr>
                          <a:schemeClr val="accent2"/>
                        </a:buClr>
                        <a:buFont typeface="Wingdings" pitchFamily="2" charset="2"/>
                        <a:defRPr sz="26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Font typeface="Wingdings" pitchFamily="2" charset="2"/>
                        <a:defRPr sz="22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2"/>
                        </a:buClr>
                        <a:buFont typeface="Wingdings" pitchFamily="2" charset="2"/>
                        <a:defRPr sz="21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5000"/>
                        </a:spcBef>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rgbClr val="000000"/>
                          </a:solidFill>
                          <a:effectLst/>
                          <a:latin typeface="Arial" panose="020B0604020202020204" pitchFamily="34" charset="0"/>
                          <a:ea typeface="宋体" panose="02010600030101010101" pitchFamily="2" charset="-122"/>
                        </a:rPr>
                        <a:t>3</a:t>
                      </a:r>
                      <a:endParaRPr kumimoji="0" lang="zh-CN" altLang="en-US" sz="1800" b="0" i="0" u="none" strike="noStrike" cap="none" normalizeH="0" baseline="0">
                        <a:ln>
                          <a:noFill/>
                        </a:ln>
                        <a:solidFill>
                          <a:srgbClr val="000000"/>
                        </a:solidFill>
                        <a:effectLst/>
                        <a:latin typeface="Arial" panose="020B0604020202020204" pitchFamily="34" charset="0"/>
                        <a:ea typeface="宋体" panose="02010600030101010101" pitchFamily="2" charset="-122"/>
                      </a:endParaRPr>
                    </a:p>
                  </a:txBody>
                  <a:tcPr marL="91437" marR="91437" marT="45708" marB="4570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0F2F4"/>
                    </a:solidFill>
                  </a:tcPr>
                </a:tc>
                <a:tc>
                  <a:txBody>
                    <a:bodyPr/>
                    <a:lstStyle>
                      <a:lvl1pPr eaLnBrk="0" hangingPunct="0">
                        <a:spcBef>
                          <a:spcPct val="20000"/>
                        </a:spcBef>
                        <a:buClr>
                          <a:schemeClr val="accent2"/>
                        </a:buClr>
                        <a:buFont typeface="Wingdings" pitchFamily="2" charset="2"/>
                        <a:defRPr sz="26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Font typeface="Wingdings" pitchFamily="2" charset="2"/>
                        <a:defRPr sz="22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2"/>
                        </a:buClr>
                        <a:buFont typeface="Wingdings" pitchFamily="2" charset="2"/>
                        <a:defRPr sz="21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5000"/>
                        </a:spcBef>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rgbClr val="000000"/>
                          </a:solidFill>
                          <a:effectLst/>
                          <a:latin typeface="Arial" panose="020B0604020202020204" pitchFamily="34" charset="0"/>
                          <a:ea typeface="宋体" panose="02010600030101010101" pitchFamily="2" charset="-122"/>
                        </a:rPr>
                        <a:t>3</a:t>
                      </a:r>
                      <a:endParaRPr kumimoji="0" lang="zh-CN" altLang="en-US" sz="1800" b="0" i="0" u="none" strike="noStrike" cap="none" normalizeH="0" baseline="0">
                        <a:ln>
                          <a:noFill/>
                        </a:ln>
                        <a:solidFill>
                          <a:srgbClr val="000000"/>
                        </a:solidFill>
                        <a:effectLst/>
                        <a:latin typeface="Arial" panose="020B0604020202020204" pitchFamily="34" charset="0"/>
                        <a:ea typeface="宋体" panose="02010600030101010101" pitchFamily="2" charset="-122"/>
                      </a:endParaRPr>
                    </a:p>
                  </a:txBody>
                  <a:tcPr marL="91437" marR="91437" marT="45708" marB="4570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0F2F4"/>
                    </a:solidFill>
                  </a:tcPr>
                </a:tc>
                <a:tc>
                  <a:txBody>
                    <a:bodyPr/>
                    <a:lstStyle>
                      <a:lvl1pPr eaLnBrk="0" hangingPunct="0">
                        <a:spcBef>
                          <a:spcPct val="20000"/>
                        </a:spcBef>
                        <a:buClr>
                          <a:schemeClr val="accent2"/>
                        </a:buClr>
                        <a:buFont typeface="Wingdings" pitchFamily="2" charset="2"/>
                        <a:defRPr sz="26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Font typeface="Wingdings" pitchFamily="2" charset="2"/>
                        <a:defRPr sz="22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2"/>
                        </a:buClr>
                        <a:buFont typeface="Wingdings" pitchFamily="2" charset="2"/>
                        <a:defRPr sz="21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5000"/>
                        </a:spcBef>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rgbClr val="000000"/>
                          </a:solidFill>
                          <a:effectLst/>
                          <a:latin typeface="Arial" panose="020B0604020202020204" pitchFamily="34" charset="0"/>
                          <a:ea typeface="宋体" panose="02010600030101010101" pitchFamily="2" charset="-122"/>
                        </a:rPr>
                        <a:t>28</a:t>
                      </a:r>
                      <a:endParaRPr kumimoji="0" lang="zh-CN" altLang="en-US" sz="1800" b="0" i="0" u="none" strike="noStrike" cap="none" normalizeH="0" baseline="0">
                        <a:ln>
                          <a:noFill/>
                        </a:ln>
                        <a:solidFill>
                          <a:srgbClr val="000000"/>
                        </a:solidFill>
                        <a:effectLst/>
                        <a:latin typeface="Arial" panose="020B0604020202020204" pitchFamily="34" charset="0"/>
                        <a:ea typeface="宋体" panose="02010600030101010101" pitchFamily="2" charset="-122"/>
                      </a:endParaRPr>
                    </a:p>
                  </a:txBody>
                  <a:tcPr marL="91437" marR="91437" marT="45708" marB="4570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0F2F4"/>
                    </a:solidFill>
                  </a:tcPr>
                </a:tc>
                <a:tc>
                  <a:txBody>
                    <a:bodyPr/>
                    <a:lstStyle>
                      <a:lvl1pPr eaLnBrk="0" hangingPunct="0">
                        <a:spcBef>
                          <a:spcPct val="20000"/>
                        </a:spcBef>
                        <a:buClr>
                          <a:schemeClr val="accent2"/>
                        </a:buClr>
                        <a:buFont typeface="Wingdings" pitchFamily="2" charset="2"/>
                        <a:defRPr sz="26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Font typeface="Wingdings" pitchFamily="2" charset="2"/>
                        <a:defRPr sz="22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2"/>
                        </a:buClr>
                        <a:buFont typeface="Wingdings" pitchFamily="2" charset="2"/>
                        <a:defRPr sz="21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5000"/>
                        </a:spcBef>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rgbClr val="000000"/>
                          </a:solidFill>
                          <a:effectLst/>
                          <a:latin typeface="Arial" panose="020B0604020202020204" pitchFamily="34" charset="0"/>
                          <a:ea typeface="宋体" panose="02010600030101010101" pitchFamily="2" charset="-122"/>
                        </a:rPr>
                        <a:t>3</a:t>
                      </a:r>
                      <a:endParaRPr kumimoji="0" lang="zh-CN" altLang="en-US" sz="1800" b="0" i="0" u="none" strike="noStrike" cap="none" normalizeH="0" baseline="0">
                        <a:ln>
                          <a:noFill/>
                        </a:ln>
                        <a:solidFill>
                          <a:srgbClr val="000000"/>
                        </a:solidFill>
                        <a:effectLst/>
                        <a:latin typeface="Arial" panose="020B0604020202020204" pitchFamily="34" charset="0"/>
                        <a:ea typeface="宋体" panose="02010600030101010101" pitchFamily="2" charset="-122"/>
                      </a:endParaRPr>
                    </a:p>
                  </a:txBody>
                  <a:tcPr marL="91437" marR="91437" marT="45708" marB="4570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0F2F4"/>
                    </a:solidFill>
                  </a:tcPr>
                </a:tc>
                <a:tc>
                  <a:txBody>
                    <a:bodyPr/>
                    <a:lstStyle>
                      <a:lvl1pPr eaLnBrk="0" hangingPunct="0">
                        <a:spcBef>
                          <a:spcPct val="20000"/>
                        </a:spcBef>
                        <a:buClr>
                          <a:schemeClr val="accent2"/>
                        </a:buClr>
                        <a:buFont typeface="Wingdings" pitchFamily="2" charset="2"/>
                        <a:defRPr sz="26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Font typeface="Wingdings" pitchFamily="2" charset="2"/>
                        <a:defRPr sz="22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2"/>
                        </a:buClr>
                        <a:buFont typeface="Wingdings" pitchFamily="2" charset="2"/>
                        <a:defRPr sz="21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5000"/>
                        </a:spcBef>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rgbClr val="000000"/>
                          </a:solidFill>
                          <a:effectLst/>
                          <a:latin typeface="Arial" panose="020B0604020202020204" pitchFamily="34" charset="0"/>
                          <a:ea typeface="宋体" panose="02010600030101010101" pitchFamily="2" charset="-122"/>
                        </a:rPr>
                        <a:t>3</a:t>
                      </a:r>
                      <a:endParaRPr kumimoji="0" lang="zh-CN" altLang="en-US" sz="1800" b="0" i="0" u="none" strike="noStrike" cap="none" normalizeH="0" baseline="0">
                        <a:ln>
                          <a:noFill/>
                        </a:ln>
                        <a:solidFill>
                          <a:srgbClr val="000000"/>
                        </a:solidFill>
                        <a:effectLst/>
                        <a:latin typeface="Arial" panose="020B0604020202020204" pitchFamily="34" charset="0"/>
                        <a:ea typeface="宋体" panose="02010600030101010101" pitchFamily="2" charset="-122"/>
                      </a:endParaRPr>
                    </a:p>
                  </a:txBody>
                  <a:tcPr marL="91437" marR="91437" marT="45708" marB="4570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0F2F4"/>
                    </a:solidFill>
                  </a:tcPr>
                </a:tc>
                <a:extLst>
                  <a:ext uri="{0D108BD9-81ED-4DB2-BD59-A6C34878D82A}">
                    <a16:rowId xmlns:a16="http://schemas.microsoft.com/office/drawing/2014/main" val="10004"/>
                  </a:ext>
                </a:extLst>
              </a:tr>
              <a:tr h="365716">
                <a:tc>
                  <a:txBody>
                    <a:bodyPr/>
                    <a:lstStyle>
                      <a:lvl1pPr eaLnBrk="0" hangingPunct="0">
                        <a:spcBef>
                          <a:spcPct val="20000"/>
                        </a:spcBef>
                        <a:buClr>
                          <a:schemeClr val="accent2"/>
                        </a:buClr>
                        <a:buFont typeface="Wingdings" pitchFamily="2" charset="2"/>
                        <a:defRPr sz="26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Font typeface="Wingdings" pitchFamily="2" charset="2"/>
                        <a:defRPr sz="22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2"/>
                        </a:buClr>
                        <a:buFont typeface="Wingdings" pitchFamily="2" charset="2"/>
                        <a:defRPr sz="21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5000"/>
                        </a:spcBef>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rgbClr val="000000"/>
                          </a:solidFill>
                          <a:effectLst/>
                          <a:latin typeface="Arial" panose="020B0604020202020204" pitchFamily="34" charset="0"/>
                          <a:ea typeface="宋体" panose="02010600030101010101" pitchFamily="2" charset="-122"/>
                        </a:rPr>
                        <a:t>5</a:t>
                      </a:r>
                      <a:endParaRPr kumimoji="0" lang="zh-CN" altLang="en-US" sz="1800" b="0" i="0" u="none" strike="noStrike" cap="none" normalizeH="0" baseline="0">
                        <a:ln>
                          <a:noFill/>
                        </a:ln>
                        <a:solidFill>
                          <a:srgbClr val="000000"/>
                        </a:solidFill>
                        <a:effectLst/>
                        <a:latin typeface="Arial" panose="020B0604020202020204" pitchFamily="34" charset="0"/>
                        <a:ea typeface="宋体" panose="02010600030101010101" pitchFamily="2" charset="-122"/>
                      </a:endParaRPr>
                    </a:p>
                  </a:txBody>
                  <a:tcPr marL="91437" marR="91437" marT="45708" marB="4570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0E4E9"/>
                    </a:solidFill>
                  </a:tcPr>
                </a:tc>
                <a:tc>
                  <a:txBody>
                    <a:bodyPr/>
                    <a:lstStyle>
                      <a:lvl1pPr eaLnBrk="0" hangingPunct="0">
                        <a:spcBef>
                          <a:spcPct val="20000"/>
                        </a:spcBef>
                        <a:buClr>
                          <a:schemeClr val="accent2"/>
                        </a:buClr>
                        <a:buFont typeface="Wingdings" pitchFamily="2" charset="2"/>
                        <a:defRPr sz="26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Font typeface="Wingdings" pitchFamily="2" charset="2"/>
                        <a:defRPr sz="22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2"/>
                        </a:buClr>
                        <a:buFont typeface="Wingdings" pitchFamily="2" charset="2"/>
                        <a:defRPr sz="21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5000"/>
                        </a:spcBef>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rgbClr val="000000"/>
                          </a:solidFill>
                          <a:effectLst/>
                          <a:latin typeface="Arial" panose="020B0604020202020204" pitchFamily="34" charset="0"/>
                          <a:ea typeface="宋体" panose="02010600030101010101" pitchFamily="2" charset="-122"/>
                        </a:rPr>
                        <a:t>4</a:t>
                      </a:r>
                      <a:endParaRPr kumimoji="0" lang="zh-CN" altLang="en-US" sz="1800" b="0" i="0" u="none" strike="noStrike" cap="none" normalizeH="0" baseline="0">
                        <a:ln>
                          <a:noFill/>
                        </a:ln>
                        <a:solidFill>
                          <a:srgbClr val="000000"/>
                        </a:solidFill>
                        <a:effectLst/>
                        <a:latin typeface="Arial" panose="020B0604020202020204" pitchFamily="34" charset="0"/>
                        <a:ea typeface="宋体" panose="02010600030101010101" pitchFamily="2" charset="-122"/>
                      </a:endParaRPr>
                    </a:p>
                  </a:txBody>
                  <a:tcPr marL="91437" marR="91437" marT="45708" marB="4570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0E4E9"/>
                    </a:solidFill>
                  </a:tcPr>
                </a:tc>
                <a:tc>
                  <a:txBody>
                    <a:bodyPr/>
                    <a:lstStyle>
                      <a:lvl1pPr eaLnBrk="0" hangingPunct="0">
                        <a:spcBef>
                          <a:spcPct val="20000"/>
                        </a:spcBef>
                        <a:buClr>
                          <a:schemeClr val="accent2"/>
                        </a:buClr>
                        <a:buFont typeface="Wingdings" pitchFamily="2" charset="2"/>
                        <a:defRPr sz="26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Font typeface="Wingdings" pitchFamily="2" charset="2"/>
                        <a:defRPr sz="22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2"/>
                        </a:buClr>
                        <a:buFont typeface="Wingdings" pitchFamily="2" charset="2"/>
                        <a:defRPr sz="21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5000"/>
                        </a:spcBef>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rgbClr val="000000"/>
                          </a:solidFill>
                          <a:effectLst/>
                          <a:latin typeface="Arial" panose="020B0604020202020204" pitchFamily="34" charset="0"/>
                          <a:ea typeface="宋体" panose="02010600030101010101" pitchFamily="2" charset="-122"/>
                        </a:rPr>
                        <a:t>4</a:t>
                      </a:r>
                      <a:endParaRPr kumimoji="0" lang="zh-CN" altLang="en-US" sz="1800" b="0" i="0" u="none" strike="noStrike" cap="none" normalizeH="0" baseline="0">
                        <a:ln>
                          <a:noFill/>
                        </a:ln>
                        <a:solidFill>
                          <a:srgbClr val="000000"/>
                        </a:solidFill>
                        <a:effectLst/>
                        <a:latin typeface="Arial" panose="020B0604020202020204" pitchFamily="34" charset="0"/>
                        <a:ea typeface="宋体" panose="02010600030101010101" pitchFamily="2" charset="-122"/>
                      </a:endParaRPr>
                    </a:p>
                  </a:txBody>
                  <a:tcPr marL="91437" marR="91437" marT="45708" marB="4570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0E4E9"/>
                    </a:solidFill>
                  </a:tcPr>
                </a:tc>
                <a:tc>
                  <a:txBody>
                    <a:bodyPr/>
                    <a:lstStyle>
                      <a:lvl1pPr eaLnBrk="0" hangingPunct="0">
                        <a:spcBef>
                          <a:spcPct val="20000"/>
                        </a:spcBef>
                        <a:buClr>
                          <a:schemeClr val="accent2"/>
                        </a:buClr>
                        <a:buFont typeface="Wingdings" pitchFamily="2" charset="2"/>
                        <a:defRPr sz="26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Font typeface="Wingdings" pitchFamily="2" charset="2"/>
                        <a:defRPr sz="22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2"/>
                        </a:buClr>
                        <a:buFont typeface="Wingdings" pitchFamily="2" charset="2"/>
                        <a:defRPr sz="21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5000"/>
                        </a:spcBef>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rgbClr val="000000"/>
                          </a:solidFill>
                          <a:effectLst/>
                          <a:latin typeface="Arial" panose="020B0604020202020204" pitchFamily="34" charset="0"/>
                          <a:ea typeface="宋体" panose="02010600030101010101" pitchFamily="2" charset="-122"/>
                        </a:rPr>
                        <a:t>11</a:t>
                      </a:r>
                      <a:endParaRPr kumimoji="0" lang="zh-CN" altLang="en-US" sz="1800" b="0" i="0" u="none" strike="noStrike" cap="none" normalizeH="0" baseline="0">
                        <a:ln>
                          <a:noFill/>
                        </a:ln>
                        <a:solidFill>
                          <a:srgbClr val="000000"/>
                        </a:solidFill>
                        <a:effectLst/>
                        <a:latin typeface="Arial" panose="020B0604020202020204" pitchFamily="34" charset="0"/>
                        <a:ea typeface="宋体" panose="02010600030101010101" pitchFamily="2" charset="-122"/>
                      </a:endParaRPr>
                    </a:p>
                  </a:txBody>
                  <a:tcPr marL="91437" marR="91437" marT="45708" marB="4570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0E4E9"/>
                    </a:solidFill>
                  </a:tcPr>
                </a:tc>
                <a:tc>
                  <a:txBody>
                    <a:bodyPr/>
                    <a:lstStyle>
                      <a:lvl1pPr eaLnBrk="0" hangingPunct="0">
                        <a:spcBef>
                          <a:spcPct val="20000"/>
                        </a:spcBef>
                        <a:buClr>
                          <a:schemeClr val="accent2"/>
                        </a:buClr>
                        <a:buFont typeface="Wingdings" pitchFamily="2" charset="2"/>
                        <a:defRPr sz="26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Font typeface="Wingdings" pitchFamily="2" charset="2"/>
                        <a:defRPr sz="22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2"/>
                        </a:buClr>
                        <a:buFont typeface="Wingdings" pitchFamily="2" charset="2"/>
                        <a:defRPr sz="21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5000"/>
                        </a:spcBef>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rgbClr val="000000"/>
                          </a:solidFill>
                          <a:effectLst/>
                          <a:latin typeface="Arial" panose="020B0604020202020204" pitchFamily="34" charset="0"/>
                          <a:ea typeface="宋体" panose="02010600030101010101" pitchFamily="2" charset="-122"/>
                        </a:rPr>
                        <a:t>3</a:t>
                      </a:r>
                      <a:endParaRPr kumimoji="0" lang="zh-CN" altLang="en-US" sz="1800" b="0" i="0" u="none" strike="noStrike" cap="none" normalizeH="0" baseline="0">
                        <a:ln>
                          <a:noFill/>
                        </a:ln>
                        <a:solidFill>
                          <a:srgbClr val="000000"/>
                        </a:solidFill>
                        <a:effectLst/>
                        <a:latin typeface="Arial" panose="020B0604020202020204" pitchFamily="34" charset="0"/>
                        <a:ea typeface="宋体" panose="02010600030101010101" pitchFamily="2" charset="-122"/>
                      </a:endParaRPr>
                    </a:p>
                  </a:txBody>
                  <a:tcPr marL="91437" marR="91437" marT="45708" marB="4570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0E4E9"/>
                    </a:solidFill>
                  </a:tcPr>
                </a:tc>
                <a:tc>
                  <a:txBody>
                    <a:bodyPr/>
                    <a:lstStyle>
                      <a:lvl1pPr eaLnBrk="0" hangingPunct="0">
                        <a:spcBef>
                          <a:spcPct val="20000"/>
                        </a:spcBef>
                        <a:buClr>
                          <a:schemeClr val="accent2"/>
                        </a:buClr>
                        <a:buFont typeface="Wingdings" pitchFamily="2" charset="2"/>
                        <a:defRPr sz="26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Font typeface="Wingdings" pitchFamily="2" charset="2"/>
                        <a:defRPr sz="22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2"/>
                        </a:buClr>
                        <a:buFont typeface="Wingdings" pitchFamily="2" charset="2"/>
                        <a:defRPr sz="21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5000"/>
                        </a:spcBef>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rgbClr val="000000"/>
                          </a:solidFill>
                          <a:effectLst/>
                          <a:latin typeface="Arial" panose="020B0604020202020204" pitchFamily="34" charset="0"/>
                          <a:ea typeface="宋体" panose="02010600030101010101" pitchFamily="2" charset="-122"/>
                        </a:rPr>
                        <a:t>3</a:t>
                      </a:r>
                      <a:endParaRPr kumimoji="0" lang="zh-CN" altLang="en-US" sz="1800" b="0" i="0" u="none" strike="noStrike" cap="none" normalizeH="0" baseline="0">
                        <a:ln>
                          <a:noFill/>
                        </a:ln>
                        <a:solidFill>
                          <a:srgbClr val="000000"/>
                        </a:solidFill>
                        <a:effectLst/>
                        <a:latin typeface="Arial" panose="020B0604020202020204" pitchFamily="34" charset="0"/>
                        <a:ea typeface="宋体" panose="02010600030101010101" pitchFamily="2" charset="-122"/>
                      </a:endParaRPr>
                    </a:p>
                  </a:txBody>
                  <a:tcPr marL="91437" marR="91437" marT="45708" marB="4570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0E4E9"/>
                    </a:solidFill>
                  </a:tcPr>
                </a:tc>
                <a:tc>
                  <a:txBody>
                    <a:bodyPr/>
                    <a:lstStyle>
                      <a:lvl1pPr eaLnBrk="0" hangingPunct="0">
                        <a:spcBef>
                          <a:spcPct val="20000"/>
                        </a:spcBef>
                        <a:buClr>
                          <a:schemeClr val="accent2"/>
                        </a:buClr>
                        <a:buFont typeface="Wingdings" pitchFamily="2" charset="2"/>
                        <a:defRPr sz="26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Font typeface="Wingdings" pitchFamily="2" charset="2"/>
                        <a:defRPr sz="22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2"/>
                        </a:buClr>
                        <a:buFont typeface="Wingdings" pitchFamily="2" charset="2"/>
                        <a:defRPr sz="21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5000"/>
                        </a:spcBef>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rgbClr val="000000"/>
                          </a:solidFill>
                          <a:effectLst/>
                          <a:latin typeface="Arial" panose="020B0604020202020204" pitchFamily="34" charset="0"/>
                          <a:ea typeface="宋体" panose="02010600030101010101" pitchFamily="2" charset="-122"/>
                        </a:rPr>
                        <a:t>17</a:t>
                      </a:r>
                      <a:endParaRPr kumimoji="0" lang="zh-CN" altLang="en-US" sz="1800" b="0" i="0" u="none" strike="noStrike" cap="none" normalizeH="0" baseline="0">
                        <a:ln>
                          <a:noFill/>
                        </a:ln>
                        <a:solidFill>
                          <a:srgbClr val="000000"/>
                        </a:solidFill>
                        <a:effectLst/>
                        <a:latin typeface="Arial" panose="020B0604020202020204" pitchFamily="34" charset="0"/>
                        <a:ea typeface="宋体" panose="02010600030101010101" pitchFamily="2" charset="-122"/>
                      </a:endParaRPr>
                    </a:p>
                  </a:txBody>
                  <a:tcPr marL="91437" marR="91437" marT="45708" marB="4570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0E4E9"/>
                    </a:solidFill>
                  </a:tcPr>
                </a:tc>
                <a:tc>
                  <a:txBody>
                    <a:bodyPr/>
                    <a:lstStyle>
                      <a:lvl1pPr eaLnBrk="0" hangingPunct="0">
                        <a:spcBef>
                          <a:spcPct val="20000"/>
                        </a:spcBef>
                        <a:buClr>
                          <a:schemeClr val="accent2"/>
                        </a:buClr>
                        <a:buFont typeface="Wingdings" pitchFamily="2" charset="2"/>
                        <a:defRPr sz="26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Font typeface="Wingdings" pitchFamily="2" charset="2"/>
                        <a:defRPr sz="22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2"/>
                        </a:buClr>
                        <a:buFont typeface="Wingdings" pitchFamily="2" charset="2"/>
                        <a:defRPr sz="21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5000"/>
                        </a:spcBef>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rgbClr val="000000"/>
                          </a:solidFill>
                          <a:effectLst/>
                          <a:latin typeface="Arial" panose="020B0604020202020204" pitchFamily="34" charset="0"/>
                          <a:ea typeface="宋体" panose="02010600030101010101" pitchFamily="2" charset="-122"/>
                        </a:rPr>
                        <a:t>4</a:t>
                      </a:r>
                      <a:endParaRPr kumimoji="0" lang="zh-CN" altLang="en-US" sz="1800" b="0" i="0" u="none" strike="noStrike" cap="none" normalizeH="0" baseline="0">
                        <a:ln>
                          <a:noFill/>
                        </a:ln>
                        <a:solidFill>
                          <a:srgbClr val="000000"/>
                        </a:solidFill>
                        <a:effectLst/>
                        <a:latin typeface="Arial" panose="020B0604020202020204" pitchFamily="34" charset="0"/>
                        <a:ea typeface="宋体" panose="02010600030101010101" pitchFamily="2" charset="-122"/>
                      </a:endParaRPr>
                    </a:p>
                  </a:txBody>
                  <a:tcPr marL="91437" marR="91437" marT="45708" marB="4570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0E4E9"/>
                    </a:solidFill>
                  </a:tcPr>
                </a:tc>
                <a:tc>
                  <a:txBody>
                    <a:bodyPr/>
                    <a:lstStyle>
                      <a:lvl1pPr eaLnBrk="0" hangingPunct="0">
                        <a:spcBef>
                          <a:spcPct val="20000"/>
                        </a:spcBef>
                        <a:buClr>
                          <a:schemeClr val="accent2"/>
                        </a:buClr>
                        <a:buFont typeface="Wingdings" pitchFamily="2" charset="2"/>
                        <a:defRPr sz="26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Font typeface="Wingdings" pitchFamily="2" charset="2"/>
                        <a:defRPr sz="22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2"/>
                        </a:buClr>
                        <a:buFont typeface="Wingdings" pitchFamily="2" charset="2"/>
                        <a:defRPr sz="21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5000"/>
                        </a:spcBef>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rgbClr val="000000"/>
                          </a:solidFill>
                          <a:effectLst/>
                          <a:latin typeface="Arial" panose="020B0604020202020204" pitchFamily="34" charset="0"/>
                          <a:ea typeface="宋体" panose="02010600030101010101" pitchFamily="2" charset="-122"/>
                        </a:rPr>
                        <a:t>4</a:t>
                      </a:r>
                      <a:endParaRPr kumimoji="0" lang="zh-CN" altLang="en-US" sz="1800" b="0" i="0" u="none" strike="noStrike" cap="none" normalizeH="0" baseline="0">
                        <a:ln>
                          <a:noFill/>
                        </a:ln>
                        <a:solidFill>
                          <a:srgbClr val="000000"/>
                        </a:solidFill>
                        <a:effectLst/>
                        <a:latin typeface="Arial" panose="020B0604020202020204" pitchFamily="34" charset="0"/>
                        <a:ea typeface="宋体" panose="02010600030101010101" pitchFamily="2" charset="-122"/>
                      </a:endParaRPr>
                    </a:p>
                  </a:txBody>
                  <a:tcPr marL="91437" marR="91437" marT="45708" marB="4570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0E4E9"/>
                    </a:solidFill>
                  </a:tcPr>
                </a:tc>
                <a:tc>
                  <a:txBody>
                    <a:bodyPr/>
                    <a:lstStyle>
                      <a:lvl1pPr eaLnBrk="0" hangingPunct="0">
                        <a:spcBef>
                          <a:spcPct val="20000"/>
                        </a:spcBef>
                        <a:buClr>
                          <a:schemeClr val="accent2"/>
                        </a:buClr>
                        <a:buFont typeface="Wingdings" pitchFamily="2" charset="2"/>
                        <a:defRPr sz="26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Font typeface="Wingdings" pitchFamily="2" charset="2"/>
                        <a:defRPr sz="22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2"/>
                        </a:buClr>
                        <a:buFont typeface="Wingdings" pitchFamily="2" charset="2"/>
                        <a:defRPr sz="21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5000"/>
                        </a:spcBef>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rgbClr val="000000"/>
                          </a:solidFill>
                          <a:effectLst/>
                          <a:latin typeface="Arial" panose="020B0604020202020204" pitchFamily="34" charset="0"/>
                          <a:ea typeface="宋体" panose="02010600030101010101" pitchFamily="2" charset="-122"/>
                        </a:rPr>
                        <a:t>23</a:t>
                      </a:r>
                      <a:endParaRPr kumimoji="0" lang="zh-CN" altLang="en-US" sz="1800" b="0" i="0" u="none" strike="noStrike" cap="none" normalizeH="0" baseline="0">
                        <a:ln>
                          <a:noFill/>
                        </a:ln>
                        <a:solidFill>
                          <a:srgbClr val="000000"/>
                        </a:solidFill>
                        <a:effectLst/>
                        <a:latin typeface="Arial" panose="020B0604020202020204" pitchFamily="34" charset="0"/>
                        <a:ea typeface="宋体" panose="02010600030101010101" pitchFamily="2" charset="-122"/>
                      </a:endParaRPr>
                    </a:p>
                  </a:txBody>
                  <a:tcPr marL="91437" marR="91437" marT="45708" marB="4570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0E4E9"/>
                    </a:solidFill>
                  </a:tcPr>
                </a:tc>
                <a:tc>
                  <a:txBody>
                    <a:bodyPr/>
                    <a:lstStyle>
                      <a:lvl1pPr eaLnBrk="0" hangingPunct="0">
                        <a:spcBef>
                          <a:spcPct val="20000"/>
                        </a:spcBef>
                        <a:buClr>
                          <a:schemeClr val="accent2"/>
                        </a:buClr>
                        <a:buFont typeface="Wingdings" pitchFamily="2" charset="2"/>
                        <a:defRPr sz="26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Font typeface="Wingdings" pitchFamily="2" charset="2"/>
                        <a:defRPr sz="22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2"/>
                        </a:buClr>
                        <a:buFont typeface="Wingdings" pitchFamily="2" charset="2"/>
                        <a:defRPr sz="21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5000"/>
                        </a:spcBef>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rgbClr val="000000"/>
                          </a:solidFill>
                          <a:effectLst/>
                          <a:latin typeface="Arial" panose="020B0604020202020204" pitchFamily="34" charset="0"/>
                          <a:ea typeface="宋体" panose="02010600030101010101" pitchFamily="2" charset="-122"/>
                        </a:rPr>
                        <a:t>3</a:t>
                      </a:r>
                      <a:endParaRPr kumimoji="0" lang="zh-CN" altLang="en-US" sz="1800" b="0" i="0" u="none" strike="noStrike" cap="none" normalizeH="0" baseline="0">
                        <a:ln>
                          <a:noFill/>
                        </a:ln>
                        <a:solidFill>
                          <a:srgbClr val="000000"/>
                        </a:solidFill>
                        <a:effectLst/>
                        <a:latin typeface="Arial" panose="020B0604020202020204" pitchFamily="34" charset="0"/>
                        <a:ea typeface="宋体" panose="02010600030101010101" pitchFamily="2" charset="-122"/>
                      </a:endParaRPr>
                    </a:p>
                  </a:txBody>
                  <a:tcPr marL="91437" marR="91437" marT="45708" marB="4570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0E4E9"/>
                    </a:solidFill>
                  </a:tcPr>
                </a:tc>
                <a:tc>
                  <a:txBody>
                    <a:bodyPr/>
                    <a:lstStyle>
                      <a:lvl1pPr eaLnBrk="0" hangingPunct="0">
                        <a:spcBef>
                          <a:spcPct val="20000"/>
                        </a:spcBef>
                        <a:buClr>
                          <a:schemeClr val="accent2"/>
                        </a:buClr>
                        <a:buFont typeface="Wingdings" pitchFamily="2" charset="2"/>
                        <a:defRPr sz="26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Font typeface="Wingdings" pitchFamily="2" charset="2"/>
                        <a:defRPr sz="22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2"/>
                        </a:buClr>
                        <a:buFont typeface="Wingdings" pitchFamily="2" charset="2"/>
                        <a:defRPr sz="21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5000"/>
                        </a:spcBef>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rgbClr val="000000"/>
                          </a:solidFill>
                          <a:effectLst/>
                          <a:latin typeface="Arial" panose="020B0604020202020204" pitchFamily="34" charset="0"/>
                          <a:ea typeface="宋体" panose="02010600030101010101" pitchFamily="2" charset="-122"/>
                        </a:rPr>
                        <a:t>3</a:t>
                      </a:r>
                      <a:endParaRPr kumimoji="0" lang="zh-CN" altLang="en-US" sz="1800" b="0" i="0" u="none" strike="noStrike" cap="none" normalizeH="0" baseline="0">
                        <a:ln>
                          <a:noFill/>
                        </a:ln>
                        <a:solidFill>
                          <a:srgbClr val="000000"/>
                        </a:solidFill>
                        <a:effectLst/>
                        <a:latin typeface="Arial" panose="020B0604020202020204" pitchFamily="34" charset="0"/>
                        <a:ea typeface="宋体" panose="02010600030101010101" pitchFamily="2" charset="-122"/>
                      </a:endParaRPr>
                    </a:p>
                  </a:txBody>
                  <a:tcPr marL="91437" marR="91437" marT="45708" marB="4570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0E4E9"/>
                    </a:solidFill>
                  </a:tcPr>
                </a:tc>
                <a:tc>
                  <a:txBody>
                    <a:bodyPr/>
                    <a:lstStyle>
                      <a:lvl1pPr eaLnBrk="0" hangingPunct="0">
                        <a:spcBef>
                          <a:spcPct val="20000"/>
                        </a:spcBef>
                        <a:buClr>
                          <a:schemeClr val="accent2"/>
                        </a:buClr>
                        <a:buFont typeface="Wingdings" pitchFamily="2" charset="2"/>
                        <a:defRPr sz="26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Font typeface="Wingdings" pitchFamily="2" charset="2"/>
                        <a:defRPr sz="22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2"/>
                        </a:buClr>
                        <a:buFont typeface="Wingdings" pitchFamily="2" charset="2"/>
                        <a:defRPr sz="21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5000"/>
                        </a:spcBef>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rgbClr val="000000"/>
                          </a:solidFill>
                          <a:effectLst/>
                          <a:latin typeface="Arial" panose="020B0604020202020204" pitchFamily="34" charset="0"/>
                          <a:ea typeface="宋体" panose="02010600030101010101" pitchFamily="2" charset="-122"/>
                        </a:rPr>
                        <a:t>29</a:t>
                      </a:r>
                      <a:endParaRPr kumimoji="0" lang="zh-CN" altLang="en-US" sz="1800" b="0" i="0" u="none" strike="noStrike" cap="none" normalizeH="0" baseline="0">
                        <a:ln>
                          <a:noFill/>
                        </a:ln>
                        <a:solidFill>
                          <a:srgbClr val="000000"/>
                        </a:solidFill>
                        <a:effectLst/>
                        <a:latin typeface="Arial" panose="020B0604020202020204" pitchFamily="34" charset="0"/>
                        <a:ea typeface="宋体" panose="02010600030101010101" pitchFamily="2" charset="-122"/>
                      </a:endParaRPr>
                    </a:p>
                  </a:txBody>
                  <a:tcPr marL="91437" marR="91437" marT="45708" marB="4570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0E4E9"/>
                    </a:solidFill>
                  </a:tcPr>
                </a:tc>
                <a:tc>
                  <a:txBody>
                    <a:bodyPr/>
                    <a:lstStyle>
                      <a:lvl1pPr eaLnBrk="0" hangingPunct="0">
                        <a:spcBef>
                          <a:spcPct val="20000"/>
                        </a:spcBef>
                        <a:buClr>
                          <a:schemeClr val="accent2"/>
                        </a:buClr>
                        <a:buFont typeface="Wingdings" pitchFamily="2" charset="2"/>
                        <a:defRPr sz="26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Font typeface="Wingdings" pitchFamily="2" charset="2"/>
                        <a:defRPr sz="22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2"/>
                        </a:buClr>
                        <a:buFont typeface="Wingdings" pitchFamily="2" charset="2"/>
                        <a:defRPr sz="21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5000"/>
                        </a:spcBef>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rgbClr val="000000"/>
                          </a:solidFill>
                          <a:effectLst/>
                          <a:latin typeface="Arial" panose="020B0604020202020204" pitchFamily="34" charset="0"/>
                          <a:ea typeface="宋体" panose="02010600030101010101" pitchFamily="2" charset="-122"/>
                        </a:rPr>
                        <a:t>3</a:t>
                      </a:r>
                      <a:endParaRPr kumimoji="0" lang="zh-CN" altLang="en-US" sz="1800" b="0" i="0" u="none" strike="noStrike" cap="none" normalizeH="0" baseline="0">
                        <a:ln>
                          <a:noFill/>
                        </a:ln>
                        <a:solidFill>
                          <a:srgbClr val="000000"/>
                        </a:solidFill>
                        <a:effectLst/>
                        <a:latin typeface="Arial" panose="020B0604020202020204" pitchFamily="34" charset="0"/>
                        <a:ea typeface="宋体" panose="02010600030101010101" pitchFamily="2" charset="-122"/>
                      </a:endParaRPr>
                    </a:p>
                  </a:txBody>
                  <a:tcPr marL="91437" marR="91437" marT="45708" marB="4570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0E4E9"/>
                    </a:solidFill>
                  </a:tcPr>
                </a:tc>
                <a:tc>
                  <a:txBody>
                    <a:bodyPr/>
                    <a:lstStyle>
                      <a:lvl1pPr eaLnBrk="0" hangingPunct="0">
                        <a:spcBef>
                          <a:spcPct val="20000"/>
                        </a:spcBef>
                        <a:buClr>
                          <a:schemeClr val="accent2"/>
                        </a:buClr>
                        <a:buFont typeface="Wingdings" pitchFamily="2" charset="2"/>
                        <a:defRPr sz="26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Font typeface="Wingdings" pitchFamily="2" charset="2"/>
                        <a:defRPr sz="22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2"/>
                        </a:buClr>
                        <a:buFont typeface="Wingdings" pitchFamily="2" charset="2"/>
                        <a:defRPr sz="21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5000"/>
                        </a:spcBef>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rgbClr val="000000"/>
                          </a:solidFill>
                          <a:effectLst/>
                          <a:latin typeface="Arial" panose="020B0604020202020204" pitchFamily="34" charset="0"/>
                          <a:ea typeface="宋体" panose="02010600030101010101" pitchFamily="2" charset="-122"/>
                        </a:rPr>
                        <a:t>3</a:t>
                      </a:r>
                      <a:endParaRPr kumimoji="0" lang="zh-CN" altLang="en-US" sz="1800" b="0" i="0" u="none" strike="noStrike" cap="none" normalizeH="0" baseline="0">
                        <a:ln>
                          <a:noFill/>
                        </a:ln>
                        <a:solidFill>
                          <a:srgbClr val="000000"/>
                        </a:solidFill>
                        <a:effectLst/>
                        <a:latin typeface="Arial" panose="020B0604020202020204" pitchFamily="34" charset="0"/>
                        <a:ea typeface="宋体" panose="02010600030101010101" pitchFamily="2" charset="-122"/>
                      </a:endParaRPr>
                    </a:p>
                  </a:txBody>
                  <a:tcPr marL="91437" marR="91437" marT="45708" marB="4570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0E4E9"/>
                    </a:solidFill>
                  </a:tcPr>
                </a:tc>
                <a:extLst>
                  <a:ext uri="{0D108BD9-81ED-4DB2-BD59-A6C34878D82A}">
                    <a16:rowId xmlns:a16="http://schemas.microsoft.com/office/drawing/2014/main" val="10005"/>
                  </a:ext>
                </a:extLst>
              </a:tr>
              <a:tr h="365716">
                <a:tc>
                  <a:txBody>
                    <a:bodyPr/>
                    <a:lstStyle>
                      <a:lvl1pPr eaLnBrk="0" hangingPunct="0">
                        <a:spcBef>
                          <a:spcPct val="20000"/>
                        </a:spcBef>
                        <a:buClr>
                          <a:schemeClr val="accent2"/>
                        </a:buClr>
                        <a:buFont typeface="Wingdings" pitchFamily="2" charset="2"/>
                        <a:defRPr sz="26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Font typeface="Wingdings" pitchFamily="2" charset="2"/>
                        <a:defRPr sz="22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2"/>
                        </a:buClr>
                        <a:buFont typeface="Wingdings" pitchFamily="2" charset="2"/>
                        <a:defRPr sz="21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5000"/>
                        </a:spcBef>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rgbClr val="000000"/>
                          </a:solidFill>
                          <a:effectLst/>
                          <a:latin typeface="Arial" panose="020B0604020202020204" pitchFamily="34" charset="0"/>
                          <a:ea typeface="宋体" panose="02010600030101010101" pitchFamily="2" charset="-122"/>
                        </a:rPr>
                        <a:t>6</a:t>
                      </a:r>
                      <a:endParaRPr kumimoji="0" lang="zh-CN" altLang="en-US" sz="1800" b="0" i="0" u="none" strike="noStrike" cap="none" normalizeH="0" baseline="0">
                        <a:ln>
                          <a:noFill/>
                        </a:ln>
                        <a:solidFill>
                          <a:srgbClr val="000000"/>
                        </a:solidFill>
                        <a:effectLst/>
                        <a:latin typeface="Arial" panose="020B0604020202020204" pitchFamily="34" charset="0"/>
                        <a:ea typeface="宋体" panose="02010600030101010101" pitchFamily="2" charset="-122"/>
                      </a:endParaRPr>
                    </a:p>
                  </a:txBody>
                  <a:tcPr marL="91437" marR="91437" marT="45708" marB="4570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0F2F4"/>
                    </a:solidFill>
                  </a:tcPr>
                </a:tc>
                <a:tc>
                  <a:txBody>
                    <a:bodyPr/>
                    <a:lstStyle>
                      <a:lvl1pPr eaLnBrk="0" hangingPunct="0">
                        <a:spcBef>
                          <a:spcPct val="20000"/>
                        </a:spcBef>
                        <a:buClr>
                          <a:schemeClr val="accent2"/>
                        </a:buClr>
                        <a:buFont typeface="Wingdings" pitchFamily="2" charset="2"/>
                        <a:defRPr sz="26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Font typeface="Wingdings" pitchFamily="2" charset="2"/>
                        <a:defRPr sz="22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2"/>
                        </a:buClr>
                        <a:buFont typeface="Wingdings" pitchFamily="2" charset="2"/>
                        <a:defRPr sz="21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5000"/>
                        </a:spcBef>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rgbClr val="000000"/>
                          </a:solidFill>
                          <a:effectLst/>
                          <a:latin typeface="Arial" panose="020B0604020202020204" pitchFamily="34" charset="0"/>
                          <a:ea typeface="宋体" panose="02010600030101010101" pitchFamily="2" charset="-122"/>
                        </a:rPr>
                        <a:t>2</a:t>
                      </a:r>
                      <a:endParaRPr kumimoji="0" lang="zh-CN" altLang="en-US" sz="1800" b="0" i="0" u="none" strike="noStrike" cap="none" normalizeH="0" baseline="0">
                        <a:ln>
                          <a:noFill/>
                        </a:ln>
                        <a:solidFill>
                          <a:srgbClr val="000000"/>
                        </a:solidFill>
                        <a:effectLst/>
                        <a:latin typeface="Arial" panose="020B0604020202020204" pitchFamily="34" charset="0"/>
                        <a:ea typeface="宋体" panose="02010600030101010101" pitchFamily="2" charset="-122"/>
                      </a:endParaRPr>
                    </a:p>
                  </a:txBody>
                  <a:tcPr marL="91437" marR="91437" marT="45708" marB="4570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0F2F4"/>
                    </a:solidFill>
                  </a:tcPr>
                </a:tc>
                <a:tc>
                  <a:txBody>
                    <a:bodyPr/>
                    <a:lstStyle>
                      <a:lvl1pPr eaLnBrk="0" hangingPunct="0">
                        <a:spcBef>
                          <a:spcPct val="20000"/>
                        </a:spcBef>
                        <a:buClr>
                          <a:schemeClr val="accent2"/>
                        </a:buClr>
                        <a:buFont typeface="Wingdings" pitchFamily="2" charset="2"/>
                        <a:defRPr sz="26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Font typeface="Wingdings" pitchFamily="2" charset="2"/>
                        <a:defRPr sz="22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2"/>
                        </a:buClr>
                        <a:buFont typeface="Wingdings" pitchFamily="2" charset="2"/>
                        <a:defRPr sz="21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5000"/>
                        </a:spcBef>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rgbClr val="000000"/>
                          </a:solidFill>
                          <a:effectLst/>
                          <a:latin typeface="Arial" panose="020B0604020202020204" pitchFamily="34" charset="0"/>
                          <a:ea typeface="宋体" panose="02010600030101010101" pitchFamily="2" charset="-122"/>
                        </a:rPr>
                        <a:t>2</a:t>
                      </a:r>
                      <a:endParaRPr kumimoji="0" lang="zh-CN" altLang="en-US" sz="1800" b="0" i="0" u="none" strike="noStrike" cap="none" normalizeH="0" baseline="0">
                        <a:ln>
                          <a:noFill/>
                        </a:ln>
                        <a:solidFill>
                          <a:srgbClr val="000000"/>
                        </a:solidFill>
                        <a:effectLst/>
                        <a:latin typeface="Arial" panose="020B0604020202020204" pitchFamily="34" charset="0"/>
                        <a:ea typeface="宋体" panose="02010600030101010101" pitchFamily="2" charset="-122"/>
                      </a:endParaRPr>
                    </a:p>
                  </a:txBody>
                  <a:tcPr marL="91437" marR="91437" marT="45708" marB="4570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0F2F4"/>
                    </a:solidFill>
                  </a:tcPr>
                </a:tc>
                <a:tc>
                  <a:txBody>
                    <a:bodyPr/>
                    <a:lstStyle>
                      <a:lvl1pPr eaLnBrk="0" hangingPunct="0">
                        <a:spcBef>
                          <a:spcPct val="20000"/>
                        </a:spcBef>
                        <a:buClr>
                          <a:schemeClr val="accent2"/>
                        </a:buClr>
                        <a:buFont typeface="Wingdings" pitchFamily="2" charset="2"/>
                        <a:defRPr sz="26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Font typeface="Wingdings" pitchFamily="2" charset="2"/>
                        <a:defRPr sz="22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2"/>
                        </a:buClr>
                        <a:buFont typeface="Wingdings" pitchFamily="2" charset="2"/>
                        <a:defRPr sz="21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5000"/>
                        </a:spcBef>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rgbClr val="000000"/>
                          </a:solidFill>
                          <a:effectLst/>
                          <a:latin typeface="Arial" panose="020B0604020202020204" pitchFamily="34" charset="0"/>
                          <a:ea typeface="宋体" panose="02010600030101010101" pitchFamily="2" charset="-122"/>
                        </a:rPr>
                        <a:t>12</a:t>
                      </a:r>
                      <a:endParaRPr kumimoji="0" lang="zh-CN" altLang="en-US" sz="1800" b="0" i="0" u="none" strike="noStrike" cap="none" normalizeH="0" baseline="0">
                        <a:ln>
                          <a:noFill/>
                        </a:ln>
                        <a:solidFill>
                          <a:srgbClr val="000000"/>
                        </a:solidFill>
                        <a:effectLst/>
                        <a:latin typeface="Arial" panose="020B0604020202020204" pitchFamily="34" charset="0"/>
                        <a:ea typeface="宋体" panose="02010600030101010101" pitchFamily="2" charset="-122"/>
                      </a:endParaRPr>
                    </a:p>
                  </a:txBody>
                  <a:tcPr marL="91437" marR="91437" marT="45708" marB="4570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0F2F4"/>
                    </a:solidFill>
                  </a:tcPr>
                </a:tc>
                <a:tc>
                  <a:txBody>
                    <a:bodyPr/>
                    <a:lstStyle>
                      <a:lvl1pPr eaLnBrk="0" hangingPunct="0">
                        <a:spcBef>
                          <a:spcPct val="20000"/>
                        </a:spcBef>
                        <a:buClr>
                          <a:schemeClr val="accent2"/>
                        </a:buClr>
                        <a:buFont typeface="Wingdings" pitchFamily="2" charset="2"/>
                        <a:defRPr sz="26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Font typeface="Wingdings" pitchFamily="2" charset="2"/>
                        <a:defRPr sz="22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2"/>
                        </a:buClr>
                        <a:buFont typeface="Wingdings" pitchFamily="2" charset="2"/>
                        <a:defRPr sz="21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5000"/>
                        </a:spcBef>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rgbClr val="000000"/>
                          </a:solidFill>
                          <a:effectLst/>
                          <a:latin typeface="Arial" panose="020B0604020202020204" pitchFamily="34" charset="0"/>
                          <a:ea typeface="宋体" panose="02010600030101010101" pitchFamily="2" charset="-122"/>
                        </a:rPr>
                        <a:t>3</a:t>
                      </a:r>
                      <a:endParaRPr kumimoji="0" lang="zh-CN" altLang="en-US" sz="1800" b="0" i="0" u="none" strike="noStrike" cap="none" normalizeH="0" baseline="0">
                        <a:ln>
                          <a:noFill/>
                        </a:ln>
                        <a:solidFill>
                          <a:srgbClr val="000000"/>
                        </a:solidFill>
                        <a:effectLst/>
                        <a:latin typeface="Arial" panose="020B0604020202020204" pitchFamily="34" charset="0"/>
                        <a:ea typeface="宋体" panose="02010600030101010101" pitchFamily="2" charset="-122"/>
                      </a:endParaRPr>
                    </a:p>
                  </a:txBody>
                  <a:tcPr marL="91437" marR="91437" marT="45708" marB="4570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0F2F4"/>
                    </a:solidFill>
                  </a:tcPr>
                </a:tc>
                <a:tc>
                  <a:txBody>
                    <a:bodyPr/>
                    <a:lstStyle>
                      <a:lvl1pPr eaLnBrk="0" hangingPunct="0">
                        <a:spcBef>
                          <a:spcPct val="20000"/>
                        </a:spcBef>
                        <a:buClr>
                          <a:schemeClr val="accent2"/>
                        </a:buClr>
                        <a:buFont typeface="Wingdings" pitchFamily="2" charset="2"/>
                        <a:defRPr sz="26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Font typeface="Wingdings" pitchFamily="2" charset="2"/>
                        <a:defRPr sz="22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2"/>
                        </a:buClr>
                        <a:buFont typeface="Wingdings" pitchFamily="2" charset="2"/>
                        <a:defRPr sz="21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5000"/>
                        </a:spcBef>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rgbClr val="000000"/>
                          </a:solidFill>
                          <a:effectLst/>
                          <a:latin typeface="Arial" panose="020B0604020202020204" pitchFamily="34" charset="0"/>
                          <a:ea typeface="宋体" panose="02010600030101010101" pitchFamily="2" charset="-122"/>
                        </a:rPr>
                        <a:t>3</a:t>
                      </a:r>
                      <a:endParaRPr kumimoji="0" lang="zh-CN" altLang="en-US" sz="1800" b="0" i="0" u="none" strike="noStrike" cap="none" normalizeH="0" baseline="0">
                        <a:ln>
                          <a:noFill/>
                        </a:ln>
                        <a:solidFill>
                          <a:srgbClr val="000000"/>
                        </a:solidFill>
                        <a:effectLst/>
                        <a:latin typeface="Arial" panose="020B0604020202020204" pitchFamily="34" charset="0"/>
                        <a:ea typeface="宋体" panose="02010600030101010101" pitchFamily="2" charset="-122"/>
                      </a:endParaRPr>
                    </a:p>
                  </a:txBody>
                  <a:tcPr marL="91437" marR="91437" marT="45708" marB="4570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0F2F4"/>
                    </a:solidFill>
                  </a:tcPr>
                </a:tc>
                <a:tc>
                  <a:txBody>
                    <a:bodyPr/>
                    <a:lstStyle>
                      <a:lvl1pPr eaLnBrk="0" hangingPunct="0">
                        <a:spcBef>
                          <a:spcPct val="20000"/>
                        </a:spcBef>
                        <a:buClr>
                          <a:schemeClr val="accent2"/>
                        </a:buClr>
                        <a:buFont typeface="Wingdings" pitchFamily="2" charset="2"/>
                        <a:defRPr sz="26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Font typeface="Wingdings" pitchFamily="2" charset="2"/>
                        <a:defRPr sz="22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2"/>
                        </a:buClr>
                        <a:buFont typeface="Wingdings" pitchFamily="2" charset="2"/>
                        <a:defRPr sz="21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5000"/>
                        </a:spcBef>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rgbClr val="000000"/>
                          </a:solidFill>
                          <a:effectLst/>
                          <a:latin typeface="Arial" panose="020B0604020202020204" pitchFamily="34" charset="0"/>
                          <a:ea typeface="宋体" panose="02010600030101010101" pitchFamily="2" charset="-122"/>
                        </a:rPr>
                        <a:t>18</a:t>
                      </a:r>
                      <a:endParaRPr kumimoji="0" lang="zh-CN" altLang="en-US" sz="1800" b="0" i="0" u="none" strike="noStrike" cap="none" normalizeH="0" baseline="0">
                        <a:ln>
                          <a:noFill/>
                        </a:ln>
                        <a:solidFill>
                          <a:srgbClr val="000000"/>
                        </a:solidFill>
                        <a:effectLst/>
                        <a:latin typeface="Arial" panose="020B0604020202020204" pitchFamily="34" charset="0"/>
                        <a:ea typeface="宋体" panose="02010600030101010101" pitchFamily="2" charset="-122"/>
                      </a:endParaRPr>
                    </a:p>
                  </a:txBody>
                  <a:tcPr marL="91437" marR="91437" marT="45708" marB="4570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0F2F4"/>
                    </a:solidFill>
                  </a:tcPr>
                </a:tc>
                <a:tc>
                  <a:txBody>
                    <a:bodyPr/>
                    <a:lstStyle>
                      <a:lvl1pPr eaLnBrk="0" hangingPunct="0">
                        <a:spcBef>
                          <a:spcPct val="20000"/>
                        </a:spcBef>
                        <a:buClr>
                          <a:schemeClr val="accent2"/>
                        </a:buClr>
                        <a:buFont typeface="Wingdings" pitchFamily="2" charset="2"/>
                        <a:defRPr sz="26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Font typeface="Wingdings" pitchFamily="2" charset="2"/>
                        <a:defRPr sz="22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2"/>
                        </a:buClr>
                        <a:buFont typeface="Wingdings" pitchFamily="2" charset="2"/>
                        <a:defRPr sz="21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5000"/>
                        </a:spcBef>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rgbClr val="000000"/>
                          </a:solidFill>
                          <a:effectLst/>
                          <a:latin typeface="Arial" panose="020B0604020202020204" pitchFamily="34" charset="0"/>
                          <a:ea typeface="宋体" panose="02010600030101010101" pitchFamily="2" charset="-122"/>
                        </a:rPr>
                        <a:t>3</a:t>
                      </a:r>
                      <a:endParaRPr kumimoji="0" lang="zh-CN" altLang="en-US" sz="1800" b="0" i="0" u="none" strike="noStrike" cap="none" normalizeH="0" baseline="0">
                        <a:ln>
                          <a:noFill/>
                        </a:ln>
                        <a:solidFill>
                          <a:srgbClr val="000000"/>
                        </a:solidFill>
                        <a:effectLst/>
                        <a:latin typeface="Arial" panose="020B0604020202020204" pitchFamily="34" charset="0"/>
                        <a:ea typeface="宋体" panose="02010600030101010101" pitchFamily="2" charset="-122"/>
                      </a:endParaRPr>
                    </a:p>
                  </a:txBody>
                  <a:tcPr marL="91437" marR="91437" marT="45708" marB="4570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0F2F4"/>
                    </a:solidFill>
                  </a:tcPr>
                </a:tc>
                <a:tc>
                  <a:txBody>
                    <a:bodyPr/>
                    <a:lstStyle>
                      <a:lvl1pPr eaLnBrk="0" hangingPunct="0">
                        <a:spcBef>
                          <a:spcPct val="20000"/>
                        </a:spcBef>
                        <a:buClr>
                          <a:schemeClr val="accent2"/>
                        </a:buClr>
                        <a:buFont typeface="Wingdings" pitchFamily="2" charset="2"/>
                        <a:defRPr sz="26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Font typeface="Wingdings" pitchFamily="2" charset="2"/>
                        <a:defRPr sz="22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2"/>
                        </a:buClr>
                        <a:buFont typeface="Wingdings" pitchFamily="2" charset="2"/>
                        <a:defRPr sz="21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5000"/>
                        </a:spcBef>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rgbClr val="000000"/>
                          </a:solidFill>
                          <a:effectLst/>
                          <a:latin typeface="Arial" panose="020B0604020202020204" pitchFamily="34" charset="0"/>
                          <a:ea typeface="宋体" panose="02010600030101010101" pitchFamily="2" charset="-122"/>
                        </a:rPr>
                        <a:t>3</a:t>
                      </a:r>
                      <a:endParaRPr kumimoji="0" lang="zh-CN" altLang="en-US" sz="1800" b="0" i="0" u="none" strike="noStrike" cap="none" normalizeH="0" baseline="0">
                        <a:ln>
                          <a:noFill/>
                        </a:ln>
                        <a:solidFill>
                          <a:srgbClr val="000000"/>
                        </a:solidFill>
                        <a:effectLst/>
                        <a:latin typeface="Arial" panose="020B0604020202020204" pitchFamily="34" charset="0"/>
                        <a:ea typeface="宋体" panose="02010600030101010101" pitchFamily="2" charset="-122"/>
                      </a:endParaRPr>
                    </a:p>
                  </a:txBody>
                  <a:tcPr marL="91437" marR="91437" marT="45708" marB="4570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0F2F4"/>
                    </a:solidFill>
                  </a:tcPr>
                </a:tc>
                <a:tc>
                  <a:txBody>
                    <a:bodyPr/>
                    <a:lstStyle>
                      <a:lvl1pPr eaLnBrk="0" hangingPunct="0">
                        <a:spcBef>
                          <a:spcPct val="20000"/>
                        </a:spcBef>
                        <a:buClr>
                          <a:schemeClr val="accent2"/>
                        </a:buClr>
                        <a:buFont typeface="Wingdings" pitchFamily="2" charset="2"/>
                        <a:defRPr sz="26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Font typeface="Wingdings" pitchFamily="2" charset="2"/>
                        <a:defRPr sz="22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2"/>
                        </a:buClr>
                        <a:buFont typeface="Wingdings" pitchFamily="2" charset="2"/>
                        <a:defRPr sz="21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5000"/>
                        </a:spcBef>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rgbClr val="000000"/>
                          </a:solidFill>
                          <a:effectLst/>
                          <a:latin typeface="Arial" panose="020B0604020202020204" pitchFamily="34" charset="0"/>
                          <a:ea typeface="宋体" panose="02010600030101010101" pitchFamily="2" charset="-122"/>
                        </a:rPr>
                        <a:t>24</a:t>
                      </a:r>
                      <a:endParaRPr kumimoji="0" lang="zh-CN" altLang="en-US" sz="1800" b="0" i="0" u="none" strike="noStrike" cap="none" normalizeH="0" baseline="0">
                        <a:ln>
                          <a:noFill/>
                        </a:ln>
                        <a:solidFill>
                          <a:srgbClr val="000000"/>
                        </a:solidFill>
                        <a:effectLst/>
                        <a:latin typeface="Arial" panose="020B0604020202020204" pitchFamily="34" charset="0"/>
                        <a:ea typeface="宋体" panose="02010600030101010101" pitchFamily="2" charset="-122"/>
                      </a:endParaRPr>
                    </a:p>
                  </a:txBody>
                  <a:tcPr marL="91437" marR="91437" marT="45708" marB="4570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0F2F4"/>
                    </a:solidFill>
                  </a:tcPr>
                </a:tc>
                <a:tc>
                  <a:txBody>
                    <a:bodyPr/>
                    <a:lstStyle>
                      <a:lvl1pPr eaLnBrk="0" hangingPunct="0">
                        <a:spcBef>
                          <a:spcPct val="20000"/>
                        </a:spcBef>
                        <a:buClr>
                          <a:schemeClr val="accent2"/>
                        </a:buClr>
                        <a:buFont typeface="Wingdings" pitchFamily="2" charset="2"/>
                        <a:defRPr sz="26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Font typeface="Wingdings" pitchFamily="2" charset="2"/>
                        <a:defRPr sz="22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2"/>
                        </a:buClr>
                        <a:buFont typeface="Wingdings" pitchFamily="2" charset="2"/>
                        <a:defRPr sz="21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5000"/>
                        </a:spcBef>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rgbClr val="000000"/>
                          </a:solidFill>
                          <a:effectLst/>
                          <a:latin typeface="Arial" panose="020B0604020202020204" pitchFamily="34" charset="0"/>
                          <a:ea typeface="宋体" panose="02010600030101010101" pitchFamily="2" charset="-122"/>
                        </a:rPr>
                        <a:t>1</a:t>
                      </a:r>
                      <a:endParaRPr kumimoji="0" lang="zh-CN" altLang="en-US" sz="1800" b="0" i="0" u="none" strike="noStrike" cap="none" normalizeH="0" baseline="0">
                        <a:ln>
                          <a:noFill/>
                        </a:ln>
                        <a:solidFill>
                          <a:srgbClr val="000000"/>
                        </a:solidFill>
                        <a:effectLst/>
                        <a:latin typeface="Arial" panose="020B0604020202020204" pitchFamily="34" charset="0"/>
                        <a:ea typeface="宋体" panose="02010600030101010101" pitchFamily="2" charset="-122"/>
                      </a:endParaRPr>
                    </a:p>
                  </a:txBody>
                  <a:tcPr marL="91437" marR="91437" marT="45708" marB="4570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0F2F4"/>
                    </a:solidFill>
                  </a:tcPr>
                </a:tc>
                <a:tc>
                  <a:txBody>
                    <a:bodyPr/>
                    <a:lstStyle>
                      <a:lvl1pPr eaLnBrk="0" hangingPunct="0">
                        <a:spcBef>
                          <a:spcPct val="20000"/>
                        </a:spcBef>
                        <a:buClr>
                          <a:schemeClr val="accent2"/>
                        </a:buClr>
                        <a:buFont typeface="Wingdings" pitchFamily="2" charset="2"/>
                        <a:defRPr sz="26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Font typeface="Wingdings" pitchFamily="2" charset="2"/>
                        <a:defRPr sz="22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2"/>
                        </a:buClr>
                        <a:buFont typeface="Wingdings" pitchFamily="2" charset="2"/>
                        <a:defRPr sz="21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5000"/>
                        </a:spcBef>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rgbClr val="000000"/>
                          </a:solidFill>
                          <a:effectLst/>
                          <a:latin typeface="Arial" panose="020B0604020202020204" pitchFamily="34" charset="0"/>
                          <a:ea typeface="宋体" panose="02010600030101010101" pitchFamily="2" charset="-122"/>
                        </a:rPr>
                        <a:t>1</a:t>
                      </a:r>
                      <a:endParaRPr kumimoji="0" lang="zh-CN" altLang="en-US" sz="1800" b="0" i="0" u="none" strike="noStrike" cap="none" normalizeH="0" baseline="0">
                        <a:ln>
                          <a:noFill/>
                        </a:ln>
                        <a:solidFill>
                          <a:srgbClr val="000000"/>
                        </a:solidFill>
                        <a:effectLst/>
                        <a:latin typeface="Arial" panose="020B0604020202020204" pitchFamily="34" charset="0"/>
                        <a:ea typeface="宋体" panose="02010600030101010101" pitchFamily="2" charset="-122"/>
                      </a:endParaRPr>
                    </a:p>
                  </a:txBody>
                  <a:tcPr marL="91437" marR="91437" marT="45708" marB="4570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0F2F4"/>
                    </a:solidFill>
                  </a:tcPr>
                </a:tc>
                <a:tc>
                  <a:txBody>
                    <a:bodyPr/>
                    <a:lstStyle>
                      <a:lvl1pPr eaLnBrk="0" hangingPunct="0">
                        <a:spcBef>
                          <a:spcPct val="20000"/>
                        </a:spcBef>
                        <a:buClr>
                          <a:schemeClr val="accent2"/>
                        </a:buClr>
                        <a:buFont typeface="Wingdings" pitchFamily="2" charset="2"/>
                        <a:defRPr sz="26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Font typeface="Wingdings" pitchFamily="2" charset="2"/>
                        <a:defRPr sz="22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2"/>
                        </a:buClr>
                        <a:buFont typeface="Wingdings" pitchFamily="2" charset="2"/>
                        <a:defRPr sz="21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5000"/>
                        </a:spcBef>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rgbClr val="000000"/>
                          </a:solidFill>
                          <a:effectLst/>
                          <a:latin typeface="Arial" panose="020B0604020202020204" pitchFamily="34" charset="0"/>
                          <a:ea typeface="宋体" panose="02010600030101010101" pitchFamily="2" charset="-122"/>
                        </a:rPr>
                        <a:t>30</a:t>
                      </a:r>
                      <a:endParaRPr kumimoji="0" lang="zh-CN" altLang="en-US" sz="1800" b="0" i="0" u="none" strike="noStrike" cap="none" normalizeH="0" baseline="0">
                        <a:ln>
                          <a:noFill/>
                        </a:ln>
                        <a:solidFill>
                          <a:srgbClr val="000000"/>
                        </a:solidFill>
                        <a:effectLst/>
                        <a:latin typeface="Arial" panose="020B0604020202020204" pitchFamily="34" charset="0"/>
                        <a:ea typeface="宋体" panose="02010600030101010101" pitchFamily="2" charset="-122"/>
                      </a:endParaRPr>
                    </a:p>
                  </a:txBody>
                  <a:tcPr marL="91437" marR="91437" marT="45708" marB="4570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0F2F4"/>
                    </a:solidFill>
                  </a:tcPr>
                </a:tc>
                <a:tc>
                  <a:txBody>
                    <a:bodyPr/>
                    <a:lstStyle>
                      <a:lvl1pPr eaLnBrk="0" hangingPunct="0">
                        <a:spcBef>
                          <a:spcPct val="20000"/>
                        </a:spcBef>
                        <a:buClr>
                          <a:schemeClr val="accent2"/>
                        </a:buClr>
                        <a:buFont typeface="Wingdings" pitchFamily="2" charset="2"/>
                        <a:defRPr sz="26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Font typeface="Wingdings" pitchFamily="2" charset="2"/>
                        <a:defRPr sz="22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2"/>
                        </a:buClr>
                        <a:buFont typeface="Wingdings" pitchFamily="2" charset="2"/>
                        <a:defRPr sz="21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5000"/>
                        </a:spcBef>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rgbClr val="000000"/>
                          </a:solidFill>
                          <a:effectLst/>
                          <a:latin typeface="Arial" panose="020B0604020202020204" pitchFamily="34" charset="0"/>
                          <a:ea typeface="宋体" panose="02010600030101010101" pitchFamily="2" charset="-122"/>
                        </a:rPr>
                        <a:t>3</a:t>
                      </a:r>
                      <a:endParaRPr kumimoji="0" lang="zh-CN" altLang="en-US" sz="1800" b="0" i="0" u="none" strike="noStrike" cap="none" normalizeH="0" baseline="0">
                        <a:ln>
                          <a:noFill/>
                        </a:ln>
                        <a:solidFill>
                          <a:srgbClr val="000000"/>
                        </a:solidFill>
                        <a:effectLst/>
                        <a:latin typeface="Arial" panose="020B0604020202020204" pitchFamily="34" charset="0"/>
                        <a:ea typeface="宋体" panose="02010600030101010101" pitchFamily="2" charset="-122"/>
                      </a:endParaRPr>
                    </a:p>
                  </a:txBody>
                  <a:tcPr marL="91437" marR="91437" marT="45708" marB="4570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0F2F4"/>
                    </a:solidFill>
                  </a:tcPr>
                </a:tc>
                <a:tc>
                  <a:txBody>
                    <a:bodyPr/>
                    <a:lstStyle>
                      <a:lvl1pPr eaLnBrk="0" hangingPunct="0">
                        <a:spcBef>
                          <a:spcPct val="20000"/>
                        </a:spcBef>
                        <a:buClr>
                          <a:schemeClr val="accent2"/>
                        </a:buClr>
                        <a:buFont typeface="Wingdings" pitchFamily="2" charset="2"/>
                        <a:defRPr sz="26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Font typeface="Wingdings" pitchFamily="2" charset="2"/>
                        <a:defRPr sz="22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2"/>
                        </a:buClr>
                        <a:buFont typeface="Wingdings" pitchFamily="2" charset="2"/>
                        <a:defRPr sz="21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5000"/>
                        </a:spcBef>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rgbClr val="000000"/>
                          </a:solidFill>
                          <a:effectLst/>
                          <a:latin typeface="Arial" panose="020B0604020202020204" pitchFamily="34" charset="0"/>
                          <a:ea typeface="宋体" panose="02010600030101010101" pitchFamily="2" charset="-122"/>
                        </a:rPr>
                        <a:t>3</a:t>
                      </a:r>
                      <a:endParaRPr kumimoji="0" lang="zh-CN" altLang="en-US" sz="1800" b="0" i="0" u="none" strike="noStrike" cap="none" normalizeH="0" baseline="0">
                        <a:ln>
                          <a:noFill/>
                        </a:ln>
                        <a:solidFill>
                          <a:srgbClr val="000000"/>
                        </a:solidFill>
                        <a:effectLst/>
                        <a:latin typeface="Arial" panose="020B0604020202020204" pitchFamily="34" charset="0"/>
                        <a:ea typeface="宋体" panose="02010600030101010101" pitchFamily="2" charset="-122"/>
                      </a:endParaRPr>
                    </a:p>
                  </a:txBody>
                  <a:tcPr marL="91437" marR="91437" marT="45708" marB="4570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0F2F4"/>
                    </a:solidFill>
                  </a:tcPr>
                </a:tc>
                <a:extLst>
                  <a:ext uri="{0D108BD9-81ED-4DB2-BD59-A6C34878D82A}">
                    <a16:rowId xmlns:a16="http://schemas.microsoft.com/office/drawing/2014/main" val="10006"/>
                  </a:ext>
                </a:extLst>
              </a:tr>
            </a:tbl>
          </a:graphicData>
        </a:graphic>
      </p:graphicFrame>
      <p:sp>
        <p:nvSpPr>
          <p:cNvPr id="38022" name="TextBox 6">
            <a:extLst>
              <a:ext uri="{FF2B5EF4-FFF2-40B4-BE49-F238E27FC236}">
                <a16:creationId xmlns:a16="http://schemas.microsoft.com/office/drawing/2014/main" id="{E8F0D18F-42D8-2045-9E15-24D5BDD5BBBE}"/>
              </a:ext>
            </a:extLst>
          </p:cNvPr>
          <p:cNvSpPr txBox="1">
            <a:spLocks noChangeArrowheads="1"/>
          </p:cNvSpPr>
          <p:nvPr/>
        </p:nvSpPr>
        <p:spPr bwMode="auto">
          <a:xfrm>
            <a:off x="690563" y="5516563"/>
            <a:ext cx="7648575"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Font typeface="Wingdings" pitchFamily="2" charset="2"/>
              <a:buChar char="o"/>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itchFamily="2" charset="2"/>
              <a:buChar char="n"/>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itchFamily="2" charset="2"/>
              <a:buChar char="o"/>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itchFamily="2" charset="2"/>
              <a:buChar char="n"/>
              <a:defRPr sz="2000">
                <a:solidFill>
                  <a:schemeClr val="tx1"/>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 typeface="Arial" panose="020B0604020202020204" pitchFamily="34" charset="0"/>
              <a:buNone/>
            </a:pPr>
            <a:r>
              <a:rPr lang="zh-CN" altLang="en-US" sz="1800" b="0" dirty="0">
                <a:solidFill>
                  <a:srgbClr val="000000"/>
                </a:solidFill>
                <a:latin typeface="微软雅黑" panose="020B0503020204020204" pitchFamily="34" charset="-122"/>
                <a:ea typeface="微软雅黑" panose="020B0503020204020204" pitchFamily="34" charset="-122"/>
              </a:rPr>
              <a:t>    对比正确分类后只有一组数据（</a:t>
            </a:r>
            <a:r>
              <a:rPr lang="en-US" altLang="zh-CN" sz="1800" b="0" dirty="0">
                <a:solidFill>
                  <a:srgbClr val="000000"/>
                </a:solidFill>
                <a:latin typeface="微软雅黑" panose="020B0503020204020204" pitchFamily="34" charset="-122"/>
                <a:ea typeface="微软雅黑" panose="020B0503020204020204" pitchFamily="34" charset="-122"/>
              </a:rPr>
              <a:t>1494.63 2072.59 2550.51</a:t>
            </a:r>
            <a:r>
              <a:rPr lang="zh-CN" altLang="en-US" sz="1800" b="0" dirty="0">
                <a:solidFill>
                  <a:srgbClr val="000000"/>
                </a:solidFill>
                <a:latin typeface="微软雅黑" panose="020B0503020204020204" pitchFamily="34" charset="-122"/>
                <a:ea typeface="微软雅黑" panose="020B0503020204020204" pitchFamily="34" charset="-122"/>
              </a:rPr>
              <a:t>）与正确分类有出入，该分类是第三类（</a:t>
            </a:r>
            <a:r>
              <a:rPr lang="en-US" altLang="zh-CN" sz="1800" b="0" dirty="0">
                <a:solidFill>
                  <a:srgbClr val="000000"/>
                </a:solidFill>
                <a:latin typeface="微软雅黑" panose="020B0503020204020204" pitchFamily="34" charset="-122"/>
                <a:ea typeface="微软雅黑" panose="020B0503020204020204" pitchFamily="34" charset="-122"/>
              </a:rPr>
              <a:t>w3</a:t>
            </a:r>
            <a:r>
              <a:rPr lang="zh-CN" altLang="en-US" sz="1800" b="0" dirty="0">
                <a:solidFill>
                  <a:srgbClr val="000000"/>
                </a:solidFill>
                <a:latin typeface="微软雅黑" panose="020B0503020204020204" pitchFamily="34" charset="-122"/>
                <a:ea typeface="微软雅黑" panose="020B0503020204020204" pitchFamily="34" charset="-122"/>
              </a:rPr>
              <a:t>），但正确分类为第一类（</a:t>
            </a:r>
            <a:r>
              <a:rPr lang="en-US" altLang="zh-CN" sz="1800" b="0" dirty="0">
                <a:solidFill>
                  <a:srgbClr val="000000"/>
                </a:solidFill>
                <a:latin typeface="微软雅黑" panose="020B0503020204020204" pitchFamily="34" charset="-122"/>
                <a:ea typeface="微软雅黑" panose="020B0503020204020204" pitchFamily="34" charset="-122"/>
              </a:rPr>
              <a:t>w1</a:t>
            </a:r>
            <a:r>
              <a:rPr lang="zh-CN" altLang="en-US" sz="1800" b="0" dirty="0">
                <a:solidFill>
                  <a:srgbClr val="000000"/>
                </a:solidFill>
                <a:latin typeface="微软雅黑" panose="020B0503020204020204" pitchFamily="34" charset="-122"/>
                <a:ea typeface="微软雅黑" panose="020B0503020204020204" pitchFamily="34" charset="-122"/>
              </a:rPr>
              <a:t>）</a:t>
            </a: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矩形 111624">
            <a:extLst>
              <a:ext uri="{FF2B5EF4-FFF2-40B4-BE49-F238E27FC236}">
                <a16:creationId xmlns:a16="http://schemas.microsoft.com/office/drawing/2014/main" id="{0E2C7591-5EFF-6147-B810-667ECB7EFCE2}"/>
              </a:ext>
            </a:extLst>
          </p:cNvPr>
          <p:cNvSpPr>
            <a:spLocks noChangeArrowheads="1"/>
          </p:cNvSpPr>
          <p:nvPr/>
        </p:nvSpPr>
        <p:spPr bwMode="auto">
          <a:xfrm>
            <a:off x="539750" y="1700213"/>
            <a:ext cx="7272338" cy="3529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accent2"/>
              </a:buClr>
              <a:buFont typeface="Wingdings" pitchFamily="2" charset="2"/>
              <a:buChar char="o"/>
              <a:defRPr sz="3000">
                <a:solidFill>
                  <a:schemeClr val="tx1"/>
                </a:solidFill>
                <a:latin typeface="Arial" panose="020B0604020202020204" pitchFamily="34" charset="0"/>
                <a:ea typeface="宋体" panose="02010600030101010101" pitchFamily="2" charset="-122"/>
              </a:defRPr>
            </a:lvl1pPr>
            <a:lvl2pPr marL="908050" indent="-436563">
              <a:spcBef>
                <a:spcPct val="20000"/>
              </a:spcBef>
              <a:buClr>
                <a:schemeClr val="accent2"/>
              </a:buClr>
              <a:buFont typeface="Wingdings" pitchFamily="2" charset="2"/>
              <a:buChar char="n"/>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itchFamily="2" charset="2"/>
              <a:buChar char="o"/>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itchFamily="2" charset="2"/>
              <a:buChar char="n"/>
              <a:defRPr sz="2000">
                <a:solidFill>
                  <a:schemeClr val="tx1"/>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lvl="1" eaLnBrk="1" hangingPunct="1">
              <a:lnSpc>
                <a:spcPct val="125000"/>
              </a:lnSpc>
              <a:buFont typeface="Wingdings" pitchFamily="2" charset="2"/>
              <a:buChar char="Ø"/>
            </a:pPr>
            <a:endParaRPr lang="zh-CN" altLang="en-US" sz="1600" b="0" i="1">
              <a:solidFill>
                <a:srgbClr val="000000"/>
              </a:solidFill>
              <a:latin typeface="宋体" panose="02010600030101010101" pitchFamily="2" charset="-122"/>
            </a:endParaRPr>
          </a:p>
        </p:txBody>
      </p:sp>
      <p:sp>
        <p:nvSpPr>
          <p:cNvPr id="8" name="AutoShape 2">
            <a:extLst>
              <a:ext uri="{FF2B5EF4-FFF2-40B4-BE49-F238E27FC236}">
                <a16:creationId xmlns:a16="http://schemas.microsoft.com/office/drawing/2014/main" id="{358A379B-04B7-B94F-8DD0-ADB490BB8FBD}"/>
              </a:ext>
            </a:extLst>
          </p:cNvPr>
          <p:cNvSpPr txBox="1">
            <a:spLocks noChangeArrowheads="1"/>
          </p:cNvSpPr>
          <p:nvPr/>
        </p:nvSpPr>
        <p:spPr bwMode="auto">
          <a:xfrm>
            <a:off x="971600" y="49203"/>
            <a:ext cx="7924800" cy="1143000"/>
          </a:xfrm>
          <a:prstGeom prst="roundRect">
            <a:avLst>
              <a:gd name="adj" fmla="val 21667"/>
            </a:avLst>
          </a:prstGeom>
          <a:noFill/>
          <a:ln>
            <a:noFill/>
          </a:ln>
          <a:effectLst/>
        </p:spPr>
        <p:txBody>
          <a:bodyPr anchor="b"/>
          <a:lstStyle>
            <a:lvl1pPr algn="l" rtl="0" fontAlgn="base">
              <a:lnSpc>
                <a:spcPct val="90000"/>
              </a:lnSpc>
              <a:spcBef>
                <a:spcPct val="0"/>
              </a:spcBef>
              <a:spcAft>
                <a:spcPct val="0"/>
              </a:spcAft>
              <a:defRPr sz="3600" b="1">
                <a:solidFill>
                  <a:schemeClr val="tx2"/>
                </a:solidFill>
                <a:latin typeface="+mj-lt"/>
                <a:ea typeface="+mj-ea"/>
                <a:cs typeface="+mj-cs"/>
              </a:defRPr>
            </a:lvl1pPr>
            <a:lvl2pPr algn="l" rtl="0" fontAlgn="base">
              <a:lnSpc>
                <a:spcPct val="90000"/>
              </a:lnSpc>
              <a:spcBef>
                <a:spcPct val="0"/>
              </a:spcBef>
              <a:spcAft>
                <a:spcPct val="0"/>
              </a:spcAft>
              <a:defRPr sz="3600" b="1">
                <a:solidFill>
                  <a:schemeClr val="tx2"/>
                </a:solidFill>
                <a:latin typeface="Arial" pitchFamily="34" charset="0"/>
                <a:ea typeface="宋体" pitchFamily="2" charset="-122"/>
              </a:defRPr>
            </a:lvl2pPr>
            <a:lvl3pPr algn="l" rtl="0" fontAlgn="base">
              <a:lnSpc>
                <a:spcPct val="90000"/>
              </a:lnSpc>
              <a:spcBef>
                <a:spcPct val="0"/>
              </a:spcBef>
              <a:spcAft>
                <a:spcPct val="0"/>
              </a:spcAft>
              <a:defRPr sz="3600" b="1">
                <a:solidFill>
                  <a:schemeClr val="tx2"/>
                </a:solidFill>
                <a:latin typeface="Arial" pitchFamily="34" charset="0"/>
                <a:ea typeface="宋体" pitchFamily="2" charset="-122"/>
              </a:defRPr>
            </a:lvl3pPr>
            <a:lvl4pPr algn="l" rtl="0" fontAlgn="base">
              <a:lnSpc>
                <a:spcPct val="90000"/>
              </a:lnSpc>
              <a:spcBef>
                <a:spcPct val="0"/>
              </a:spcBef>
              <a:spcAft>
                <a:spcPct val="0"/>
              </a:spcAft>
              <a:defRPr sz="3600" b="1">
                <a:solidFill>
                  <a:schemeClr val="tx2"/>
                </a:solidFill>
                <a:latin typeface="Arial" pitchFamily="34" charset="0"/>
                <a:ea typeface="宋体" pitchFamily="2" charset="-122"/>
              </a:defRPr>
            </a:lvl4pPr>
            <a:lvl5pPr algn="l" rtl="0" fontAlgn="base">
              <a:lnSpc>
                <a:spcPct val="90000"/>
              </a:lnSpc>
              <a:spcBef>
                <a:spcPct val="0"/>
              </a:spcBef>
              <a:spcAft>
                <a:spcPct val="0"/>
              </a:spcAft>
              <a:defRPr sz="3600" b="1">
                <a:solidFill>
                  <a:schemeClr val="tx2"/>
                </a:solidFill>
                <a:latin typeface="Arial" pitchFamily="34" charset="0"/>
                <a:ea typeface="宋体" pitchFamily="2" charset="-122"/>
              </a:defRPr>
            </a:lvl5pPr>
            <a:lvl6pPr marL="457200" algn="l" rtl="0" fontAlgn="base">
              <a:lnSpc>
                <a:spcPct val="90000"/>
              </a:lnSpc>
              <a:spcBef>
                <a:spcPct val="0"/>
              </a:spcBef>
              <a:spcAft>
                <a:spcPct val="0"/>
              </a:spcAft>
              <a:defRPr sz="3600" b="1">
                <a:solidFill>
                  <a:schemeClr val="tx2"/>
                </a:solidFill>
                <a:latin typeface="Arial" pitchFamily="34" charset="0"/>
                <a:ea typeface="宋体" pitchFamily="2" charset="-122"/>
              </a:defRPr>
            </a:lvl6pPr>
            <a:lvl7pPr marL="914400" algn="l" rtl="0" fontAlgn="base">
              <a:lnSpc>
                <a:spcPct val="90000"/>
              </a:lnSpc>
              <a:spcBef>
                <a:spcPct val="0"/>
              </a:spcBef>
              <a:spcAft>
                <a:spcPct val="0"/>
              </a:spcAft>
              <a:defRPr sz="3600" b="1">
                <a:solidFill>
                  <a:schemeClr val="tx2"/>
                </a:solidFill>
                <a:latin typeface="Arial" pitchFamily="34" charset="0"/>
                <a:ea typeface="宋体" pitchFamily="2" charset="-122"/>
              </a:defRPr>
            </a:lvl7pPr>
            <a:lvl8pPr marL="1371600" algn="l" rtl="0" fontAlgn="base">
              <a:lnSpc>
                <a:spcPct val="90000"/>
              </a:lnSpc>
              <a:spcBef>
                <a:spcPct val="0"/>
              </a:spcBef>
              <a:spcAft>
                <a:spcPct val="0"/>
              </a:spcAft>
              <a:defRPr sz="3600" b="1">
                <a:solidFill>
                  <a:schemeClr val="tx2"/>
                </a:solidFill>
                <a:latin typeface="Arial" pitchFamily="34" charset="0"/>
                <a:ea typeface="宋体" pitchFamily="2" charset="-122"/>
              </a:defRPr>
            </a:lvl8pPr>
            <a:lvl9pPr marL="1828800" algn="l" rtl="0" fontAlgn="base">
              <a:lnSpc>
                <a:spcPct val="90000"/>
              </a:lnSpc>
              <a:spcBef>
                <a:spcPct val="0"/>
              </a:spcBef>
              <a:spcAft>
                <a:spcPct val="0"/>
              </a:spcAft>
              <a:defRPr sz="3600" b="1">
                <a:solidFill>
                  <a:schemeClr val="tx2"/>
                </a:solidFill>
                <a:latin typeface="Arial" pitchFamily="34" charset="0"/>
                <a:ea typeface="宋体" pitchFamily="2" charset="-122"/>
              </a:defRPr>
            </a:lvl9pPr>
          </a:lstStyle>
          <a:p>
            <a:pPr eaLnBrk="1" hangingPunct="1">
              <a:buClr>
                <a:srgbClr val="003366"/>
              </a:buClr>
              <a:buFont typeface="Arial" panose="020B0604020202020204" pitchFamily="34" charset="0"/>
              <a:buNone/>
              <a:defRPr/>
            </a:pPr>
            <a:r>
              <a:rPr lang="zh-CN" altLang="en-US" b="0" kern="0" dirty="0">
                <a:latin typeface="微软雅黑" pitchFamily="34" charset="-122"/>
                <a:ea typeface="微软雅黑" pitchFamily="34" charset="-122"/>
              </a:rPr>
              <a:t>结论</a:t>
            </a:r>
            <a:endParaRPr lang="en-US" altLang="zh-CN" b="0" kern="0" dirty="0">
              <a:latin typeface="微软雅黑" pitchFamily="34" charset="-122"/>
              <a:ea typeface="微软雅黑" pitchFamily="34" charset="-122"/>
            </a:endParaRPr>
          </a:p>
        </p:txBody>
      </p:sp>
      <p:sp>
        <p:nvSpPr>
          <p:cNvPr id="38915" name="Rectangle 3">
            <a:extLst>
              <a:ext uri="{FF2B5EF4-FFF2-40B4-BE49-F238E27FC236}">
                <a16:creationId xmlns:a16="http://schemas.microsoft.com/office/drawing/2014/main" id="{A2980D79-A385-614E-B6EB-75B369B1ACAE}"/>
              </a:ext>
            </a:extLst>
          </p:cNvPr>
          <p:cNvSpPr txBox="1">
            <a:spLocks noChangeArrowheads="1"/>
          </p:cNvSpPr>
          <p:nvPr/>
        </p:nvSpPr>
        <p:spPr bwMode="auto">
          <a:xfrm>
            <a:off x="525463" y="1340768"/>
            <a:ext cx="8078787" cy="434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Font typeface="Wingdings" pitchFamily="2" charset="2"/>
              <a:buChar char="o"/>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itchFamily="2" charset="2"/>
              <a:buChar char="n"/>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itchFamily="2" charset="2"/>
              <a:buChar char="o"/>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itchFamily="2" charset="2"/>
              <a:buChar char="n"/>
              <a:defRPr sz="2000">
                <a:solidFill>
                  <a:schemeClr val="tx1"/>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marL="342900" indent="-342900" algn="just" eaLnBrk="1" hangingPunct="1">
              <a:lnSpc>
                <a:spcPct val="150000"/>
              </a:lnSpc>
              <a:spcBef>
                <a:spcPct val="0"/>
              </a:spcBef>
              <a:buClr>
                <a:srgbClr val="FF0000"/>
              </a:buClr>
              <a:buSzPct val="75000"/>
              <a:buFont typeface="Wingdings" pitchFamily="2" charset="2"/>
              <a:buChar char="n"/>
            </a:pPr>
            <a:r>
              <a:rPr lang="zh-CN" altLang="en-US" sz="2000" b="0" dirty="0">
                <a:solidFill>
                  <a:srgbClr val="FF0000"/>
                </a:solidFill>
                <a:latin typeface="微软雅黑" panose="020B0503020204020204" pitchFamily="34" charset="-122"/>
                <a:ea typeface="微软雅黑" panose="020B0503020204020204" pitchFamily="34" charset="-122"/>
              </a:rPr>
              <a:t>贝叶斯决策理论</a:t>
            </a:r>
            <a:r>
              <a:rPr lang="zh-CN" altLang="en-US" sz="2000" b="0" dirty="0">
                <a:latin typeface="微软雅黑" panose="020B0503020204020204" pitchFamily="34" charset="-122"/>
                <a:ea typeface="微软雅黑" panose="020B0503020204020204" pitchFamily="34" charset="-122"/>
              </a:rPr>
              <a:t>要求</a:t>
            </a:r>
            <a:r>
              <a:rPr lang="zh-CN" altLang="en-US" sz="2000" b="0" dirty="0">
                <a:solidFill>
                  <a:srgbClr val="0000FF"/>
                </a:solidFill>
                <a:latin typeface="微软雅黑" panose="020B0503020204020204" pitchFamily="34" charset="-122"/>
                <a:ea typeface="微软雅黑" panose="020B0503020204020204" pitchFamily="34" charset="-122"/>
              </a:rPr>
              <a:t>两个前提</a:t>
            </a:r>
            <a:r>
              <a:rPr lang="zh-CN" altLang="en-US" sz="2000" b="0" dirty="0">
                <a:latin typeface="微软雅黑" panose="020B0503020204020204" pitchFamily="34" charset="-122"/>
                <a:ea typeface="微软雅黑" panose="020B0503020204020204" pitchFamily="34" charset="-122"/>
              </a:rPr>
              <a:t>，一个是</a:t>
            </a:r>
            <a:r>
              <a:rPr lang="zh-CN" altLang="en-US" sz="2000" b="0" dirty="0">
                <a:solidFill>
                  <a:srgbClr val="FF0000"/>
                </a:solidFill>
                <a:latin typeface="微软雅黑" panose="020B0503020204020204" pitchFamily="34" charset="-122"/>
                <a:ea typeface="微软雅黑" panose="020B0503020204020204" pitchFamily="34" charset="-122"/>
              </a:rPr>
              <a:t>分类类别数目已知</a:t>
            </a:r>
            <a:r>
              <a:rPr lang="zh-CN" altLang="en-US" sz="2000" b="0" dirty="0">
                <a:latin typeface="微软雅黑" panose="020B0503020204020204" pitchFamily="34" charset="-122"/>
                <a:ea typeface="微软雅黑" panose="020B0503020204020204" pitchFamily="34" charset="-122"/>
              </a:rPr>
              <a:t>，一个是</a:t>
            </a:r>
            <a:r>
              <a:rPr lang="zh-CN" altLang="en-US" sz="2000" b="0" dirty="0">
                <a:solidFill>
                  <a:srgbClr val="FF0000"/>
                </a:solidFill>
                <a:latin typeface="微软雅黑" panose="020B0503020204020204" pitchFamily="34" charset="-122"/>
                <a:ea typeface="微软雅黑" panose="020B0503020204020204" pitchFamily="34" charset="-122"/>
              </a:rPr>
              <a:t>类条件概率密度</a:t>
            </a:r>
            <a:r>
              <a:rPr lang="zh-CN" altLang="en-US" sz="2000" b="0" dirty="0">
                <a:latin typeface="微软雅黑" panose="020B0503020204020204" pitchFamily="34" charset="-122"/>
                <a:ea typeface="微软雅黑" panose="020B0503020204020204" pitchFamily="34" charset="-122"/>
              </a:rPr>
              <a:t>和</a:t>
            </a:r>
            <a:r>
              <a:rPr lang="zh-CN" altLang="en-US" sz="2000" dirty="0">
                <a:solidFill>
                  <a:srgbClr val="FF0000"/>
                </a:solidFill>
                <a:latin typeface="微软雅黑" panose="020B0503020204020204" pitchFamily="34" charset="-122"/>
                <a:ea typeface="微软雅黑" panose="020B0503020204020204" pitchFamily="34" charset="-122"/>
              </a:rPr>
              <a:t>先验概率</a:t>
            </a:r>
            <a:r>
              <a:rPr lang="zh-CN" altLang="en-US" sz="2000" b="0" dirty="0">
                <a:latin typeface="微软雅黑" panose="020B0503020204020204" pitchFamily="34" charset="-122"/>
                <a:ea typeface="微软雅黑" panose="020B0503020204020204" pitchFamily="34" charset="-122"/>
              </a:rPr>
              <a:t>已知。前者很容易解决，但后者通常就不满足了。</a:t>
            </a:r>
            <a:endParaRPr lang="en-US" altLang="zh-CN" sz="2000" b="0" dirty="0">
              <a:latin typeface="微软雅黑" panose="020B0503020204020204" pitchFamily="34" charset="-122"/>
              <a:ea typeface="微软雅黑" panose="020B0503020204020204" pitchFamily="34" charset="-122"/>
            </a:endParaRPr>
          </a:p>
          <a:p>
            <a:pPr marL="342900" indent="-342900" algn="just" eaLnBrk="1" hangingPunct="1">
              <a:lnSpc>
                <a:spcPct val="150000"/>
              </a:lnSpc>
              <a:spcBef>
                <a:spcPct val="0"/>
              </a:spcBef>
              <a:buClr>
                <a:srgbClr val="FF0000"/>
              </a:buClr>
              <a:buSzPct val="75000"/>
              <a:buFont typeface="Wingdings" pitchFamily="2" charset="2"/>
              <a:buChar char="n"/>
            </a:pPr>
            <a:r>
              <a:rPr lang="zh-CN" altLang="en-US" sz="2000" b="0" dirty="0">
                <a:latin typeface="微软雅黑" panose="020B0503020204020204" pitchFamily="34" charset="-122"/>
                <a:ea typeface="微软雅黑" panose="020B0503020204020204" pitchFamily="34" charset="-122"/>
              </a:rPr>
              <a:t>基于贝叶斯决策的分类器设计方法是在已知类条件概率密度的情况下讨论的，</a:t>
            </a:r>
            <a:r>
              <a:rPr lang="zh-CN" altLang="en-US" sz="2000" b="0" dirty="0">
                <a:solidFill>
                  <a:srgbClr val="FF0000"/>
                </a:solidFill>
                <a:latin typeface="微软雅黑" panose="020B0503020204020204" pitchFamily="34" charset="-122"/>
                <a:ea typeface="微软雅黑" panose="020B0503020204020204" pitchFamily="34" charset="-122"/>
              </a:rPr>
              <a:t>贝叶斯判别函数中的类条件概率密度是利用样本估计的，估计出来的</a:t>
            </a:r>
            <a:r>
              <a:rPr lang="zh-CN" altLang="en-US" sz="2000" dirty="0">
                <a:latin typeface="微软雅黑" panose="020B0503020204020204" pitchFamily="34" charset="-122"/>
                <a:ea typeface="微软雅黑" panose="020B0503020204020204" pitchFamily="34" charset="-122"/>
              </a:rPr>
              <a:t>，</a:t>
            </a:r>
            <a:r>
              <a:rPr lang="zh-CN" altLang="en-US" sz="2000" b="0" dirty="0">
                <a:latin typeface="微软雅黑" panose="020B0503020204020204" pitchFamily="34" charset="-122"/>
                <a:ea typeface="微软雅黑" panose="020B0503020204020204" pitchFamily="34" charset="-122"/>
              </a:rPr>
              <a:t>类条件概率密度函数可能是线性函数，也可能是各种各样的非线性函数。这种设计判别函数的思路，在用样本估计之前，是不知道判别函数是线性函数还是别的什么函数的。而且，有时候受样本空间大小、维数等影响，类条件概率密度函数更难以确定。</a:t>
            </a: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9BE5167B-70B4-4310-85C0-BC1C6361B147}"/>
              </a:ext>
            </a:extLst>
          </p:cNvPr>
          <p:cNvSpPr>
            <a:spLocks noGrp="1" noChangeArrowheads="1"/>
          </p:cNvSpPr>
          <p:nvPr>
            <p:ph type="title"/>
          </p:nvPr>
        </p:nvSpPr>
        <p:spPr>
          <a:xfrm>
            <a:off x="971550" y="406400"/>
            <a:ext cx="7696200" cy="719138"/>
          </a:xfrm>
        </p:spPr>
        <p:txBody>
          <a:bodyPr/>
          <a:lstStyle/>
          <a:p>
            <a:pPr eaLnBrk="1" hangingPunct="1">
              <a:defRPr/>
            </a:pPr>
            <a:r>
              <a:rPr lang="zh-CN" altLang="en-US" b="1" dirty="0">
                <a:solidFill>
                  <a:srgbClr val="0000FF"/>
                </a:solidFill>
                <a:latin typeface="+mn-lt"/>
              </a:rPr>
              <a:t>第</a:t>
            </a:r>
            <a:r>
              <a:rPr lang="en-US" altLang="zh-CN" b="1" dirty="0">
                <a:solidFill>
                  <a:srgbClr val="0000FF"/>
                </a:solidFill>
                <a:latin typeface="+mn-lt"/>
              </a:rPr>
              <a:t>2</a:t>
            </a:r>
            <a:r>
              <a:rPr lang="zh-CN" altLang="en-US" b="1" dirty="0">
                <a:solidFill>
                  <a:srgbClr val="0000FF"/>
                </a:solidFill>
                <a:latin typeface="+mn-lt"/>
              </a:rPr>
              <a:t>章 贝叶斯分类器</a:t>
            </a:r>
          </a:p>
        </p:txBody>
      </p:sp>
      <p:sp>
        <p:nvSpPr>
          <p:cNvPr id="5123" name="Rectangle 3">
            <a:extLst>
              <a:ext uri="{FF2B5EF4-FFF2-40B4-BE49-F238E27FC236}">
                <a16:creationId xmlns:a16="http://schemas.microsoft.com/office/drawing/2014/main" id="{1D185072-8824-4F46-A669-E7E9F006FC35}"/>
              </a:ext>
            </a:extLst>
          </p:cNvPr>
          <p:cNvSpPr>
            <a:spLocks noGrp="1" noChangeArrowheads="1"/>
          </p:cNvSpPr>
          <p:nvPr>
            <p:ph type="body" idx="1"/>
          </p:nvPr>
        </p:nvSpPr>
        <p:spPr>
          <a:xfrm>
            <a:off x="723900" y="1412875"/>
            <a:ext cx="8420100" cy="4929188"/>
          </a:xfrm>
        </p:spPr>
        <p:txBody>
          <a:bodyPr/>
          <a:lstStyle/>
          <a:p>
            <a:pPr eaLnBrk="1" hangingPunct="1">
              <a:lnSpc>
                <a:spcPct val="150000"/>
              </a:lnSpc>
              <a:buClr>
                <a:srgbClr val="FF0000"/>
              </a:buClr>
              <a:buSzPct val="55000"/>
              <a:buFont typeface="Wingdings" panose="05000000000000000000" pitchFamily="2" charset="2"/>
              <a:buChar char="n"/>
            </a:pPr>
            <a:r>
              <a:rPr lang="zh-CN" altLang="en-US" sz="2800" b="1" dirty="0">
                <a:latin typeface="微软雅黑" panose="020B0503020204020204" pitchFamily="34" charset="-122"/>
                <a:ea typeface="微软雅黑" panose="020B0503020204020204" pitchFamily="34" charset="-122"/>
              </a:rPr>
              <a:t>贝叶斯原理</a:t>
            </a:r>
            <a:endParaRPr lang="zh-CN" altLang="en-US" sz="500" b="1" dirty="0">
              <a:solidFill>
                <a:schemeClr val="bg2"/>
              </a:solidFill>
              <a:latin typeface="微软雅黑" panose="020B0503020204020204" pitchFamily="34" charset="-122"/>
              <a:ea typeface="微软雅黑" panose="020B0503020204020204" pitchFamily="34" charset="-122"/>
            </a:endParaRPr>
          </a:p>
          <a:p>
            <a:pPr eaLnBrk="1" hangingPunct="1">
              <a:lnSpc>
                <a:spcPct val="150000"/>
              </a:lnSpc>
              <a:buClr>
                <a:srgbClr val="FF0000"/>
              </a:buClr>
              <a:buSzPct val="55000"/>
              <a:buFont typeface="Wingdings" panose="05000000000000000000" pitchFamily="2" charset="2"/>
              <a:buChar char="n"/>
            </a:pPr>
            <a:r>
              <a:rPr lang="zh-CN" altLang="en-US" sz="2800" b="1" dirty="0">
                <a:latin typeface="微软雅黑" panose="020B0503020204020204" pitchFamily="34" charset="-122"/>
                <a:ea typeface="微软雅黑" panose="020B0503020204020204" pitchFamily="34" charset="-122"/>
              </a:rPr>
              <a:t>主观贝叶斯定理</a:t>
            </a:r>
            <a:endParaRPr lang="en-US" altLang="zh-CN" sz="500" b="1" dirty="0">
              <a:latin typeface="微软雅黑" panose="020B0503020204020204" pitchFamily="34" charset="-122"/>
              <a:ea typeface="微软雅黑" panose="020B0503020204020204" pitchFamily="34" charset="-122"/>
            </a:endParaRPr>
          </a:p>
          <a:p>
            <a:pPr eaLnBrk="1" hangingPunct="1">
              <a:lnSpc>
                <a:spcPct val="150000"/>
              </a:lnSpc>
              <a:buClr>
                <a:srgbClr val="FF0000"/>
              </a:buClr>
              <a:buSzPct val="55000"/>
              <a:buFont typeface="Wingdings" panose="05000000000000000000" pitchFamily="2" charset="2"/>
              <a:buChar char="n"/>
            </a:pPr>
            <a:r>
              <a:rPr lang="zh-CN" altLang="en-US" sz="2800" b="1" dirty="0">
                <a:ea typeface="微软雅黑" panose="020B0503020204020204" pitchFamily="34" charset="-122"/>
              </a:rPr>
              <a:t>最小错误率贝叶斯决策</a:t>
            </a:r>
            <a:endParaRPr lang="en-US" altLang="zh-CN" sz="2800" b="1" dirty="0">
              <a:ea typeface="微软雅黑" panose="020B0503020204020204" pitchFamily="34" charset="-122"/>
            </a:endParaRPr>
          </a:p>
          <a:p>
            <a:pPr eaLnBrk="1" hangingPunct="1">
              <a:lnSpc>
                <a:spcPct val="150000"/>
              </a:lnSpc>
              <a:buClr>
                <a:srgbClr val="FF0000"/>
              </a:buClr>
              <a:buSzPct val="55000"/>
              <a:buFont typeface="Wingdings" panose="05000000000000000000" pitchFamily="2" charset="2"/>
              <a:buChar char="n"/>
            </a:pPr>
            <a:r>
              <a:rPr lang="zh-CN" altLang="en-US" sz="2800" b="1" dirty="0">
                <a:solidFill>
                  <a:srgbClr val="FF0000"/>
                </a:solidFill>
                <a:latin typeface="微软雅黑" panose="020B0503020204020204" pitchFamily="34" charset="-122"/>
                <a:ea typeface="微软雅黑" panose="020B0503020204020204" pitchFamily="34" charset="-122"/>
              </a:rPr>
              <a:t>最小风险贝叶斯决策</a:t>
            </a:r>
            <a:endParaRPr lang="en-US" altLang="zh-CN" sz="2800" b="1" dirty="0">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4831476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74250BA4-A3DD-4816-85BF-F7B55A4C3BDE}"/>
              </a:ext>
            </a:extLst>
          </p:cNvPr>
          <p:cNvSpPr>
            <a:spLocks noGrp="1" noChangeArrowheads="1"/>
          </p:cNvSpPr>
          <p:nvPr>
            <p:ph type="title"/>
          </p:nvPr>
        </p:nvSpPr>
        <p:spPr>
          <a:xfrm>
            <a:off x="971550" y="406400"/>
            <a:ext cx="7696200" cy="719138"/>
          </a:xfrm>
        </p:spPr>
        <p:txBody>
          <a:bodyPr/>
          <a:lstStyle/>
          <a:p>
            <a:pPr eaLnBrk="1" hangingPunct="1">
              <a:defRPr/>
            </a:pPr>
            <a:r>
              <a:rPr lang="zh-CN" altLang="en-US" dirty="0">
                <a:latin typeface="+mn-lt"/>
              </a:rPr>
              <a:t> 例题引入</a:t>
            </a:r>
          </a:p>
        </p:txBody>
      </p:sp>
      <p:pic>
        <p:nvPicPr>
          <p:cNvPr id="6" name="图片 5">
            <a:extLst>
              <a:ext uri="{FF2B5EF4-FFF2-40B4-BE49-F238E27FC236}">
                <a16:creationId xmlns:a16="http://schemas.microsoft.com/office/drawing/2014/main" id="{79C5EB2E-B39C-9844-AE51-5B765C851343}"/>
              </a:ext>
            </a:extLst>
          </p:cNvPr>
          <p:cNvPicPr>
            <a:picLocks noChangeAspect="1"/>
          </p:cNvPicPr>
          <p:nvPr/>
        </p:nvPicPr>
        <p:blipFill>
          <a:blip r:embed="rId2"/>
          <a:stretch>
            <a:fillRect/>
          </a:stretch>
        </p:blipFill>
        <p:spPr>
          <a:xfrm>
            <a:off x="539552" y="3285202"/>
            <a:ext cx="4558123" cy="902129"/>
          </a:xfrm>
          <a:prstGeom prst="rect">
            <a:avLst/>
          </a:prstGeom>
          <a:effectLst>
            <a:outerShdw blurRad="50800" dist="63500" dir="13500000" algn="br" rotWithShape="0">
              <a:prstClr val="black">
                <a:alpha val="40000"/>
              </a:prstClr>
            </a:outerShdw>
          </a:effectLst>
        </p:spPr>
      </p:pic>
      <p:sp>
        <p:nvSpPr>
          <p:cNvPr id="7" name="文本框 6">
            <a:extLst>
              <a:ext uri="{FF2B5EF4-FFF2-40B4-BE49-F238E27FC236}">
                <a16:creationId xmlns:a16="http://schemas.microsoft.com/office/drawing/2014/main" id="{C1AF4C89-2B1B-6E4E-9AE6-9D1B1D630A35}"/>
              </a:ext>
            </a:extLst>
          </p:cNvPr>
          <p:cNvSpPr txBox="1"/>
          <p:nvPr/>
        </p:nvSpPr>
        <p:spPr>
          <a:xfrm>
            <a:off x="4395029" y="4152027"/>
            <a:ext cx="4673074" cy="707886"/>
          </a:xfrm>
          <a:prstGeom prst="rect">
            <a:avLst/>
          </a:prstGeom>
          <a:noFill/>
        </p:spPr>
        <p:txBody>
          <a:bodyPr wrap="none" rtlCol="0">
            <a:spAutoFit/>
          </a:bodyPr>
          <a:lstStyle/>
          <a:p>
            <a:r>
              <a:rPr lang="zh-CN" altLang="en-US" dirty="0">
                <a:latin typeface="SimHei" panose="02010609060101010101" pitchFamily="49" charset="-122"/>
                <a:ea typeface="SimHei" panose="02010609060101010101" pitchFamily="49" charset="-122"/>
              </a:rPr>
              <a:t>根据</a:t>
            </a:r>
            <a:r>
              <a:rPr lang="zh-CN" altLang="en-US" dirty="0">
                <a:solidFill>
                  <a:srgbClr val="FF0000"/>
                </a:solidFill>
                <a:latin typeface="SimHei" panose="02010609060101010101" pitchFamily="49" charset="-122"/>
                <a:ea typeface="SimHei" panose="02010609060101010101" pitchFamily="49" charset="-122"/>
              </a:rPr>
              <a:t>最大后验概率 </a:t>
            </a:r>
            <a:r>
              <a:rPr lang="en-US" altLang="zh-CN" dirty="0">
                <a:solidFill>
                  <a:srgbClr val="FF0000"/>
                </a:solidFill>
                <a:latin typeface="SimHei" panose="02010609060101010101" pitchFamily="49" charset="-122"/>
                <a:ea typeface="SimHei" panose="02010609060101010101" pitchFamily="49" charset="-122"/>
              </a:rPr>
              <a:t>Bayes </a:t>
            </a:r>
            <a:r>
              <a:rPr lang="zh-CN" altLang="en-US" dirty="0">
                <a:solidFill>
                  <a:srgbClr val="FF0000"/>
                </a:solidFill>
                <a:latin typeface="SimHei" panose="02010609060101010101" pitchFamily="49" charset="-122"/>
                <a:ea typeface="SimHei" panose="02010609060101010101" pitchFamily="49" charset="-122"/>
              </a:rPr>
              <a:t>判决准则</a:t>
            </a:r>
            <a:endParaRPr lang="en-US" altLang="zh-CN" dirty="0">
              <a:solidFill>
                <a:srgbClr val="FF0000"/>
              </a:solidFill>
              <a:latin typeface="SimHei" panose="02010609060101010101" pitchFamily="49" charset="-122"/>
              <a:ea typeface="SimHei" panose="02010609060101010101" pitchFamily="49" charset="-122"/>
            </a:endParaRPr>
          </a:p>
          <a:p>
            <a:r>
              <a:rPr lang="zh-CN" altLang="en-US" dirty="0">
                <a:latin typeface="SimHei" panose="02010609060101010101" pitchFamily="49" charset="-122"/>
                <a:ea typeface="SimHei" panose="02010609060101010101" pitchFamily="49" charset="-122"/>
              </a:rPr>
              <a:t>将该细胞判为</a:t>
            </a:r>
            <a:r>
              <a:rPr lang="zh-CN" altLang="en-US" dirty="0">
                <a:solidFill>
                  <a:srgbClr val="FF0000"/>
                </a:solidFill>
                <a:latin typeface="SimHei" panose="02010609060101010101" pitchFamily="49" charset="-122"/>
                <a:ea typeface="SimHei" panose="02010609060101010101" pitchFamily="49" charset="-122"/>
              </a:rPr>
              <a:t>第一类</a:t>
            </a:r>
            <a:r>
              <a:rPr lang="el-GR" altLang="zh-CN" dirty="0">
                <a:solidFill>
                  <a:srgbClr val="FF0000"/>
                </a:solidFill>
                <a:latin typeface="SimHei" panose="02010609060101010101" pitchFamily="49" charset="-122"/>
                <a:ea typeface="SimHei" panose="02010609060101010101" pitchFamily="49" charset="-122"/>
              </a:rPr>
              <a:t>ω1</a:t>
            </a:r>
            <a:r>
              <a:rPr lang="el-GR" altLang="zh-CN" dirty="0">
                <a:latin typeface="SimHei" panose="02010609060101010101" pitchFamily="49" charset="-122"/>
                <a:ea typeface="SimHei" panose="02010609060101010101" pitchFamily="49" charset="-122"/>
              </a:rPr>
              <a:t>, </a:t>
            </a:r>
            <a:r>
              <a:rPr lang="zh-CN" altLang="en-US" dirty="0">
                <a:latin typeface="SimHei" panose="02010609060101010101" pitchFamily="49" charset="-122"/>
                <a:ea typeface="SimHei" panose="02010609060101010101" pitchFamily="49" charset="-122"/>
              </a:rPr>
              <a:t>即为正常细胞</a:t>
            </a:r>
            <a:endParaRPr kumimoji="1" lang="zh-CN" altLang="en-US" dirty="0">
              <a:latin typeface="SimHei" panose="02010609060101010101" pitchFamily="49" charset="-122"/>
              <a:ea typeface="SimHei" panose="02010609060101010101" pitchFamily="49" charset="-122"/>
            </a:endParaRPr>
          </a:p>
        </p:txBody>
      </p:sp>
      <p:sp>
        <p:nvSpPr>
          <p:cNvPr id="2" name="文本框 1">
            <a:extLst>
              <a:ext uri="{FF2B5EF4-FFF2-40B4-BE49-F238E27FC236}">
                <a16:creationId xmlns:a16="http://schemas.microsoft.com/office/drawing/2014/main" id="{FDCADB9D-EE6F-A24C-9AF2-C8E4A3A8D7C1}"/>
              </a:ext>
            </a:extLst>
          </p:cNvPr>
          <p:cNvSpPr txBox="1"/>
          <p:nvPr/>
        </p:nvSpPr>
        <p:spPr>
          <a:xfrm>
            <a:off x="651562" y="4900991"/>
            <a:ext cx="7840875" cy="1015663"/>
          </a:xfrm>
          <a:prstGeom prst="rect">
            <a:avLst/>
          </a:prstGeom>
          <a:noFill/>
        </p:spPr>
        <p:txBody>
          <a:bodyPr wrap="square" rtlCol="0">
            <a:spAutoFit/>
          </a:bodyPr>
          <a:lstStyle/>
          <a:p>
            <a:r>
              <a:rPr lang="zh-CN" altLang="en-US" dirty="0">
                <a:latin typeface="SimHei" panose="02010609060101010101" pitchFamily="49" charset="-122"/>
                <a:ea typeface="SimHei" panose="02010609060101010101" pitchFamily="49" charset="-122"/>
              </a:rPr>
              <a:t>但是我们要这么想，</a:t>
            </a:r>
            <a:r>
              <a:rPr lang="zh-CN" altLang="en-US" dirty="0">
                <a:solidFill>
                  <a:srgbClr val="0000FF"/>
                </a:solidFill>
                <a:latin typeface="SimHei" panose="02010609060101010101" pitchFamily="49" charset="-122"/>
                <a:ea typeface="SimHei" panose="02010609060101010101" pitchFamily="49" charset="-122"/>
              </a:rPr>
              <a:t>假如</a:t>
            </a:r>
            <a:r>
              <a:rPr lang="zh-CN" altLang="en-US" dirty="0">
                <a:latin typeface="SimHei" panose="02010609060101010101" pitchFamily="49" charset="-122"/>
                <a:ea typeface="SimHei" panose="02010609060101010101" pitchFamily="49" charset="-122"/>
              </a:rPr>
              <a:t>现在就是</a:t>
            </a:r>
            <a:r>
              <a:rPr lang="zh-CN" altLang="en-US" dirty="0">
                <a:solidFill>
                  <a:srgbClr val="FF0000"/>
                </a:solidFill>
                <a:latin typeface="SimHei" panose="02010609060101010101" pitchFamily="49" charset="-122"/>
                <a:ea typeface="SimHei" panose="02010609060101010101" pitchFamily="49" charset="-122"/>
              </a:rPr>
              <a:t>当前疫情期间</a:t>
            </a:r>
            <a:r>
              <a:rPr lang="zh-CN" altLang="en-US" dirty="0">
                <a:latin typeface="SimHei" panose="02010609060101010101" pitchFamily="49" charset="-122"/>
                <a:ea typeface="SimHei" panose="02010609060101010101" pitchFamily="49" charset="-122"/>
              </a:rPr>
              <a:t>，仍然有</a:t>
            </a:r>
            <a:r>
              <a:rPr lang="en-US" altLang="zh-CN" dirty="0">
                <a:latin typeface="SimHei" panose="02010609060101010101" pitchFamily="49" charset="-122"/>
                <a:ea typeface="SimHei" panose="02010609060101010101" pitchFamily="49" charset="-122"/>
              </a:rPr>
              <a:t>0.18</a:t>
            </a:r>
            <a:r>
              <a:rPr lang="zh-CN" altLang="en-US" dirty="0">
                <a:latin typeface="SimHei" panose="02010609060101010101" pitchFamily="49" charset="-122"/>
                <a:ea typeface="SimHei" panose="02010609060101010101" pitchFamily="49" charset="-122"/>
              </a:rPr>
              <a:t>的概率是异常细胞，这个概率是不是太大了呢。如果</a:t>
            </a:r>
            <a:r>
              <a:rPr lang="zh-CN" altLang="en-US" dirty="0">
                <a:solidFill>
                  <a:srgbClr val="0000FF"/>
                </a:solidFill>
                <a:latin typeface="SimHei" panose="02010609060101010101" pitchFamily="49" charset="-122"/>
                <a:ea typeface="SimHei" panose="02010609060101010101" pitchFamily="49" charset="-122"/>
              </a:rPr>
              <a:t>判断失误</a:t>
            </a:r>
            <a:r>
              <a:rPr lang="zh-CN" altLang="en-US" dirty="0">
                <a:latin typeface="SimHei" panose="02010609060101010101" pitchFamily="49" charset="-122"/>
                <a:ea typeface="SimHei" panose="02010609060101010101" pitchFamily="49" charset="-122"/>
              </a:rPr>
              <a:t>，这个</a:t>
            </a:r>
            <a:r>
              <a:rPr lang="zh-CN" altLang="en-US" dirty="0">
                <a:solidFill>
                  <a:srgbClr val="FF0000"/>
                </a:solidFill>
                <a:latin typeface="SimHei" panose="02010609060101010101" pitchFamily="49" charset="-122"/>
                <a:ea typeface="SimHei" panose="02010609060101010101" pitchFamily="49" charset="-122"/>
              </a:rPr>
              <a:t>代价</a:t>
            </a:r>
            <a:r>
              <a:rPr lang="zh-CN" altLang="en-US" dirty="0">
                <a:latin typeface="SimHei" panose="02010609060101010101" pitchFamily="49" charset="-122"/>
                <a:ea typeface="SimHei" panose="02010609060101010101" pitchFamily="49" charset="-122"/>
              </a:rPr>
              <a:t>很可能是</a:t>
            </a:r>
            <a:r>
              <a:rPr lang="zh-CN" altLang="en-US" dirty="0">
                <a:solidFill>
                  <a:srgbClr val="FF0000"/>
                </a:solidFill>
                <a:latin typeface="SimHei" panose="02010609060101010101" pitchFamily="49" charset="-122"/>
                <a:ea typeface="SimHei" panose="02010609060101010101" pitchFamily="49" charset="-122"/>
              </a:rPr>
              <a:t>巨大</a:t>
            </a:r>
            <a:r>
              <a:rPr lang="zh-CN" altLang="en-US" dirty="0">
                <a:latin typeface="SimHei" panose="02010609060101010101" pitchFamily="49" charset="-122"/>
                <a:ea typeface="SimHei" panose="02010609060101010101" pitchFamily="49" charset="-122"/>
              </a:rPr>
              <a:t>的。由此，我们需要</a:t>
            </a:r>
            <a:r>
              <a:rPr lang="zh-CN" altLang="en-US" dirty="0">
                <a:solidFill>
                  <a:srgbClr val="FF0000"/>
                </a:solidFill>
                <a:latin typeface="SimHei" panose="02010609060101010101" pitchFamily="49" charset="-122"/>
                <a:ea typeface="SimHei" panose="02010609060101010101" pitchFamily="49" charset="-122"/>
              </a:rPr>
              <a:t>最小风险的决策。</a:t>
            </a:r>
            <a:endParaRPr kumimoji="1" lang="zh-CN" altLang="en-US" dirty="0">
              <a:solidFill>
                <a:srgbClr val="FF0000"/>
              </a:solidFill>
              <a:latin typeface="SimHei" panose="02010609060101010101" pitchFamily="49" charset="-122"/>
              <a:ea typeface="SimHei" panose="02010609060101010101" pitchFamily="49" charset="-122"/>
            </a:endParaRPr>
          </a:p>
        </p:txBody>
      </p:sp>
      <p:sp>
        <p:nvSpPr>
          <p:cNvPr id="8" name="文本框 7">
            <a:extLst>
              <a:ext uri="{FF2B5EF4-FFF2-40B4-BE49-F238E27FC236}">
                <a16:creationId xmlns:a16="http://schemas.microsoft.com/office/drawing/2014/main" id="{A01275F8-DA31-9348-BCC6-40328CC50B4E}"/>
              </a:ext>
            </a:extLst>
          </p:cNvPr>
          <p:cNvSpPr txBox="1"/>
          <p:nvPr/>
        </p:nvSpPr>
        <p:spPr>
          <a:xfrm>
            <a:off x="790193" y="1166369"/>
            <a:ext cx="7840166" cy="1938992"/>
          </a:xfrm>
          <a:prstGeom prst="rect">
            <a:avLst/>
          </a:prstGeom>
          <a:noFill/>
        </p:spPr>
        <p:txBody>
          <a:bodyPr wrap="square" rtlCol="0">
            <a:spAutoFit/>
          </a:bodyPr>
          <a:lstStyle/>
          <a:p>
            <a:r>
              <a:rPr kumimoji="1" lang="zh-CN" altLang="en-US" dirty="0">
                <a:solidFill>
                  <a:srgbClr val="FF0000"/>
                </a:solidFill>
                <a:latin typeface="SimHei" panose="02010609060101010101" pitchFamily="49" charset="-122"/>
                <a:ea typeface="SimHei" panose="02010609060101010101" pitchFamily="49" charset="-122"/>
              </a:rPr>
              <a:t>例题：</a:t>
            </a:r>
            <a:r>
              <a:rPr kumimoji="1" lang="zh-CN" altLang="en-US" dirty="0">
                <a:latin typeface="SimHei" panose="02010609060101010101" pitchFamily="49" charset="-122"/>
                <a:ea typeface="SimHei" panose="02010609060101010101" pitchFamily="49" charset="-122"/>
              </a:rPr>
              <a:t>假设某个在某个局部区域的细胞识别中</a:t>
            </a:r>
            <a:r>
              <a:rPr kumimoji="1" lang="en-US" altLang="zh-CN" dirty="0">
                <a:latin typeface="SimHei" panose="02010609060101010101" pitchFamily="49" charset="-122"/>
                <a:ea typeface="SimHei" panose="02010609060101010101" pitchFamily="49" charset="-122"/>
              </a:rPr>
              <a:t>, </a:t>
            </a:r>
            <a:r>
              <a:rPr kumimoji="1" lang="zh-CN" altLang="en-US" dirty="0">
                <a:latin typeface="SimHei" panose="02010609060101010101" pitchFamily="49" charset="-122"/>
                <a:ea typeface="SimHei" panose="02010609060101010101" pitchFamily="49" charset="-122"/>
              </a:rPr>
              <a:t>第一类表示正常</a:t>
            </a:r>
            <a:r>
              <a:rPr kumimoji="1" lang="en-US" altLang="zh-CN" dirty="0">
                <a:latin typeface="SimHei" panose="02010609060101010101" pitchFamily="49" charset="-122"/>
                <a:ea typeface="SimHei" panose="02010609060101010101" pitchFamily="49" charset="-122"/>
              </a:rPr>
              <a:t>, </a:t>
            </a:r>
            <a:r>
              <a:rPr kumimoji="1" lang="zh-CN" altLang="en-US" dirty="0">
                <a:latin typeface="SimHei" panose="02010609060101010101" pitchFamily="49" charset="-122"/>
                <a:ea typeface="SimHei" panose="02010609060101010101" pitchFamily="49" charset="-122"/>
              </a:rPr>
              <a:t>第二类表示异常</a:t>
            </a:r>
            <a:r>
              <a:rPr kumimoji="1" lang="en-US" altLang="zh-CN" dirty="0">
                <a:latin typeface="SimHei" panose="02010609060101010101" pitchFamily="49" charset="-122"/>
                <a:ea typeface="SimHei" panose="02010609060101010101" pitchFamily="49" charset="-122"/>
              </a:rPr>
              <a:t>, </a:t>
            </a:r>
            <a:r>
              <a:rPr kumimoji="1" lang="zh-CN" altLang="en-US" dirty="0">
                <a:latin typeface="SimHei" panose="02010609060101010101" pitchFamily="49" charset="-122"/>
                <a:ea typeface="SimHei" panose="02010609060101010101" pitchFamily="49" charset="-122"/>
              </a:rPr>
              <a:t>两类的先验概率分别为</a:t>
            </a:r>
            <a:r>
              <a:rPr kumimoji="1" lang="en-US" altLang="zh-CN" dirty="0">
                <a:latin typeface="SimHei" panose="02010609060101010101" pitchFamily="49" charset="-122"/>
                <a:ea typeface="SimHei" panose="02010609060101010101" pitchFamily="49" charset="-122"/>
              </a:rPr>
              <a:t>: </a:t>
            </a:r>
          </a:p>
          <a:p>
            <a:r>
              <a:rPr kumimoji="1" lang="zh-CN" altLang="en-US" dirty="0">
                <a:solidFill>
                  <a:srgbClr val="FF0000"/>
                </a:solidFill>
                <a:latin typeface="SimHei" panose="02010609060101010101" pitchFamily="49" charset="-122"/>
                <a:ea typeface="SimHei" panose="02010609060101010101" pitchFamily="49" charset="-122"/>
              </a:rPr>
              <a:t>正常：</a:t>
            </a:r>
            <a:r>
              <a:rPr kumimoji="1" lang="en-US" altLang="zh-CN" dirty="0">
                <a:latin typeface="SimHei" panose="02010609060101010101" pitchFamily="49" charset="-122"/>
                <a:ea typeface="SimHei" panose="02010609060101010101" pitchFamily="49" charset="-122"/>
              </a:rPr>
              <a:t>P(</a:t>
            </a:r>
            <a:r>
              <a:rPr kumimoji="1" lang="el-GR" altLang="zh-CN" dirty="0">
                <a:latin typeface="SimHei" panose="02010609060101010101" pitchFamily="49" charset="-122"/>
                <a:ea typeface="SimHei" panose="02010609060101010101" pitchFamily="49" charset="-122"/>
              </a:rPr>
              <a:t>ω1)=0.9,</a:t>
            </a:r>
            <a:r>
              <a:rPr kumimoji="1" lang="zh-CN" altLang="el-GR" dirty="0">
                <a:solidFill>
                  <a:srgbClr val="FF0000"/>
                </a:solidFill>
                <a:latin typeface="SimHei" panose="02010609060101010101" pitchFamily="49" charset="-122"/>
                <a:ea typeface="SimHei" panose="02010609060101010101" pitchFamily="49" charset="-122"/>
              </a:rPr>
              <a:t>异常</a:t>
            </a:r>
            <a:r>
              <a:rPr kumimoji="1" lang="zh-CN" altLang="en-US" dirty="0">
                <a:solidFill>
                  <a:srgbClr val="FF0000"/>
                </a:solidFill>
                <a:latin typeface="SimHei" panose="02010609060101010101" pitchFamily="49" charset="-122"/>
                <a:ea typeface="SimHei" panose="02010609060101010101" pitchFamily="49" charset="-122"/>
              </a:rPr>
              <a:t>：</a:t>
            </a:r>
            <a:r>
              <a:rPr kumimoji="1" lang="en-US" altLang="zh-CN" dirty="0">
                <a:latin typeface="SimHei" panose="02010609060101010101" pitchFamily="49" charset="-122"/>
                <a:ea typeface="SimHei" panose="02010609060101010101" pitchFamily="49" charset="-122"/>
              </a:rPr>
              <a:t>P(</a:t>
            </a:r>
            <a:r>
              <a:rPr kumimoji="1" lang="el-GR" altLang="zh-CN" dirty="0">
                <a:latin typeface="SimHei" panose="02010609060101010101" pitchFamily="49" charset="-122"/>
                <a:ea typeface="SimHei" panose="02010609060101010101" pitchFamily="49" charset="-122"/>
              </a:rPr>
              <a:t>ω2)=0.1</a:t>
            </a:r>
            <a:r>
              <a:rPr kumimoji="1" lang="zh-CN" altLang="el-GR" dirty="0">
                <a:latin typeface="SimHei" panose="02010609060101010101" pitchFamily="49" charset="-122"/>
                <a:ea typeface="SimHei" panose="02010609060101010101" pitchFamily="49" charset="-122"/>
              </a:rPr>
              <a:t>。</a:t>
            </a:r>
            <a:endParaRPr kumimoji="1" lang="en-US" altLang="zh-CN" dirty="0">
              <a:latin typeface="SimHei" panose="02010609060101010101" pitchFamily="49" charset="-122"/>
              <a:ea typeface="SimHei" panose="02010609060101010101" pitchFamily="49" charset="-122"/>
            </a:endParaRPr>
          </a:p>
          <a:p>
            <a:r>
              <a:rPr kumimoji="1" lang="zh-CN" altLang="en-US" dirty="0">
                <a:latin typeface="SimHei" panose="02010609060101010101" pitchFamily="49" charset="-122"/>
                <a:ea typeface="SimHei" panose="02010609060101010101" pitchFamily="49" charset="-122"/>
              </a:rPr>
              <a:t>现有一个待识别样本细胞</a:t>
            </a:r>
            <a:r>
              <a:rPr kumimoji="1" lang="en-US" altLang="zh-CN" dirty="0">
                <a:latin typeface="SimHei" panose="02010609060101010101" pitchFamily="49" charset="-122"/>
                <a:ea typeface="SimHei" panose="02010609060101010101" pitchFamily="49" charset="-122"/>
              </a:rPr>
              <a:t>, </a:t>
            </a:r>
            <a:r>
              <a:rPr kumimoji="1" lang="zh-CN" altLang="en-US" dirty="0">
                <a:latin typeface="SimHei" panose="02010609060101010101" pitchFamily="49" charset="-122"/>
                <a:ea typeface="SimHei" panose="02010609060101010101" pitchFamily="49" charset="-122"/>
              </a:rPr>
              <a:t>其</a:t>
            </a:r>
            <a:r>
              <a:rPr kumimoji="1" lang="zh-CN" altLang="en-US" dirty="0">
                <a:solidFill>
                  <a:srgbClr val="0000FF"/>
                </a:solidFill>
                <a:latin typeface="SimHei" panose="02010609060101010101" pitchFamily="49" charset="-122"/>
                <a:ea typeface="SimHei" panose="02010609060101010101" pitchFamily="49" charset="-122"/>
              </a:rPr>
              <a:t>观察值为</a:t>
            </a:r>
            <a:r>
              <a:rPr kumimoji="1" lang="en-US" altLang="zh-CN" dirty="0">
                <a:solidFill>
                  <a:srgbClr val="0000FF"/>
                </a:solidFill>
                <a:latin typeface="SimHei" panose="02010609060101010101" pitchFamily="49" charset="-122"/>
                <a:ea typeface="SimHei" panose="02010609060101010101" pitchFamily="49" charset="-122"/>
              </a:rPr>
              <a:t>x</a:t>
            </a:r>
            <a:r>
              <a:rPr kumimoji="1" lang="en-US" altLang="zh-CN" dirty="0">
                <a:latin typeface="SimHei" panose="02010609060101010101" pitchFamily="49" charset="-122"/>
                <a:ea typeface="SimHei" panose="02010609060101010101" pitchFamily="49" charset="-122"/>
              </a:rPr>
              <a:t>, </a:t>
            </a:r>
            <a:r>
              <a:rPr kumimoji="1" lang="zh-CN" altLang="en-US" dirty="0">
                <a:latin typeface="SimHei" panose="02010609060101010101" pitchFamily="49" charset="-122"/>
                <a:ea typeface="SimHei" panose="02010609060101010101" pitchFamily="49" charset="-122"/>
              </a:rPr>
              <a:t>从类条件概率密度函数曲线 </a:t>
            </a:r>
            <a:r>
              <a:rPr kumimoji="1" lang="en-US" altLang="zh-CN" dirty="0">
                <a:latin typeface="SimHei" panose="02010609060101010101" pitchFamily="49" charset="-122"/>
                <a:ea typeface="SimHei" panose="02010609060101010101" pitchFamily="49" charset="-122"/>
              </a:rPr>
              <a:t>p(x|</a:t>
            </a:r>
            <a:r>
              <a:rPr kumimoji="1" lang="el-GR" altLang="zh-CN" dirty="0">
                <a:latin typeface="SimHei" panose="02010609060101010101" pitchFamily="49" charset="-122"/>
                <a:ea typeface="SimHei" panose="02010609060101010101" pitchFamily="49" charset="-122"/>
              </a:rPr>
              <a:t>ω</a:t>
            </a:r>
            <a:r>
              <a:rPr kumimoji="1" lang="en-US" altLang="zh-CN" dirty="0" err="1">
                <a:latin typeface="SimHei" panose="02010609060101010101" pitchFamily="49" charset="-122"/>
                <a:ea typeface="SimHei" panose="02010609060101010101" pitchFamily="49" charset="-122"/>
              </a:rPr>
              <a:t>i</a:t>
            </a:r>
            <a:r>
              <a:rPr kumimoji="1" lang="en-US" altLang="zh-CN" dirty="0">
                <a:latin typeface="SimHei" panose="02010609060101010101" pitchFamily="49" charset="-122"/>
                <a:ea typeface="SimHei" panose="02010609060101010101" pitchFamily="49" charset="-122"/>
              </a:rPr>
              <a:t>)</a:t>
            </a:r>
            <a:r>
              <a:rPr kumimoji="1" lang="zh-CN" altLang="en-US" dirty="0">
                <a:latin typeface="SimHei" panose="02010609060101010101" pitchFamily="49" charset="-122"/>
                <a:ea typeface="SimHei" panose="02010609060101010101" pitchFamily="49" charset="-122"/>
              </a:rPr>
              <a:t>上可查得</a:t>
            </a:r>
            <a:r>
              <a:rPr kumimoji="1" lang="en-US" altLang="zh-CN" dirty="0">
                <a:latin typeface="SimHei" panose="02010609060101010101" pitchFamily="49" charset="-122"/>
                <a:ea typeface="SimHei" panose="02010609060101010101" pitchFamily="49" charset="-122"/>
              </a:rPr>
              <a:t>:</a:t>
            </a:r>
          </a:p>
          <a:p>
            <a:r>
              <a:rPr kumimoji="1" lang="en-US" altLang="zh-CN" dirty="0">
                <a:latin typeface="SimHei" panose="02010609060101010101" pitchFamily="49" charset="-122"/>
                <a:ea typeface="SimHei" panose="02010609060101010101" pitchFamily="49" charset="-122"/>
              </a:rPr>
              <a:t>p(x|</a:t>
            </a:r>
            <a:r>
              <a:rPr kumimoji="1" lang="el-GR" altLang="zh-CN" dirty="0">
                <a:latin typeface="SimHei" panose="02010609060101010101" pitchFamily="49" charset="-122"/>
                <a:ea typeface="SimHei" panose="02010609060101010101" pitchFamily="49" charset="-122"/>
              </a:rPr>
              <a:t>ω1)=0.2, </a:t>
            </a:r>
            <a:r>
              <a:rPr kumimoji="1" lang="en-US" altLang="zh-CN" dirty="0">
                <a:latin typeface="SimHei" panose="02010609060101010101" pitchFamily="49" charset="-122"/>
                <a:ea typeface="SimHei" panose="02010609060101010101" pitchFamily="49" charset="-122"/>
              </a:rPr>
              <a:t>p(x|</a:t>
            </a:r>
            <a:r>
              <a:rPr kumimoji="1" lang="el-GR" altLang="zh-CN" dirty="0">
                <a:latin typeface="SimHei" panose="02010609060101010101" pitchFamily="49" charset="-122"/>
                <a:ea typeface="SimHei" panose="02010609060101010101" pitchFamily="49" charset="-122"/>
              </a:rPr>
              <a:t>ω2)=0.4, </a:t>
            </a:r>
            <a:r>
              <a:rPr kumimoji="1" lang="zh-CN" altLang="en-US" dirty="0">
                <a:latin typeface="SimHei" panose="02010609060101010101" pitchFamily="49" charset="-122"/>
                <a:ea typeface="SimHei" panose="02010609060101010101" pitchFamily="49" charset="-122"/>
              </a:rPr>
              <a:t>试判断该细胞是否正常。</a:t>
            </a:r>
          </a:p>
        </p:txBody>
      </p:sp>
      <p:sp>
        <p:nvSpPr>
          <p:cNvPr id="3" name="文本框 2"/>
          <p:cNvSpPr txBox="1"/>
          <p:nvPr/>
        </p:nvSpPr>
        <p:spPr>
          <a:xfrm>
            <a:off x="1547664" y="5946423"/>
            <a:ext cx="5646097" cy="707886"/>
          </a:xfrm>
          <a:prstGeom prst="rect">
            <a:avLst/>
          </a:prstGeom>
          <a:noFill/>
        </p:spPr>
        <p:txBody>
          <a:bodyPr wrap="none" rtlCol="0">
            <a:spAutoFit/>
          </a:bodyPr>
          <a:lstStyle/>
          <a:p>
            <a:r>
              <a:rPr lang="en-US" altLang="zh-CN" dirty="0"/>
              <a:t>w1 </a:t>
            </a:r>
            <a:r>
              <a:rPr lang="zh-CN" altLang="en-US" dirty="0"/>
              <a:t>* 错误（假阴）</a:t>
            </a:r>
            <a:r>
              <a:rPr lang="en-US" altLang="zh-CN" dirty="0"/>
              <a:t>+ w2*(</a:t>
            </a:r>
            <a:r>
              <a:rPr lang="zh-CN" altLang="en-US" dirty="0"/>
              <a:t>假阳</a:t>
            </a:r>
            <a:r>
              <a:rPr lang="en-US" altLang="zh-CN" dirty="0"/>
              <a:t>)</a:t>
            </a:r>
            <a:r>
              <a:rPr lang="zh-CN" altLang="en-US" dirty="0"/>
              <a:t> </a:t>
            </a:r>
            <a:r>
              <a:rPr lang="en-US" altLang="zh-CN" dirty="0"/>
              <a:t>= </a:t>
            </a:r>
            <a:r>
              <a:rPr lang="zh-CN" altLang="en-US" dirty="0"/>
              <a:t>风险 </a:t>
            </a:r>
            <a:r>
              <a:rPr lang="en-US" altLang="zh-CN" dirty="0"/>
              <a:t>risk</a:t>
            </a:r>
          </a:p>
          <a:p>
            <a:r>
              <a:rPr lang="zh-CN" altLang="en-US" dirty="0"/>
              <a:t>假阴</a:t>
            </a:r>
            <a:r>
              <a:rPr lang="en-US" altLang="zh-CN" dirty="0"/>
              <a:t>+</a:t>
            </a:r>
            <a:r>
              <a:rPr lang="zh-CN" altLang="en-US" dirty="0"/>
              <a:t>假阳</a:t>
            </a:r>
            <a:r>
              <a:rPr lang="en-US" altLang="zh-CN" dirty="0"/>
              <a:t>=</a:t>
            </a:r>
            <a:r>
              <a:rPr lang="zh-CN" altLang="en-US" dirty="0"/>
              <a:t>总的错误率 最小 </a:t>
            </a:r>
            <a:r>
              <a:rPr lang="en-US" altLang="zh-CN" dirty="0"/>
              <a:t>《=》</a:t>
            </a:r>
            <a:r>
              <a:rPr lang="zh-CN" altLang="en-US" dirty="0"/>
              <a:t>最大后验判别</a:t>
            </a:r>
          </a:p>
        </p:txBody>
      </p:sp>
    </p:spTree>
    <p:extLst>
      <p:ext uri="{BB962C8B-B14F-4D97-AF65-F5344CB8AC3E}">
        <p14:creationId xmlns:p14="http://schemas.microsoft.com/office/powerpoint/2010/main" val="64690167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74250BA4-A3DD-4816-85BF-F7B55A4C3BDE}"/>
              </a:ext>
            </a:extLst>
          </p:cNvPr>
          <p:cNvSpPr>
            <a:spLocks noGrp="1" noChangeArrowheads="1"/>
          </p:cNvSpPr>
          <p:nvPr>
            <p:ph type="title"/>
          </p:nvPr>
        </p:nvSpPr>
        <p:spPr>
          <a:xfrm>
            <a:off x="971550" y="406400"/>
            <a:ext cx="7696200" cy="719138"/>
          </a:xfrm>
        </p:spPr>
        <p:txBody>
          <a:bodyPr/>
          <a:lstStyle/>
          <a:p>
            <a:pPr eaLnBrk="1" hangingPunct="1">
              <a:defRPr/>
            </a:pPr>
            <a:r>
              <a:rPr lang="zh-CN" altLang="en-US" dirty="0">
                <a:latin typeface="+mn-lt"/>
              </a:rPr>
              <a:t> 最小错误率与最小风险结果图</a:t>
            </a:r>
          </a:p>
        </p:txBody>
      </p:sp>
      <p:pic>
        <p:nvPicPr>
          <p:cNvPr id="3" name="图片 2">
            <a:extLst>
              <a:ext uri="{FF2B5EF4-FFF2-40B4-BE49-F238E27FC236}">
                <a16:creationId xmlns:a16="http://schemas.microsoft.com/office/drawing/2014/main" id="{0C84048B-F3B0-A249-B4EE-A5CAC59D7E2B}"/>
              </a:ext>
            </a:extLst>
          </p:cNvPr>
          <p:cNvPicPr>
            <a:picLocks noChangeAspect="1"/>
          </p:cNvPicPr>
          <p:nvPr/>
        </p:nvPicPr>
        <p:blipFill>
          <a:blip r:embed="rId2"/>
          <a:stretch>
            <a:fillRect/>
          </a:stretch>
        </p:blipFill>
        <p:spPr>
          <a:xfrm>
            <a:off x="3491880" y="1250712"/>
            <a:ext cx="5397500" cy="2209800"/>
          </a:xfrm>
          <a:prstGeom prst="rect">
            <a:avLst/>
          </a:prstGeom>
          <a:effectLst>
            <a:outerShdw blurRad="50800" dist="38100" dir="13500000" algn="br" rotWithShape="0">
              <a:prstClr val="black">
                <a:alpha val="40000"/>
              </a:prstClr>
            </a:outerShdw>
          </a:effectLst>
        </p:spPr>
      </p:pic>
      <p:sp>
        <p:nvSpPr>
          <p:cNvPr id="4" name="文本框 3">
            <a:extLst>
              <a:ext uri="{FF2B5EF4-FFF2-40B4-BE49-F238E27FC236}">
                <a16:creationId xmlns:a16="http://schemas.microsoft.com/office/drawing/2014/main" id="{C0F62911-74DB-B44B-A589-187B59A551ED}"/>
              </a:ext>
            </a:extLst>
          </p:cNvPr>
          <p:cNvSpPr txBox="1"/>
          <p:nvPr/>
        </p:nvSpPr>
        <p:spPr>
          <a:xfrm>
            <a:off x="640080" y="1981200"/>
            <a:ext cx="2475358" cy="707886"/>
          </a:xfrm>
          <a:prstGeom prst="rect">
            <a:avLst/>
          </a:prstGeom>
          <a:noFill/>
        </p:spPr>
        <p:txBody>
          <a:bodyPr wrap="none" rtlCol="0">
            <a:spAutoFit/>
          </a:bodyPr>
          <a:lstStyle/>
          <a:p>
            <a:pPr marL="342900" indent="-342900">
              <a:buClr>
                <a:srgbClr val="FF0000"/>
              </a:buClr>
              <a:buFont typeface="Wingdings" pitchFamily="2" charset="2"/>
              <a:buChar char="n"/>
            </a:pPr>
            <a:r>
              <a:rPr kumimoji="1" lang="zh-CN" altLang="en-US" dirty="0"/>
              <a:t>‘</a:t>
            </a:r>
            <a:r>
              <a:rPr kumimoji="1" lang="en-US" altLang="zh-CN" dirty="0"/>
              <a:t>+</a:t>
            </a:r>
            <a:r>
              <a:rPr kumimoji="1" lang="zh-CN" altLang="en-US" dirty="0"/>
              <a:t>’：正常药物</a:t>
            </a:r>
            <a:endParaRPr kumimoji="1" lang="en-US" altLang="zh-CN" dirty="0"/>
          </a:p>
          <a:p>
            <a:pPr marL="342900" indent="-342900">
              <a:buClr>
                <a:srgbClr val="FF0000"/>
              </a:buClr>
              <a:buFont typeface="Wingdings" pitchFamily="2" charset="2"/>
              <a:buChar char="n"/>
            </a:pPr>
            <a:r>
              <a:rPr kumimoji="1" lang="zh-CN" altLang="en-US" dirty="0"/>
              <a:t>‘</a:t>
            </a:r>
            <a:r>
              <a:rPr kumimoji="1" lang="en-US" altLang="zh-CN" dirty="0"/>
              <a:t>-</a:t>
            </a:r>
            <a:r>
              <a:rPr kumimoji="1" lang="zh-CN" altLang="en-US" dirty="0"/>
              <a:t> ’：异常药物</a:t>
            </a:r>
          </a:p>
        </p:txBody>
      </p:sp>
      <p:sp>
        <p:nvSpPr>
          <p:cNvPr id="8" name="文本框 7">
            <a:extLst>
              <a:ext uri="{FF2B5EF4-FFF2-40B4-BE49-F238E27FC236}">
                <a16:creationId xmlns:a16="http://schemas.microsoft.com/office/drawing/2014/main" id="{F909125A-74AA-A94F-9F98-427A6453526D}"/>
              </a:ext>
            </a:extLst>
          </p:cNvPr>
          <p:cNvSpPr txBox="1"/>
          <p:nvPr/>
        </p:nvSpPr>
        <p:spPr>
          <a:xfrm>
            <a:off x="498272" y="3565565"/>
            <a:ext cx="8108383" cy="1323439"/>
          </a:xfrm>
          <a:prstGeom prst="rect">
            <a:avLst/>
          </a:prstGeom>
          <a:noFill/>
        </p:spPr>
        <p:txBody>
          <a:bodyPr wrap="square" rtlCol="0">
            <a:spAutoFit/>
          </a:bodyPr>
          <a:lstStyle/>
          <a:p>
            <a:r>
              <a:rPr lang="zh-CN" altLang="en-US" dirty="0">
                <a:latin typeface="SimHei" panose="02010609060101010101" pitchFamily="49" charset="-122"/>
                <a:ea typeface="SimHei" panose="02010609060101010101" pitchFamily="49" charset="-122"/>
              </a:rPr>
              <a:t>    </a:t>
            </a:r>
            <a:r>
              <a:rPr lang="zh-CN" altLang="en-US" dirty="0">
                <a:solidFill>
                  <a:srgbClr val="0000FF"/>
                </a:solidFill>
                <a:latin typeface="SimHei" panose="02010609060101010101" pitchFamily="49" charset="-122"/>
                <a:ea typeface="SimHei" panose="02010609060101010101" pitchFamily="49" charset="-122"/>
              </a:rPr>
              <a:t>直线</a:t>
            </a:r>
            <a:r>
              <a:rPr lang="en-US" altLang="zh-CN" dirty="0">
                <a:solidFill>
                  <a:srgbClr val="0000FF"/>
                </a:solidFill>
                <a:latin typeface="SimHei" panose="02010609060101010101" pitchFamily="49" charset="-122"/>
                <a:ea typeface="SimHei" panose="02010609060101010101" pitchFamily="49" charset="-122"/>
              </a:rPr>
              <a:t>B</a:t>
            </a:r>
            <a:r>
              <a:rPr lang="zh-CN" altLang="en-US" dirty="0">
                <a:latin typeface="SimHei" panose="02010609060101010101" pitchFamily="49" charset="-122"/>
                <a:ea typeface="SimHei" panose="02010609060101010101" pitchFamily="49" charset="-122"/>
              </a:rPr>
              <a:t>的划分把</a:t>
            </a:r>
            <a:r>
              <a:rPr lang="zh-CN" altLang="en-US" dirty="0">
                <a:solidFill>
                  <a:srgbClr val="FF0000"/>
                </a:solidFill>
                <a:latin typeface="SimHei" panose="02010609060101010101" pitchFamily="49" charset="-122"/>
                <a:ea typeface="SimHei" panose="02010609060101010101" pitchFamily="49" charset="-122"/>
              </a:rPr>
              <a:t>正常药品误判为异常药品</a:t>
            </a:r>
            <a:r>
              <a:rPr lang="zh-CN" altLang="en-US" dirty="0">
                <a:latin typeface="SimHei" panose="02010609060101010101" pitchFamily="49" charset="-122"/>
                <a:ea typeface="SimHei" panose="02010609060101010101" pitchFamily="49" charset="-122"/>
              </a:rPr>
              <a:t>，这样扩大了总错误率，会给</a:t>
            </a:r>
            <a:r>
              <a:rPr lang="zh-CN" altLang="en-US" dirty="0">
                <a:solidFill>
                  <a:srgbClr val="FF0000"/>
                </a:solidFill>
                <a:latin typeface="SimHei" panose="02010609060101010101" pitchFamily="49" charset="-122"/>
                <a:ea typeface="SimHei" panose="02010609060101010101" pitchFamily="49" charset="-122"/>
              </a:rPr>
              <a:t>企业</a:t>
            </a:r>
            <a:r>
              <a:rPr lang="zh-CN" altLang="en-US" dirty="0">
                <a:latin typeface="SimHei" panose="02010609060101010101" pitchFamily="49" charset="-122"/>
                <a:ea typeface="SimHei" panose="02010609060101010101" pitchFamily="49" charset="-122"/>
              </a:rPr>
              <a:t>带来一定的</a:t>
            </a:r>
            <a:r>
              <a:rPr lang="zh-CN" altLang="en-US" dirty="0">
                <a:solidFill>
                  <a:srgbClr val="FF0000"/>
                </a:solidFill>
                <a:latin typeface="SimHei" panose="02010609060101010101" pitchFamily="49" charset="-122"/>
                <a:ea typeface="SimHei" panose="02010609060101010101" pitchFamily="49" charset="-122"/>
              </a:rPr>
              <a:t>损失</a:t>
            </a:r>
            <a:r>
              <a:rPr lang="zh-CN" altLang="en-US" dirty="0">
                <a:latin typeface="SimHei" panose="02010609060101010101" pitchFamily="49" charset="-122"/>
                <a:ea typeface="SimHei" panose="02010609060101010101" pitchFamily="49" charset="-122"/>
              </a:rPr>
              <a:t>；</a:t>
            </a:r>
            <a:r>
              <a:rPr lang="zh-CN" altLang="en-US" dirty="0">
                <a:solidFill>
                  <a:srgbClr val="0000FF"/>
                </a:solidFill>
                <a:latin typeface="SimHei" panose="02010609060101010101" pitchFamily="49" charset="-122"/>
                <a:ea typeface="SimHei" panose="02010609060101010101" pitchFamily="49" charset="-122"/>
              </a:rPr>
              <a:t>直线</a:t>
            </a:r>
            <a:r>
              <a:rPr lang="en-US" altLang="zh-CN" dirty="0">
                <a:solidFill>
                  <a:srgbClr val="0000FF"/>
                </a:solidFill>
                <a:latin typeface="SimHei" panose="02010609060101010101" pitchFamily="49" charset="-122"/>
                <a:ea typeface="SimHei" panose="02010609060101010101" pitchFamily="49" charset="-122"/>
              </a:rPr>
              <a:t>A</a:t>
            </a:r>
            <a:r>
              <a:rPr lang="zh-CN" altLang="en-US" dirty="0">
                <a:latin typeface="SimHei" panose="02010609060101010101" pitchFamily="49" charset="-122"/>
                <a:ea typeface="SimHei" panose="02010609060101010101" pitchFamily="49" charset="-122"/>
              </a:rPr>
              <a:t>的划分将</a:t>
            </a:r>
            <a:r>
              <a:rPr lang="zh-CN" altLang="en-US" dirty="0">
                <a:solidFill>
                  <a:srgbClr val="FF0000"/>
                </a:solidFill>
                <a:latin typeface="SimHei" panose="02010609060101010101" pitchFamily="49" charset="-122"/>
                <a:ea typeface="SimHei" panose="02010609060101010101" pitchFamily="49" charset="-122"/>
              </a:rPr>
              <a:t>异常误判为正常</a:t>
            </a:r>
            <a:r>
              <a:rPr lang="zh-CN" altLang="en-US" dirty="0">
                <a:latin typeface="SimHei" panose="02010609060101010101" pitchFamily="49" charset="-122"/>
                <a:ea typeface="SimHei" panose="02010609060101010101" pitchFamily="49" charset="-122"/>
              </a:rPr>
              <a:t>，虽然使错误分类最小，但会使</a:t>
            </a:r>
            <a:r>
              <a:rPr lang="zh-CN" altLang="en-US" dirty="0">
                <a:solidFill>
                  <a:srgbClr val="FF0000"/>
                </a:solidFill>
                <a:latin typeface="SimHei" panose="02010609060101010101" pitchFamily="49" charset="-122"/>
                <a:ea typeface="SimHei" panose="02010609060101010101" pitchFamily="49" charset="-122"/>
              </a:rPr>
              <a:t>病人</a:t>
            </a:r>
            <a:r>
              <a:rPr lang="zh-CN" altLang="en-US" dirty="0">
                <a:latin typeface="SimHei" panose="02010609060101010101" pitchFamily="49" charset="-122"/>
                <a:ea typeface="SimHei" panose="02010609060101010101" pitchFamily="49" charset="-122"/>
              </a:rPr>
              <a:t>因失去最佳治疗时间窗口而</a:t>
            </a:r>
            <a:r>
              <a:rPr lang="zh-CN" altLang="en-US" dirty="0">
                <a:solidFill>
                  <a:srgbClr val="FF0000"/>
                </a:solidFill>
                <a:latin typeface="SimHei" panose="02010609060101010101" pitchFamily="49" charset="-122"/>
                <a:ea typeface="SimHei" panose="02010609060101010101" pitchFamily="49" charset="-122"/>
              </a:rPr>
              <a:t>遭受极大的损失</a:t>
            </a:r>
            <a:r>
              <a:rPr lang="zh-CN" altLang="en-US" dirty="0">
                <a:latin typeface="SimHei" panose="02010609060101010101" pitchFamily="49" charset="-122"/>
                <a:ea typeface="SimHei" panose="02010609060101010101" pitchFamily="49" charset="-122"/>
              </a:rPr>
              <a:t>。可见使错误率最小并不一定是最佳选择。</a:t>
            </a:r>
            <a:endParaRPr kumimoji="1" lang="zh-CN" altLang="en-US" dirty="0">
              <a:latin typeface="SimHei" panose="02010609060101010101" pitchFamily="49" charset="-122"/>
              <a:ea typeface="SimHei" panose="02010609060101010101" pitchFamily="49" charset="-122"/>
            </a:endParaRPr>
          </a:p>
        </p:txBody>
      </p:sp>
      <p:sp>
        <p:nvSpPr>
          <p:cNvPr id="9" name="文本框 8">
            <a:extLst>
              <a:ext uri="{FF2B5EF4-FFF2-40B4-BE49-F238E27FC236}">
                <a16:creationId xmlns:a16="http://schemas.microsoft.com/office/drawing/2014/main" id="{482B3DF8-EEA3-7048-B8A3-236964399E78}"/>
              </a:ext>
            </a:extLst>
          </p:cNvPr>
          <p:cNvSpPr txBox="1"/>
          <p:nvPr/>
        </p:nvSpPr>
        <p:spPr>
          <a:xfrm>
            <a:off x="539552" y="4795987"/>
            <a:ext cx="8279780" cy="1938992"/>
          </a:xfrm>
          <a:prstGeom prst="rect">
            <a:avLst/>
          </a:prstGeom>
          <a:noFill/>
        </p:spPr>
        <p:txBody>
          <a:bodyPr wrap="square" rtlCol="0">
            <a:spAutoFit/>
          </a:bodyPr>
          <a:lstStyle/>
          <a:p>
            <a:r>
              <a:rPr lang="zh-CN" altLang="en-US" dirty="0">
                <a:latin typeface="SimHei" panose="02010609060101010101" pitchFamily="49" charset="-122"/>
                <a:ea typeface="SimHei" panose="02010609060101010101" pitchFamily="49" charset="-122"/>
              </a:rPr>
              <a:t>    实际应用时，从根据不同性质的错误会引起不同程度的损失考虑出发，宁可扩大一些总的错误率，但也要使总的损失减少。这时图中的直线</a:t>
            </a:r>
            <a:r>
              <a:rPr lang="en-US" altLang="zh-CN" dirty="0">
                <a:latin typeface="SimHei" panose="02010609060101010101" pitchFamily="49" charset="-122"/>
                <a:ea typeface="SimHei" panose="02010609060101010101" pitchFamily="49" charset="-122"/>
              </a:rPr>
              <a:t>B</a:t>
            </a:r>
            <a:r>
              <a:rPr lang="zh-CN" altLang="en-US" dirty="0">
                <a:latin typeface="SimHei" panose="02010609060101010101" pitchFamily="49" charset="-122"/>
                <a:ea typeface="SimHei" panose="02010609060101010101" pitchFamily="49" charset="-122"/>
              </a:rPr>
              <a:t>的划分最为实用。这会引进一个与损失有关联的概念</a:t>
            </a:r>
            <a:r>
              <a:rPr lang="en-US" altLang="zh-CN" dirty="0">
                <a:latin typeface="SimHei" panose="02010609060101010101" pitchFamily="49" charset="-122"/>
                <a:ea typeface="SimHei" panose="02010609060101010101" pitchFamily="49" charset="-122"/>
              </a:rPr>
              <a:t>-</a:t>
            </a:r>
            <a:r>
              <a:rPr lang="zh-CN" altLang="en-US" dirty="0">
                <a:latin typeface="SimHei" panose="02010609060101010101" pitchFamily="49" charset="-122"/>
                <a:ea typeface="SimHei" panose="02010609060101010101" pitchFamily="49" charset="-122"/>
              </a:rPr>
              <a:t>风险。在做决策时，要考虑所承担的风险。基于最小风险的</a:t>
            </a:r>
            <a:r>
              <a:rPr lang="en-US" altLang="zh-CN" dirty="0">
                <a:latin typeface="SimHei" panose="02010609060101010101" pitchFamily="49" charset="-122"/>
                <a:ea typeface="SimHei" panose="02010609060101010101" pitchFamily="49" charset="-122"/>
              </a:rPr>
              <a:t>Bayes</a:t>
            </a:r>
            <a:r>
              <a:rPr lang="zh-CN" altLang="en-US" dirty="0">
                <a:latin typeface="SimHei" panose="02010609060101010101" pitchFamily="49" charset="-122"/>
                <a:ea typeface="SimHei" panose="02010609060101010101" pitchFamily="49" charset="-122"/>
              </a:rPr>
              <a:t>决策规则正是为了体现这一点而产生的。</a:t>
            </a:r>
          </a:p>
          <a:p>
            <a:endParaRPr kumimoji="1" lang="zh-CN" altLang="en-US" dirty="0">
              <a:latin typeface="SimHei" panose="02010609060101010101" pitchFamily="49" charset="-122"/>
              <a:ea typeface="SimHei" panose="02010609060101010101" pitchFamily="49" charset="-122"/>
            </a:endParaRPr>
          </a:p>
        </p:txBody>
      </p:sp>
    </p:spTree>
    <p:extLst>
      <p:ext uri="{BB962C8B-B14F-4D97-AF65-F5344CB8AC3E}">
        <p14:creationId xmlns:p14="http://schemas.microsoft.com/office/powerpoint/2010/main" val="219377094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74250BA4-A3DD-4816-85BF-F7B55A4C3BDE}"/>
              </a:ext>
            </a:extLst>
          </p:cNvPr>
          <p:cNvSpPr>
            <a:spLocks noGrp="1" noChangeArrowheads="1"/>
          </p:cNvSpPr>
          <p:nvPr>
            <p:ph type="title"/>
          </p:nvPr>
        </p:nvSpPr>
        <p:spPr>
          <a:xfrm>
            <a:off x="971550" y="406400"/>
            <a:ext cx="7696200" cy="719138"/>
          </a:xfrm>
        </p:spPr>
        <p:txBody>
          <a:bodyPr/>
          <a:lstStyle/>
          <a:p>
            <a:pPr eaLnBrk="1" hangingPunct="1">
              <a:defRPr/>
            </a:pPr>
            <a:r>
              <a:rPr lang="zh-CN" altLang="en-US" dirty="0">
                <a:latin typeface="+mn-lt"/>
              </a:rPr>
              <a:t> 一些定义和概念</a:t>
            </a:r>
          </a:p>
        </p:txBody>
      </p:sp>
      <p:pic>
        <p:nvPicPr>
          <p:cNvPr id="5" name="图片 4" descr="文本&#10;&#10;描述已自动生成">
            <a:extLst>
              <a:ext uri="{FF2B5EF4-FFF2-40B4-BE49-F238E27FC236}">
                <a16:creationId xmlns:a16="http://schemas.microsoft.com/office/drawing/2014/main" id="{7D8279BA-6CA0-3F4F-B49B-F6FB69FC1040}"/>
              </a:ext>
            </a:extLst>
          </p:cNvPr>
          <p:cNvPicPr>
            <a:picLocks noChangeAspect="1"/>
          </p:cNvPicPr>
          <p:nvPr/>
        </p:nvPicPr>
        <p:blipFill rotWithShape="1">
          <a:blip r:embed="rId2">
            <a:extLst>
              <a:ext uri="{28A0092B-C50C-407E-A947-70E740481C1C}">
                <a14:useLocalDpi xmlns:a14="http://schemas.microsoft.com/office/drawing/2010/main" val="0"/>
              </a:ext>
            </a:extLst>
          </a:blip>
          <a:srcRect l="16925" t="30586" r="27951" b="27998"/>
          <a:stretch/>
        </p:blipFill>
        <p:spPr>
          <a:xfrm>
            <a:off x="755577" y="1340768"/>
            <a:ext cx="7403321" cy="3384377"/>
          </a:xfrm>
          <a:prstGeom prst="rect">
            <a:avLst/>
          </a:prstGeom>
          <a:effectLst>
            <a:outerShdw blurRad="50800" dist="63500" dir="13500000" algn="br" rotWithShape="0">
              <a:prstClr val="black">
                <a:alpha val="40000"/>
              </a:prstClr>
            </a:outerShdw>
          </a:effectLst>
        </p:spPr>
      </p:pic>
      <p:sp>
        <p:nvSpPr>
          <p:cNvPr id="2" name="文本框 1"/>
          <p:cNvSpPr txBox="1"/>
          <p:nvPr/>
        </p:nvSpPr>
        <p:spPr>
          <a:xfrm>
            <a:off x="827584" y="4869160"/>
            <a:ext cx="7403322" cy="1323439"/>
          </a:xfrm>
          <a:prstGeom prst="rect">
            <a:avLst/>
          </a:prstGeom>
          <a:noFill/>
        </p:spPr>
        <p:txBody>
          <a:bodyPr wrap="square" rtlCol="0">
            <a:spAutoFit/>
          </a:bodyPr>
          <a:lstStyle/>
          <a:p>
            <a:r>
              <a:rPr lang="en-US" altLang="zh-CN" dirty="0" err="1"/>
              <a:t>i</a:t>
            </a:r>
            <a:r>
              <a:rPr lang="en-US" altLang="zh-CN" dirty="0"/>
              <a:t> =2 </a:t>
            </a:r>
            <a:r>
              <a:rPr lang="zh-CN" altLang="en-US" dirty="0"/>
              <a:t>，假设</a:t>
            </a:r>
            <a:r>
              <a:rPr lang="en-US" altLang="zh-CN" dirty="0"/>
              <a:t>4</a:t>
            </a:r>
            <a:r>
              <a:rPr lang="zh-CN" altLang="en-US" dirty="0"/>
              <a:t>个类别，</a:t>
            </a:r>
            <a:r>
              <a:rPr lang="el-GR" altLang="zh-CN" dirty="0"/>
              <a:t> λ </a:t>
            </a:r>
            <a:r>
              <a:rPr lang="zh-CN" altLang="en-US" dirty="0"/>
              <a:t>的矩阵的</a:t>
            </a:r>
            <a:r>
              <a:rPr lang="en-US" altLang="zh-CN" dirty="0"/>
              <a:t>size</a:t>
            </a:r>
            <a:r>
              <a:rPr lang="zh-CN" altLang="en-US" dirty="0"/>
              <a:t>是</a:t>
            </a:r>
            <a:r>
              <a:rPr lang="en-US" altLang="zh-CN" dirty="0"/>
              <a:t>4</a:t>
            </a:r>
            <a:r>
              <a:rPr lang="zh-CN" altLang="en-US" dirty="0"/>
              <a:t>*</a:t>
            </a:r>
            <a:r>
              <a:rPr lang="en-US" altLang="zh-CN" dirty="0"/>
              <a:t>4 </a:t>
            </a:r>
          </a:p>
          <a:p>
            <a:r>
              <a:rPr lang="en-US" altLang="zh-CN" dirty="0"/>
              <a:t>             1-&gt;2             2-&gt;2=0       3-&gt;2             4-&gt;2</a:t>
            </a:r>
          </a:p>
          <a:p>
            <a:r>
              <a:rPr lang="en-US" altLang="zh-CN" dirty="0"/>
              <a:t>R(α</a:t>
            </a:r>
            <a:r>
              <a:rPr lang="en-US" altLang="zh-CN" baseline="-25000" dirty="0"/>
              <a:t>2</a:t>
            </a:r>
            <a:r>
              <a:rPr lang="en-US" altLang="zh-CN" dirty="0"/>
              <a:t>|x) = </a:t>
            </a:r>
            <a:r>
              <a:rPr lang="el-GR" altLang="zh-CN" dirty="0"/>
              <a:t>λ</a:t>
            </a:r>
            <a:r>
              <a:rPr lang="en-US" altLang="zh-CN" baseline="-25000" dirty="0"/>
              <a:t>21</a:t>
            </a:r>
            <a:r>
              <a:rPr lang="en-US" altLang="zh-CN" dirty="0"/>
              <a:t>P(w</a:t>
            </a:r>
            <a:r>
              <a:rPr lang="en-US" altLang="zh-CN" baseline="-25000" dirty="0"/>
              <a:t>1</a:t>
            </a:r>
            <a:r>
              <a:rPr lang="en-US" altLang="zh-CN" dirty="0"/>
              <a:t>|x)+</a:t>
            </a:r>
            <a:r>
              <a:rPr lang="el-GR" altLang="zh-CN" dirty="0"/>
              <a:t>λ</a:t>
            </a:r>
            <a:r>
              <a:rPr lang="en-US" altLang="zh-CN" baseline="-25000" dirty="0"/>
              <a:t>22</a:t>
            </a:r>
            <a:r>
              <a:rPr lang="en-US" altLang="zh-CN" dirty="0"/>
              <a:t>P(w</a:t>
            </a:r>
            <a:r>
              <a:rPr lang="en-US" altLang="zh-CN" baseline="-25000" dirty="0"/>
              <a:t>2</a:t>
            </a:r>
            <a:r>
              <a:rPr lang="en-US" altLang="zh-CN" dirty="0"/>
              <a:t>|x)+</a:t>
            </a:r>
            <a:r>
              <a:rPr lang="el-GR" altLang="zh-CN" dirty="0"/>
              <a:t>λ</a:t>
            </a:r>
            <a:r>
              <a:rPr lang="en-US" altLang="zh-CN" baseline="-25000" dirty="0"/>
              <a:t>23</a:t>
            </a:r>
            <a:r>
              <a:rPr lang="en-US" altLang="zh-CN" dirty="0"/>
              <a:t>P(w</a:t>
            </a:r>
            <a:r>
              <a:rPr lang="en-US" altLang="zh-CN" baseline="-25000" dirty="0"/>
              <a:t>3</a:t>
            </a:r>
            <a:r>
              <a:rPr lang="en-US" altLang="zh-CN" dirty="0"/>
              <a:t>|x)+</a:t>
            </a:r>
            <a:r>
              <a:rPr lang="el-GR" altLang="zh-CN" dirty="0"/>
              <a:t>λ</a:t>
            </a:r>
            <a:r>
              <a:rPr lang="en-US" altLang="zh-CN" baseline="-25000" dirty="0"/>
              <a:t>24</a:t>
            </a:r>
            <a:r>
              <a:rPr lang="en-US" altLang="zh-CN" dirty="0"/>
              <a:t>P(w</a:t>
            </a:r>
            <a:r>
              <a:rPr lang="en-US" altLang="zh-CN" baseline="-25000" dirty="0"/>
              <a:t>4</a:t>
            </a:r>
            <a:r>
              <a:rPr lang="en-US" altLang="zh-CN" dirty="0"/>
              <a:t>|x) =&gt;min</a:t>
            </a:r>
          </a:p>
          <a:p>
            <a:pPr algn="ctr"/>
            <a:r>
              <a:rPr lang="en-US" altLang="zh-CN" dirty="0"/>
              <a:t>           = </a:t>
            </a:r>
            <a:r>
              <a:rPr lang="el-GR" altLang="zh-CN" dirty="0"/>
              <a:t>λ</a:t>
            </a:r>
            <a:r>
              <a:rPr lang="en-US" altLang="zh-CN" baseline="-25000" dirty="0"/>
              <a:t>21</a:t>
            </a:r>
            <a:r>
              <a:rPr lang="en-US" altLang="zh-CN" dirty="0"/>
              <a:t>P(x|w</a:t>
            </a:r>
            <a:r>
              <a:rPr lang="en-US" altLang="zh-CN" baseline="-25000" dirty="0"/>
              <a:t>1</a:t>
            </a:r>
            <a:r>
              <a:rPr lang="en-US" altLang="zh-CN" dirty="0"/>
              <a:t>)P(w</a:t>
            </a:r>
            <a:r>
              <a:rPr lang="en-US" altLang="zh-CN" baseline="-25000" dirty="0"/>
              <a:t>1</a:t>
            </a:r>
            <a:r>
              <a:rPr lang="en-US" altLang="zh-CN" dirty="0"/>
              <a:t>)+</a:t>
            </a:r>
            <a:r>
              <a:rPr lang="el-GR" altLang="zh-CN" dirty="0"/>
              <a:t>λ</a:t>
            </a:r>
            <a:r>
              <a:rPr lang="en-US" altLang="zh-CN" baseline="-25000" dirty="0"/>
              <a:t>22</a:t>
            </a:r>
            <a:r>
              <a:rPr lang="en-US" altLang="zh-CN" dirty="0"/>
              <a:t>P(x|w</a:t>
            </a:r>
            <a:r>
              <a:rPr lang="en-US" altLang="zh-CN" baseline="-25000" dirty="0"/>
              <a:t>2</a:t>
            </a:r>
            <a:r>
              <a:rPr lang="en-US" altLang="zh-CN" dirty="0"/>
              <a:t>)P(w</a:t>
            </a:r>
            <a:r>
              <a:rPr lang="en-US" altLang="zh-CN" baseline="-25000" dirty="0"/>
              <a:t>2</a:t>
            </a:r>
            <a:r>
              <a:rPr lang="en-US" altLang="zh-CN" dirty="0"/>
              <a:t>) +…+ </a:t>
            </a:r>
            <a:r>
              <a:rPr lang="el-GR" altLang="zh-CN" dirty="0"/>
              <a:t>λ</a:t>
            </a:r>
            <a:r>
              <a:rPr lang="en-US" altLang="zh-CN" baseline="-25000" dirty="0"/>
              <a:t>24</a:t>
            </a:r>
            <a:r>
              <a:rPr lang="en-US" altLang="zh-CN" dirty="0"/>
              <a:t>P(x|w</a:t>
            </a:r>
            <a:r>
              <a:rPr lang="en-US" altLang="zh-CN" baseline="-25000" dirty="0"/>
              <a:t>4</a:t>
            </a:r>
            <a:r>
              <a:rPr lang="en-US" altLang="zh-CN" dirty="0"/>
              <a:t>)P(w</a:t>
            </a:r>
            <a:r>
              <a:rPr lang="en-US" altLang="zh-CN" baseline="-25000" dirty="0"/>
              <a:t>4</a:t>
            </a:r>
            <a:r>
              <a:rPr lang="en-US" altLang="zh-CN" dirty="0"/>
              <a:t>)</a:t>
            </a:r>
            <a:endParaRPr lang="zh-CN" altLang="en-US" dirty="0"/>
          </a:p>
        </p:txBody>
      </p:sp>
    </p:spTree>
    <p:extLst>
      <p:ext uri="{BB962C8B-B14F-4D97-AF65-F5344CB8AC3E}">
        <p14:creationId xmlns:p14="http://schemas.microsoft.com/office/powerpoint/2010/main" val="221693373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74250BA4-A3DD-4816-85BF-F7B55A4C3BDE}"/>
              </a:ext>
            </a:extLst>
          </p:cNvPr>
          <p:cNvSpPr>
            <a:spLocks noGrp="1" noChangeArrowheads="1"/>
          </p:cNvSpPr>
          <p:nvPr>
            <p:ph type="title"/>
          </p:nvPr>
        </p:nvSpPr>
        <p:spPr>
          <a:xfrm>
            <a:off x="971550" y="406400"/>
            <a:ext cx="7696200" cy="719138"/>
          </a:xfrm>
        </p:spPr>
        <p:txBody>
          <a:bodyPr/>
          <a:lstStyle/>
          <a:p>
            <a:pPr eaLnBrk="1" hangingPunct="1">
              <a:defRPr/>
            </a:pPr>
            <a:r>
              <a:rPr lang="zh-CN" altLang="en-US" dirty="0">
                <a:latin typeface="+mn-lt"/>
              </a:rPr>
              <a:t> 使用最小风险计算例题</a:t>
            </a:r>
          </a:p>
        </p:txBody>
      </p:sp>
      <p:sp>
        <p:nvSpPr>
          <p:cNvPr id="2" name="文本框 1">
            <a:extLst>
              <a:ext uri="{FF2B5EF4-FFF2-40B4-BE49-F238E27FC236}">
                <a16:creationId xmlns:a16="http://schemas.microsoft.com/office/drawing/2014/main" id="{C727842B-04E4-2C45-9694-BCDCCEAF1A69}"/>
              </a:ext>
            </a:extLst>
          </p:cNvPr>
          <p:cNvSpPr txBox="1"/>
          <p:nvPr/>
        </p:nvSpPr>
        <p:spPr>
          <a:xfrm>
            <a:off x="755577" y="1484784"/>
            <a:ext cx="8640960" cy="1015663"/>
          </a:xfrm>
          <a:prstGeom prst="rect">
            <a:avLst/>
          </a:prstGeom>
          <a:noFill/>
        </p:spPr>
        <p:txBody>
          <a:bodyPr wrap="square" rtlCol="0">
            <a:spAutoFit/>
          </a:bodyPr>
          <a:lstStyle/>
          <a:p>
            <a:r>
              <a:rPr kumimoji="1" lang="zh-CN" altLang="en-US" dirty="0">
                <a:solidFill>
                  <a:srgbClr val="FF0000"/>
                </a:solidFill>
                <a:latin typeface="SimHei" panose="02010609060101010101" pitchFamily="49" charset="-122"/>
                <a:ea typeface="SimHei" panose="02010609060101010101" pitchFamily="49" charset="-122"/>
              </a:rPr>
              <a:t>例题简述：</a:t>
            </a:r>
            <a:r>
              <a:rPr kumimoji="1" lang="zh-CN" altLang="en-US" dirty="0">
                <a:latin typeface="SimHei" panose="02010609060101010101" pitchFamily="49" charset="-122"/>
                <a:ea typeface="SimHei" panose="02010609060101010101" pitchFamily="49" charset="-122"/>
              </a:rPr>
              <a:t>细胞分为</a:t>
            </a:r>
            <a:r>
              <a:rPr kumimoji="1" lang="en-US" altLang="zh-CN" dirty="0">
                <a:latin typeface="SimHei" panose="02010609060101010101" pitchFamily="49" charset="-122"/>
                <a:ea typeface="SimHei" panose="02010609060101010101" pitchFamily="49" charset="-122"/>
              </a:rPr>
              <a:t>1</a:t>
            </a:r>
            <a:r>
              <a:rPr kumimoji="1" lang="zh-CN" altLang="en-US" dirty="0">
                <a:latin typeface="SimHei" panose="02010609060101010101" pitchFamily="49" charset="-122"/>
                <a:ea typeface="SimHei" panose="02010609060101010101" pitchFamily="49" charset="-122"/>
              </a:rPr>
              <a:t>异常</a:t>
            </a:r>
            <a:r>
              <a:rPr kumimoji="1" lang="en-US" altLang="zh-CN" dirty="0">
                <a:latin typeface="SimHei" panose="02010609060101010101" pitchFamily="49" charset="-122"/>
                <a:ea typeface="SimHei" panose="02010609060101010101" pitchFamily="49" charset="-122"/>
              </a:rPr>
              <a:t>/2</a:t>
            </a:r>
            <a:r>
              <a:rPr kumimoji="1" lang="zh-CN" altLang="en-US" dirty="0">
                <a:latin typeface="SimHei" panose="02010609060101010101" pitchFamily="49" charset="-122"/>
                <a:ea typeface="SimHei" panose="02010609060101010101" pitchFamily="49" charset="-122"/>
              </a:rPr>
              <a:t>正常，正常</a:t>
            </a:r>
            <a:r>
              <a:rPr kumimoji="1" lang="en-US" altLang="zh-CN" dirty="0">
                <a:latin typeface="SimHei" panose="02010609060101010101" pitchFamily="49" charset="-122"/>
                <a:ea typeface="SimHei" panose="02010609060101010101" pitchFamily="49" charset="-122"/>
              </a:rPr>
              <a:t>P(</a:t>
            </a:r>
            <a:r>
              <a:rPr kumimoji="1" lang="el-GR" altLang="zh-CN" dirty="0">
                <a:latin typeface="SimHei" panose="02010609060101010101" pitchFamily="49" charset="-122"/>
                <a:ea typeface="SimHei" panose="02010609060101010101" pitchFamily="49" charset="-122"/>
              </a:rPr>
              <a:t>ω1)=0.9,</a:t>
            </a:r>
            <a:r>
              <a:rPr kumimoji="1" lang="zh-CN" altLang="el-GR" dirty="0">
                <a:latin typeface="SimHei" panose="02010609060101010101" pitchFamily="49" charset="-122"/>
                <a:ea typeface="SimHei" panose="02010609060101010101" pitchFamily="49" charset="-122"/>
              </a:rPr>
              <a:t>异常</a:t>
            </a:r>
            <a:r>
              <a:rPr kumimoji="1" lang="en-US" altLang="zh-CN" dirty="0">
                <a:latin typeface="SimHei" panose="02010609060101010101" pitchFamily="49" charset="-122"/>
                <a:ea typeface="SimHei" panose="02010609060101010101" pitchFamily="49" charset="-122"/>
              </a:rPr>
              <a:t>P(</a:t>
            </a:r>
            <a:r>
              <a:rPr kumimoji="1" lang="el-GR" altLang="zh-CN" dirty="0">
                <a:latin typeface="SimHei" panose="02010609060101010101" pitchFamily="49" charset="-122"/>
                <a:ea typeface="SimHei" panose="02010609060101010101" pitchFamily="49" charset="-122"/>
              </a:rPr>
              <a:t>ω2)=0.1</a:t>
            </a:r>
            <a:endParaRPr kumimoji="1" lang="en-US" altLang="zh-CN" dirty="0">
              <a:latin typeface="SimHei" panose="02010609060101010101" pitchFamily="49" charset="-122"/>
              <a:ea typeface="SimHei" panose="02010609060101010101" pitchFamily="49" charset="-122"/>
            </a:endParaRPr>
          </a:p>
          <a:p>
            <a:r>
              <a:rPr kumimoji="1" lang="zh-CN" altLang="en-US" dirty="0">
                <a:latin typeface="SimHei" panose="02010609060101010101" pitchFamily="49" charset="-122"/>
                <a:ea typeface="SimHei" panose="02010609060101010101" pitchFamily="49" charset="-122"/>
              </a:rPr>
              <a:t>其观察值为</a:t>
            </a:r>
            <a:r>
              <a:rPr kumimoji="1" lang="en-US" altLang="zh-CN" dirty="0">
                <a:latin typeface="SimHei" panose="02010609060101010101" pitchFamily="49" charset="-122"/>
                <a:ea typeface="SimHei" panose="02010609060101010101" pitchFamily="49" charset="-122"/>
              </a:rPr>
              <a:t>x, p(x|</a:t>
            </a:r>
            <a:r>
              <a:rPr kumimoji="1" lang="el-GR" altLang="zh-CN" dirty="0">
                <a:latin typeface="SimHei" panose="02010609060101010101" pitchFamily="49" charset="-122"/>
                <a:ea typeface="SimHei" panose="02010609060101010101" pitchFamily="49" charset="-122"/>
              </a:rPr>
              <a:t>ω1)=0.2, </a:t>
            </a:r>
            <a:r>
              <a:rPr kumimoji="1" lang="en-US" altLang="zh-CN" dirty="0">
                <a:latin typeface="SimHei" panose="02010609060101010101" pitchFamily="49" charset="-122"/>
                <a:ea typeface="SimHei" panose="02010609060101010101" pitchFamily="49" charset="-122"/>
              </a:rPr>
              <a:t>p(x|</a:t>
            </a:r>
            <a:r>
              <a:rPr kumimoji="1" lang="el-GR" altLang="zh-CN" dirty="0">
                <a:latin typeface="SimHei" panose="02010609060101010101" pitchFamily="49" charset="-122"/>
                <a:ea typeface="SimHei" panose="02010609060101010101" pitchFamily="49" charset="-122"/>
              </a:rPr>
              <a:t>ω2)=0.4</a:t>
            </a:r>
            <a:r>
              <a:rPr kumimoji="1" lang="zh-CN" altLang="en-US" dirty="0">
                <a:latin typeface="SimHei" panose="02010609060101010101" pitchFamily="49" charset="-122"/>
                <a:ea typeface="SimHei" panose="02010609060101010101" pitchFamily="49" charset="-122"/>
              </a:rPr>
              <a:t>。</a:t>
            </a:r>
            <a:endParaRPr kumimoji="1" lang="en-US" altLang="zh-CN" dirty="0">
              <a:latin typeface="SimHei" panose="02010609060101010101" pitchFamily="49" charset="-122"/>
              <a:ea typeface="SimHei" panose="02010609060101010101" pitchFamily="49" charset="-122"/>
            </a:endParaRPr>
          </a:p>
          <a:p>
            <a:r>
              <a:rPr kumimoji="1" lang="zh-CN" altLang="en-US" dirty="0">
                <a:latin typeface="SimHei" panose="02010609060101010101" pitchFamily="49" charset="-122"/>
                <a:ea typeface="SimHei" panose="02010609060101010101" pitchFamily="49" charset="-122"/>
              </a:rPr>
              <a:t>现引入决策值：</a:t>
            </a:r>
            <a:r>
              <a:rPr lang="el-GR" altLang="zh-CN" dirty="0">
                <a:latin typeface="SimHei" panose="02010609060101010101" pitchFamily="49" charset="-122"/>
                <a:ea typeface="SimHei" panose="02010609060101010101" pitchFamily="49" charset="-122"/>
              </a:rPr>
              <a:t> λ</a:t>
            </a:r>
            <a:r>
              <a:rPr lang="el-GR" altLang="zh-CN" baseline="-25000" dirty="0">
                <a:latin typeface="SimHei" panose="02010609060101010101" pitchFamily="49" charset="-122"/>
                <a:ea typeface="SimHei" panose="02010609060101010101" pitchFamily="49" charset="-122"/>
              </a:rPr>
              <a:t>11</a:t>
            </a:r>
            <a:r>
              <a:rPr lang="el-GR" altLang="zh-CN" dirty="0">
                <a:latin typeface="SimHei" panose="02010609060101010101" pitchFamily="49" charset="-122"/>
                <a:ea typeface="SimHei" panose="02010609060101010101" pitchFamily="49" charset="-122"/>
              </a:rPr>
              <a:t>=0, λ</a:t>
            </a:r>
            <a:r>
              <a:rPr lang="el-GR" altLang="zh-CN" baseline="-25000" dirty="0">
                <a:latin typeface="SimHei" panose="02010609060101010101" pitchFamily="49" charset="-122"/>
                <a:ea typeface="SimHei" panose="02010609060101010101" pitchFamily="49" charset="-122"/>
              </a:rPr>
              <a:t>12</a:t>
            </a:r>
            <a:r>
              <a:rPr lang="el-GR" altLang="zh-CN" dirty="0">
                <a:latin typeface="SimHei" panose="02010609060101010101" pitchFamily="49" charset="-122"/>
                <a:ea typeface="SimHei" panose="02010609060101010101" pitchFamily="49" charset="-122"/>
              </a:rPr>
              <a:t>=6, λ</a:t>
            </a:r>
            <a:r>
              <a:rPr lang="el-GR" altLang="zh-CN" baseline="-25000" dirty="0">
                <a:latin typeface="SimHei" panose="02010609060101010101" pitchFamily="49" charset="-122"/>
                <a:ea typeface="SimHei" panose="02010609060101010101" pitchFamily="49" charset="-122"/>
              </a:rPr>
              <a:t>21</a:t>
            </a:r>
            <a:r>
              <a:rPr lang="el-GR" altLang="zh-CN" dirty="0">
                <a:latin typeface="SimHei" panose="02010609060101010101" pitchFamily="49" charset="-122"/>
                <a:ea typeface="SimHei" panose="02010609060101010101" pitchFamily="49" charset="-122"/>
              </a:rPr>
              <a:t>=1, λ</a:t>
            </a:r>
            <a:r>
              <a:rPr lang="el-GR" altLang="zh-CN" baseline="-25000" dirty="0">
                <a:latin typeface="SimHei" panose="02010609060101010101" pitchFamily="49" charset="-122"/>
                <a:ea typeface="SimHei" panose="02010609060101010101" pitchFamily="49" charset="-122"/>
              </a:rPr>
              <a:t>22</a:t>
            </a:r>
            <a:r>
              <a:rPr lang="el-GR" altLang="zh-CN" dirty="0">
                <a:latin typeface="SimHei" panose="02010609060101010101" pitchFamily="49" charset="-122"/>
                <a:ea typeface="SimHei" panose="02010609060101010101" pitchFamily="49" charset="-122"/>
              </a:rPr>
              <a:t>=0</a:t>
            </a:r>
            <a:r>
              <a:rPr lang="zh-CN" altLang="en-US" dirty="0">
                <a:latin typeface="SimHei" panose="02010609060101010101" pitchFamily="49" charset="-122"/>
                <a:ea typeface="SimHei" panose="02010609060101010101" pitchFamily="49" charset="-122"/>
              </a:rPr>
              <a:t>，对应决策表如下：</a:t>
            </a:r>
            <a:endParaRPr kumimoji="1" lang="zh-CN" altLang="en-US" dirty="0">
              <a:latin typeface="SimHei" panose="02010609060101010101" pitchFamily="49" charset="-122"/>
              <a:ea typeface="SimHei" panose="02010609060101010101" pitchFamily="49" charset="-122"/>
            </a:endParaRPr>
          </a:p>
        </p:txBody>
      </p:sp>
      <mc:AlternateContent xmlns:mc="http://schemas.openxmlformats.org/markup-compatibility/2006" xmlns:a14="http://schemas.microsoft.com/office/drawing/2010/main">
        <mc:Choice Requires="a14">
          <p:graphicFrame>
            <p:nvGraphicFramePr>
              <p:cNvPr id="3" name="表格 3">
                <a:extLst>
                  <a:ext uri="{FF2B5EF4-FFF2-40B4-BE49-F238E27FC236}">
                    <a16:creationId xmlns:a16="http://schemas.microsoft.com/office/drawing/2014/main" id="{4E853D15-775C-484A-BA49-17D6CCEFCBA9}"/>
                  </a:ext>
                </a:extLst>
              </p:cNvPr>
              <p:cNvGraphicFramePr>
                <a:graphicFrameLocks noGrp="1"/>
              </p:cNvGraphicFramePr>
              <p:nvPr>
                <p:extLst>
                  <p:ext uri="{D42A27DB-BD31-4B8C-83A1-F6EECF244321}">
                    <p14:modId xmlns:p14="http://schemas.microsoft.com/office/powerpoint/2010/main" val="1775575814"/>
                  </p:ext>
                </p:extLst>
              </p:nvPr>
            </p:nvGraphicFramePr>
            <p:xfrm>
              <a:off x="899592" y="2869605"/>
              <a:ext cx="2996571" cy="1112520"/>
            </p:xfrm>
            <a:graphic>
              <a:graphicData uri="http://schemas.openxmlformats.org/drawingml/2006/table">
                <a:tbl>
                  <a:tblPr firstRow="1" bandRow="1">
                    <a:tableStyleId>{5C22544A-7EE6-4342-B048-85BDC9FD1C3A}</a:tableStyleId>
                  </a:tblPr>
                  <a:tblGrid>
                    <a:gridCol w="998857">
                      <a:extLst>
                        <a:ext uri="{9D8B030D-6E8A-4147-A177-3AD203B41FA5}">
                          <a16:colId xmlns:a16="http://schemas.microsoft.com/office/drawing/2014/main" val="2790837475"/>
                        </a:ext>
                      </a:extLst>
                    </a:gridCol>
                    <a:gridCol w="998857">
                      <a:extLst>
                        <a:ext uri="{9D8B030D-6E8A-4147-A177-3AD203B41FA5}">
                          <a16:colId xmlns:a16="http://schemas.microsoft.com/office/drawing/2014/main" val="2646898723"/>
                        </a:ext>
                      </a:extLst>
                    </a:gridCol>
                    <a:gridCol w="998857">
                      <a:extLst>
                        <a:ext uri="{9D8B030D-6E8A-4147-A177-3AD203B41FA5}">
                          <a16:colId xmlns:a16="http://schemas.microsoft.com/office/drawing/2014/main" val="1825894461"/>
                        </a:ext>
                      </a:extLst>
                    </a:gridCol>
                  </a:tblGrid>
                  <a:tr h="370840">
                    <a:tc>
                      <a:txBody>
                        <a:bodyPr/>
                        <a:lstStyle/>
                        <a:p>
                          <a:endParaRPr lang="zh-CN" altLang="en-US" dirty="0"/>
                        </a:p>
                      </a:txBody>
                      <a:tcPr/>
                    </a:tc>
                    <a:tc>
                      <a:txBody>
                        <a:bodyPr/>
                        <a:lstStyle/>
                        <a:p>
                          <a:r>
                            <a:rPr lang="zh-CN" altLang="en-US" dirty="0"/>
                            <a:t>正常</a:t>
                          </a:r>
                        </a:p>
                      </a:txBody>
                      <a:tcPr/>
                    </a:tc>
                    <a:tc>
                      <a:txBody>
                        <a:bodyPr/>
                        <a:lstStyle/>
                        <a:p>
                          <a:r>
                            <a:rPr lang="zh-CN" altLang="en-US" dirty="0"/>
                            <a:t>异常</a:t>
                          </a:r>
                        </a:p>
                      </a:txBody>
                      <a:tcPr/>
                    </a:tc>
                    <a:extLst>
                      <a:ext uri="{0D108BD9-81ED-4DB2-BD59-A6C34878D82A}">
                        <a16:rowId xmlns:a16="http://schemas.microsoft.com/office/drawing/2014/main" val="1986880932"/>
                      </a:ext>
                    </a:extLst>
                  </a:tr>
                  <a:tr h="370840">
                    <a:tc>
                      <a:txBody>
                        <a:bodyPr/>
                        <a:lstStyle/>
                        <a:p>
                          <a:r>
                            <a:rPr lang="zh-CN" altLang="en-US" dirty="0"/>
                            <a:t>正常</a:t>
                          </a:r>
                        </a:p>
                      </a:txBody>
                      <a:tcPr/>
                    </a:tc>
                    <a:tc>
                      <a:txBody>
                        <a:bodyPr/>
                        <a:lstStyle/>
                        <a:p>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𝜆</m:t>
                                </m:r>
                                <m:r>
                                  <a:rPr lang="en-US" altLang="zh-CN" b="0" i="1" baseline="-25000" smtClean="0">
                                    <a:latin typeface="Cambria Math" panose="02040503050406030204" pitchFamily="18" charset="0"/>
                                  </a:rPr>
                                  <m:t>11</m:t>
                                </m:r>
                                <m:r>
                                  <a:rPr lang="en-US" altLang="zh-CN" b="0" i="1" smtClean="0">
                                    <a:latin typeface="Cambria Math" panose="02040503050406030204" pitchFamily="18" charset="0"/>
                                  </a:rPr>
                                  <m:t>=0</m:t>
                                </m:r>
                              </m:oMath>
                            </m:oMathPara>
                          </a14:m>
                          <a:endParaRPr lang="en-US" altLang="zh-CN" b="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𝜆</m:t>
                                </m:r>
                                <m:r>
                                  <a:rPr lang="en-US" altLang="zh-CN" b="0" i="1" baseline="-25000" smtClean="0">
                                    <a:latin typeface="Cambria Math" panose="02040503050406030204" pitchFamily="18" charset="0"/>
                                  </a:rPr>
                                  <m:t>12</m:t>
                                </m:r>
                                <m:r>
                                  <a:rPr lang="en-US" altLang="zh-CN" b="0" i="1" smtClean="0">
                                    <a:latin typeface="Cambria Math" panose="02040503050406030204" pitchFamily="18" charset="0"/>
                                  </a:rPr>
                                  <m:t>=6</m:t>
                                </m:r>
                              </m:oMath>
                            </m:oMathPara>
                          </a14:m>
                          <a:endParaRPr lang="zh-CN" altLang="en-US" dirty="0"/>
                        </a:p>
                      </a:txBody>
                      <a:tcPr/>
                    </a:tc>
                    <a:extLst>
                      <a:ext uri="{0D108BD9-81ED-4DB2-BD59-A6C34878D82A}">
                        <a16:rowId xmlns:a16="http://schemas.microsoft.com/office/drawing/2014/main" val="3526285020"/>
                      </a:ext>
                    </a:extLst>
                  </a:tr>
                  <a:tr h="370840">
                    <a:tc>
                      <a:txBody>
                        <a:bodyPr/>
                        <a:lstStyle/>
                        <a:p>
                          <a:r>
                            <a:rPr lang="zh-CN" altLang="en-US" dirty="0"/>
                            <a:t>异常</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𝜆</m:t>
                                </m:r>
                                <m:r>
                                  <a:rPr lang="en-US" altLang="zh-CN" b="0" i="1" baseline="-25000" smtClean="0">
                                    <a:latin typeface="Cambria Math" panose="02040503050406030204" pitchFamily="18" charset="0"/>
                                  </a:rPr>
                                  <m:t>21</m:t>
                                </m:r>
                                <m:r>
                                  <a:rPr lang="en-US" altLang="zh-CN" b="0" i="1" smtClean="0">
                                    <a:latin typeface="Cambria Math" panose="02040503050406030204" pitchFamily="18" charset="0"/>
                                  </a:rPr>
                                  <m:t>=1</m:t>
                                </m:r>
                              </m:oMath>
                            </m:oMathPara>
                          </a14:m>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𝜆</m:t>
                                </m:r>
                                <m:r>
                                  <a:rPr lang="en-US" altLang="zh-CN" b="0" i="1" baseline="-25000" smtClean="0">
                                    <a:latin typeface="Cambria Math" panose="02040503050406030204" pitchFamily="18" charset="0"/>
                                  </a:rPr>
                                  <m:t>22</m:t>
                                </m:r>
                                <m:r>
                                  <a:rPr lang="en-US" altLang="zh-CN" b="0" i="1" smtClean="0">
                                    <a:latin typeface="Cambria Math" panose="02040503050406030204" pitchFamily="18" charset="0"/>
                                  </a:rPr>
                                  <m:t>=0</m:t>
                                </m:r>
                              </m:oMath>
                            </m:oMathPara>
                          </a14:m>
                          <a:endParaRPr lang="zh-CN" altLang="en-US" dirty="0"/>
                        </a:p>
                      </a:txBody>
                      <a:tcPr/>
                    </a:tc>
                    <a:extLst>
                      <a:ext uri="{0D108BD9-81ED-4DB2-BD59-A6C34878D82A}">
                        <a16:rowId xmlns:a16="http://schemas.microsoft.com/office/drawing/2014/main" val="2044827882"/>
                      </a:ext>
                    </a:extLst>
                  </a:tr>
                </a:tbl>
              </a:graphicData>
            </a:graphic>
          </p:graphicFrame>
        </mc:Choice>
        <mc:Fallback xmlns="">
          <p:graphicFrame>
            <p:nvGraphicFramePr>
              <p:cNvPr id="3" name="表格 3">
                <a:extLst>
                  <a:ext uri="{FF2B5EF4-FFF2-40B4-BE49-F238E27FC236}">
                    <a16:creationId xmlns:a16="http://schemas.microsoft.com/office/drawing/2014/main" id="{4E853D15-775C-484A-BA49-17D6CCEFCBA9}"/>
                  </a:ext>
                </a:extLst>
              </p:cNvPr>
              <p:cNvGraphicFramePr>
                <a:graphicFrameLocks noGrp="1"/>
              </p:cNvGraphicFramePr>
              <p:nvPr>
                <p:extLst>
                  <p:ext uri="{D42A27DB-BD31-4B8C-83A1-F6EECF244321}">
                    <p14:modId xmlns:p14="http://schemas.microsoft.com/office/powerpoint/2010/main" val="1775575814"/>
                  </p:ext>
                </p:extLst>
              </p:nvPr>
            </p:nvGraphicFramePr>
            <p:xfrm>
              <a:off x="899592" y="2869605"/>
              <a:ext cx="2996571" cy="1112520"/>
            </p:xfrm>
            <a:graphic>
              <a:graphicData uri="http://schemas.openxmlformats.org/drawingml/2006/table">
                <a:tbl>
                  <a:tblPr firstRow="1" bandRow="1">
                    <a:tableStyleId>{5C22544A-7EE6-4342-B048-85BDC9FD1C3A}</a:tableStyleId>
                  </a:tblPr>
                  <a:tblGrid>
                    <a:gridCol w="998857">
                      <a:extLst>
                        <a:ext uri="{9D8B030D-6E8A-4147-A177-3AD203B41FA5}">
                          <a16:colId xmlns:a16="http://schemas.microsoft.com/office/drawing/2014/main" val="2790837475"/>
                        </a:ext>
                      </a:extLst>
                    </a:gridCol>
                    <a:gridCol w="998857">
                      <a:extLst>
                        <a:ext uri="{9D8B030D-6E8A-4147-A177-3AD203B41FA5}">
                          <a16:colId xmlns:a16="http://schemas.microsoft.com/office/drawing/2014/main" val="2646898723"/>
                        </a:ext>
                      </a:extLst>
                    </a:gridCol>
                    <a:gridCol w="998857">
                      <a:extLst>
                        <a:ext uri="{9D8B030D-6E8A-4147-A177-3AD203B41FA5}">
                          <a16:colId xmlns:a16="http://schemas.microsoft.com/office/drawing/2014/main" val="1825894461"/>
                        </a:ext>
                      </a:extLst>
                    </a:gridCol>
                  </a:tblGrid>
                  <a:tr h="370840">
                    <a:tc>
                      <a:txBody>
                        <a:bodyPr/>
                        <a:lstStyle/>
                        <a:p>
                          <a:endParaRPr lang="zh-CN" altLang="en-US" dirty="0"/>
                        </a:p>
                      </a:txBody>
                      <a:tcPr/>
                    </a:tc>
                    <a:tc>
                      <a:txBody>
                        <a:bodyPr/>
                        <a:lstStyle/>
                        <a:p>
                          <a:r>
                            <a:rPr lang="zh-CN" altLang="en-US" dirty="0"/>
                            <a:t>正常</a:t>
                          </a:r>
                        </a:p>
                      </a:txBody>
                      <a:tcPr/>
                    </a:tc>
                    <a:tc>
                      <a:txBody>
                        <a:bodyPr/>
                        <a:lstStyle/>
                        <a:p>
                          <a:r>
                            <a:rPr lang="zh-CN" altLang="en-US" dirty="0"/>
                            <a:t>异常</a:t>
                          </a:r>
                        </a:p>
                      </a:txBody>
                      <a:tcPr/>
                    </a:tc>
                    <a:extLst>
                      <a:ext uri="{0D108BD9-81ED-4DB2-BD59-A6C34878D82A}">
                        <a16:rowId xmlns:a16="http://schemas.microsoft.com/office/drawing/2014/main" val="1986880932"/>
                      </a:ext>
                    </a:extLst>
                  </a:tr>
                  <a:tr h="370840">
                    <a:tc>
                      <a:txBody>
                        <a:bodyPr/>
                        <a:lstStyle/>
                        <a:p>
                          <a:r>
                            <a:rPr lang="zh-CN" altLang="en-US" dirty="0"/>
                            <a:t>正常</a:t>
                          </a:r>
                        </a:p>
                      </a:txBody>
                      <a:tcPr/>
                    </a:tc>
                    <a:tc>
                      <a:txBody>
                        <a:bodyPr/>
                        <a:lstStyle/>
                        <a:p>
                          <a:endParaRPr lang="zh-CN"/>
                        </a:p>
                      </a:txBody>
                      <a:tcPr>
                        <a:blipFill>
                          <a:blip r:embed="rId2"/>
                          <a:stretch>
                            <a:fillRect l="-100000" t="-113793" r="-103797" b="-127586"/>
                          </a:stretch>
                        </a:blipFill>
                      </a:tcPr>
                    </a:tc>
                    <a:tc>
                      <a:txBody>
                        <a:bodyPr/>
                        <a:lstStyle/>
                        <a:p>
                          <a:endParaRPr lang="zh-CN"/>
                        </a:p>
                      </a:txBody>
                      <a:tcPr>
                        <a:blipFill>
                          <a:blip r:embed="rId2"/>
                          <a:stretch>
                            <a:fillRect l="-200000" t="-113793" r="-3797" b="-127586"/>
                          </a:stretch>
                        </a:blipFill>
                      </a:tcPr>
                    </a:tc>
                    <a:extLst>
                      <a:ext uri="{0D108BD9-81ED-4DB2-BD59-A6C34878D82A}">
                        <a16:rowId xmlns:a16="http://schemas.microsoft.com/office/drawing/2014/main" val="3526285020"/>
                      </a:ext>
                    </a:extLst>
                  </a:tr>
                  <a:tr h="370840">
                    <a:tc>
                      <a:txBody>
                        <a:bodyPr/>
                        <a:lstStyle/>
                        <a:p>
                          <a:r>
                            <a:rPr lang="zh-CN" altLang="en-US" dirty="0"/>
                            <a:t>异常</a:t>
                          </a:r>
                        </a:p>
                      </a:txBody>
                      <a:tcPr/>
                    </a:tc>
                    <a:tc>
                      <a:txBody>
                        <a:bodyPr/>
                        <a:lstStyle/>
                        <a:p>
                          <a:endParaRPr lang="zh-CN"/>
                        </a:p>
                      </a:txBody>
                      <a:tcPr>
                        <a:blipFill>
                          <a:blip r:embed="rId2"/>
                          <a:stretch>
                            <a:fillRect l="-100000" t="-206667" r="-103797" b="-23333"/>
                          </a:stretch>
                        </a:blipFill>
                      </a:tcPr>
                    </a:tc>
                    <a:tc>
                      <a:txBody>
                        <a:bodyPr/>
                        <a:lstStyle/>
                        <a:p>
                          <a:endParaRPr lang="zh-CN"/>
                        </a:p>
                      </a:txBody>
                      <a:tcPr>
                        <a:blipFill>
                          <a:blip r:embed="rId2"/>
                          <a:stretch>
                            <a:fillRect l="-200000" t="-206667" r="-3797" b="-23333"/>
                          </a:stretch>
                        </a:blipFill>
                      </a:tcPr>
                    </a:tc>
                    <a:extLst>
                      <a:ext uri="{0D108BD9-81ED-4DB2-BD59-A6C34878D82A}">
                        <a16:rowId xmlns:a16="http://schemas.microsoft.com/office/drawing/2014/main" val="2044827882"/>
                      </a:ext>
                    </a:extLst>
                  </a:tr>
                </a:tbl>
              </a:graphicData>
            </a:graphic>
          </p:graphicFrame>
        </mc:Fallback>
      </mc:AlternateContent>
      <p:pic>
        <p:nvPicPr>
          <p:cNvPr id="4" name="图片 3">
            <a:extLst>
              <a:ext uri="{FF2B5EF4-FFF2-40B4-BE49-F238E27FC236}">
                <a16:creationId xmlns:a16="http://schemas.microsoft.com/office/drawing/2014/main" id="{C318513D-690F-C04D-BF9A-8929A63F7AC2}"/>
              </a:ext>
            </a:extLst>
          </p:cNvPr>
          <p:cNvPicPr>
            <a:picLocks noChangeAspect="1"/>
          </p:cNvPicPr>
          <p:nvPr/>
        </p:nvPicPr>
        <p:blipFill>
          <a:blip r:embed="rId3"/>
          <a:stretch>
            <a:fillRect/>
          </a:stretch>
        </p:blipFill>
        <p:spPr>
          <a:xfrm>
            <a:off x="971550" y="4037178"/>
            <a:ext cx="4102100" cy="977900"/>
          </a:xfrm>
          <a:prstGeom prst="rect">
            <a:avLst/>
          </a:prstGeom>
          <a:effectLst>
            <a:outerShdw blurRad="50800" dist="63500" dir="13500000" algn="br" rotWithShape="0">
              <a:prstClr val="black">
                <a:alpha val="40000"/>
              </a:prstClr>
            </a:outerShdw>
          </a:effectLst>
        </p:spPr>
      </p:pic>
      <p:pic>
        <p:nvPicPr>
          <p:cNvPr id="6" name="图片 5">
            <a:extLst>
              <a:ext uri="{FF2B5EF4-FFF2-40B4-BE49-F238E27FC236}">
                <a16:creationId xmlns:a16="http://schemas.microsoft.com/office/drawing/2014/main" id="{4B31CD2D-3342-814E-AD23-1EB9AC227C5C}"/>
              </a:ext>
            </a:extLst>
          </p:cNvPr>
          <p:cNvPicPr>
            <a:picLocks noChangeAspect="1"/>
          </p:cNvPicPr>
          <p:nvPr/>
        </p:nvPicPr>
        <p:blipFill>
          <a:blip r:embed="rId4"/>
          <a:stretch>
            <a:fillRect/>
          </a:stretch>
        </p:blipFill>
        <p:spPr>
          <a:xfrm>
            <a:off x="5220072" y="4055942"/>
            <a:ext cx="2946400" cy="1003300"/>
          </a:xfrm>
          <a:prstGeom prst="rect">
            <a:avLst/>
          </a:prstGeom>
          <a:effectLst>
            <a:outerShdw blurRad="50800" dist="63500" dir="13500000" algn="br" rotWithShape="0">
              <a:prstClr val="black">
                <a:alpha val="40000"/>
              </a:prstClr>
            </a:outerShdw>
          </a:effectLst>
        </p:spPr>
      </p:pic>
      <p:pic>
        <p:nvPicPr>
          <p:cNvPr id="7" name="图片 6">
            <a:extLst>
              <a:ext uri="{FF2B5EF4-FFF2-40B4-BE49-F238E27FC236}">
                <a16:creationId xmlns:a16="http://schemas.microsoft.com/office/drawing/2014/main" id="{181A8BD8-CF35-0048-A187-5BAC3EB03559}"/>
              </a:ext>
            </a:extLst>
          </p:cNvPr>
          <p:cNvPicPr>
            <a:picLocks noChangeAspect="1"/>
          </p:cNvPicPr>
          <p:nvPr/>
        </p:nvPicPr>
        <p:blipFill>
          <a:blip r:embed="rId5"/>
          <a:stretch>
            <a:fillRect/>
          </a:stretch>
        </p:blipFill>
        <p:spPr>
          <a:xfrm>
            <a:off x="827584" y="6165304"/>
            <a:ext cx="5562600" cy="622300"/>
          </a:xfrm>
          <a:prstGeom prst="rect">
            <a:avLst/>
          </a:prstGeom>
          <a:effectLst>
            <a:outerShdw blurRad="50800" dist="63500" dir="13500000" algn="br" rotWithShape="0">
              <a:prstClr val="black">
                <a:alpha val="40000"/>
              </a:prstClr>
            </a:outerShdw>
          </a:effectLst>
        </p:spPr>
      </p:pic>
      <p:sp>
        <p:nvSpPr>
          <p:cNvPr id="8" name="文本框 7">
            <a:extLst>
              <a:ext uri="{FF2B5EF4-FFF2-40B4-BE49-F238E27FC236}">
                <a16:creationId xmlns:a16="http://schemas.microsoft.com/office/drawing/2014/main" id="{94DC69F3-CE82-7648-AC8C-0EBCDB29FA42}"/>
              </a:ext>
            </a:extLst>
          </p:cNvPr>
          <p:cNvSpPr txBox="1"/>
          <p:nvPr/>
        </p:nvSpPr>
        <p:spPr>
          <a:xfrm>
            <a:off x="4507304" y="3599031"/>
            <a:ext cx="2492990" cy="400110"/>
          </a:xfrm>
          <a:prstGeom prst="rect">
            <a:avLst/>
          </a:prstGeom>
          <a:noFill/>
        </p:spPr>
        <p:txBody>
          <a:bodyPr wrap="none" rtlCol="0">
            <a:spAutoFit/>
          </a:bodyPr>
          <a:lstStyle/>
          <a:p>
            <a:r>
              <a:rPr kumimoji="1" lang="zh-CN" altLang="en-US" dirty="0">
                <a:solidFill>
                  <a:srgbClr val="FF0000"/>
                </a:solidFill>
                <a:latin typeface="SimHei" panose="02010609060101010101" pitchFamily="49" charset="-122"/>
                <a:ea typeface="SimHei" panose="02010609060101010101" pitchFamily="49" charset="-122"/>
              </a:rPr>
              <a:t>最小风险计算过程：</a:t>
            </a:r>
          </a:p>
        </p:txBody>
      </p:sp>
      <p:sp>
        <p:nvSpPr>
          <p:cNvPr id="9" name="文本框 8">
            <a:extLst>
              <a:ext uri="{FF2B5EF4-FFF2-40B4-BE49-F238E27FC236}">
                <a16:creationId xmlns:a16="http://schemas.microsoft.com/office/drawing/2014/main" id="{A0B9E778-FBFE-E74C-8506-C910821FE9F2}"/>
              </a:ext>
            </a:extLst>
          </p:cNvPr>
          <p:cNvSpPr txBox="1"/>
          <p:nvPr/>
        </p:nvSpPr>
        <p:spPr>
          <a:xfrm>
            <a:off x="4507304" y="2763376"/>
            <a:ext cx="3521080" cy="707886"/>
          </a:xfrm>
          <a:prstGeom prst="rect">
            <a:avLst/>
          </a:prstGeom>
          <a:noFill/>
        </p:spPr>
        <p:txBody>
          <a:bodyPr wrap="square" rtlCol="0">
            <a:spAutoFit/>
          </a:bodyPr>
          <a:lstStyle/>
          <a:p>
            <a:r>
              <a:rPr kumimoji="1" lang="zh-CN" altLang="en-US" dirty="0">
                <a:solidFill>
                  <a:srgbClr val="0000FF"/>
                </a:solidFill>
                <a:latin typeface="SimHei" panose="02010609060101010101" pitchFamily="49" charset="-122"/>
                <a:ea typeface="SimHei" panose="02010609060101010101" pitchFamily="49" charset="-122"/>
              </a:rPr>
              <a:t>如果</a:t>
            </a:r>
            <a:r>
              <a:rPr kumimoji="1" lang="zh-CN" altLang="en-US" dirty="0">
                <a:latin typeface="SimHei" panose="02010609060101010101" pitchFamily="49" charset="-122"/>
                <a:ea typeface="SimHei" panose="02010609060101010101" pitchFamily="49" charset="-122"/>
              </a:rPr>
              <a:t>是针对</a:t>
            </a:r>
            <a:r>
              <a:rPr kumimoji="1" lang="zh-CN" altLang="en-US" dirty="0">
                <a:solidFill>
                  <a:srgbClr val="FF0000"/>
                </a:solidFill>
                <a:latin typeface="SimHei" panose="02010609060101010101" pitchFamily="49" charset="-122"/>
                <a:ea typeface="SimHei" panose="02010609060101010101" pitchFamily="49" charset="-122"/>
              </a:rPr>
              <a:t>垃圾邮件</a:t>
            </a:r>
            <a:r>
              <a:rPr kumimoji="1" lang="zh-CN" altLang="en-US" dirty="0">
                <a:latin typeface="SimHei" panose="02010609060101010101" pitchFamily="49" charset="-122"/>
                <a:ea typeface="SimHei" panose="02010609060101010101" pitchFamily="49" charset="-122"/>
              </a:rPr>
              <a:t>，</a:t>
            </a:r>
            <a:endParaRPr kumimoji="1" lang="en-US" altLang="zh-CN" dirty="0">
              <a:latin typeface="SimHei" panose="02010609060101010101" pitchFamily="49" charset="-122"/>
              <a:ea typeface="SimHei" panose="02010609060101010101" pitchFamily="49" charset="-122"/>
            </a:endParaRPr>
          </a:p>
          <a:p>
            <a:r>
              <a:rPr kumimoji="1" lang="zh-CN" altLang="en-US" dirty="0">
                <a:latin typeface="SimHei" panose="02010609060101010101" pitchFamily="49" charset="-122"/>
                <a:ea typeface="SimHei" panose="02010609060101010101" pitchFamily="49" charset="-122"/>
              </a:rPr>
              <a:t>应该设置</a:t>
            </a:r>
            <a:r>
              <a:rPr kumimoji="1" lang="zh-CN" altLang="en-US" dirty="0">
                <a:solidFill>
                  <a:srgbClr val="FF0000"/>
                </a:solidFill>
                <a:latin typeface="SimHei" panose="02010609060101010101" pitchFamily="49" charset="-122"/>
                <a:ea typeface="SimHei" panose="02010609060101010101" pitchFamily="49" charset="-122"/>
              </a:rPr>
              <a:t>哪个位置损失最大</a:t>
            </a:r>
            <a:r>
              <a:rPr kumimoji="1" lang="zh-CN" altLang="en-US" dirty="0">
                <a:latin typeface="SimHei" panose="02010609060101010101" pitchFamily="49" charset="-122"/>
                <a:ea typeface="SimHei" panose="02010609060101010101" pitchFamily="49" charset="-122"/>
              </a:rPr>
              <a:t>？</a:t>
            </a:r>
          </a:p>
        </p:txBody>
      </p:sp>
      <p:sp>
        <p:nvSpPr>
          <p:cNvPr id="10" name="文本框 9"/>
          <p:cNvSpPr txBox="1"/>
          <p:nvPr/>
        </p:nvSpPr>
        <p:spPr>
          <a:xfrm>
            <a:off x="1763688" y="5043757"/>
            <a:ext cx="7056784" cy="1200329"/>
          </a:xfrm>
          <a:prstGeom prst="rect">
            <a:avLst/>
          </a:prstGeom>
          <a:noFill/>
        </p:spPr>
        <p:txBody>
          <a:bodyPr wrap="square" rtlCol="0">
            <a:spAutoFit/>
          </a:bodyPr>
          <a:lstStyle/>
          <a:p>
            <a:r>
              <a:rPr lang="en-US" altLang="zh-CN" sz="1800" dirty="0"/>
              <a:t>R(α</a:t>
            </a:r>
            <a:r>
              <a:rPr lang="en-US" altLang="zh-CN" sz="1800" baseline="-25000" dirty="0"/>
              <a:t>1</a:t>
            </a:r>
            <a:r>
              <a:rPr lang="en-US" altLang="zh-CN" sz="1800" dirty="0"/>
              <a:t>|x) = </a:t>
            </a:r>
            <a:r>
              <a:rPr lang="el-GR" altLang="zh-CN" sz="1800" dirty="0"/>
              <a:t>λ</a:t>
            </a:r>
            <a:r>
              <a:rPr lang="en-US" altLang="zh-CN" sz="1800" baseline="-25000" dirty="0"/>
              <a:t>11</a:t>
            </a:r>
            <a:r>
              <a:rPr lang="en-US" altLang="zh-CN" sz="1800" dirty="0"/>
              <a:t>P(w</a:t>
            </a:r>
            <a:r>
              <a:rPr lang="en-US" altLang="zh-CN" sz="1800" baseline="-25000" dirty="0"/>
              <a:t>1</a:t>
            </a:r>
            <a:r>
              <a:rPr lang="en-US" altLang="zh-CN" sz="1800" dirty="0"/>
              <a:t>|x)+</a:t>
            </a:r>
            <a:r>
              <a:rPr lang="el-GR" altLang="zh-CN" sz="1800" dirty="0"/>
              <a:t>λ</a:t>
            </a:r>
            <a:r>
              <a:rPr lang="en-US" altLang="zh-CN" sz="1800" baseline="-25000" dirty="0"/>
              <a:t>12</a:t>
            </a:r>
            <a:r>
              <a:rPr lang="en-US" altLang="zh-CN" sz="1800" dirty="0"/>
              <a:t>P(w</a:t>
            </a:r>
            <a:r>
              <a:rPr lang="en-US" altLang="zh-CN" sz="1800" baseline="-25000" dirty="0"/>
              <a:t>2</a:t>
            </a:r>
            <a:r>
              <a:rPr lang="en-US" altLang="zh-CN" sz="1800" dirty="0"/>
              <a:t>|x) =&gt; </a:t>
            </a:r>
            <a:r>
              <a:rPr lang="el-GR" altLang="zh-CN" sz="1800" dirty="0"/>
              <a:t>λ</a:t>
            </a:r>
            <a:r>
              <a:rPr lang="en-US" altLang="zh-CN" sz="1800" baseline="-25000" dirty="0"/>
              <a:t>11</a:t>
            </a:r>
            <a:r>
              <a:rPr lang="en-US" altLang="zh-CN" sz="1800" dirty="0"/>
              <a:t>P(x|w</a:t>
            </a:r>
            <a:r>
              <a:rPr lang="en-US" altLang="zh-CN" sz="1800" baseline="-25000" dirty="0"/>
              <a:t>1</a:t>
            </a:r>
            <a:r>
              <a:rPr lang="en-US" altLang="zh-CN" sz="1800" dirty="0"/>
              <a:t>)P(w</a:t>
            </a:r>
            <a:r>
              <a:rPr lang="en-US" altLang="zh-CN" sz="1800" baseline="-25000" dirty="0"/>
              <a:t>1</a:t>
            </a:r>
            <a:r>
              <a:rPr lang="en-US" altLang="zh-CN" sz="1800" dirty="0"/>
              <a:t>)+</a:t>
            </a:r>
            <a:r>
              <a:rPr lang="el-GR" altLang="zh-CN" sz="1800" dirty="0"/>
              <a:t>λ</a:t>
            </a:r>
            <a:r>
              <a:rPr lang="en-US" altLang="zh-CN" sz="1800" baseline="-25000" dirty="0"/>
              <a:t>12</a:t>
            </a:r>
            <a:r>
              <a:rPr lang="en-US" altLang="zh-CN" sz="1800" dirty="0"/>
              <a:t>P(x|w</a:t>
            </a:r>
            <a:r>
              <a:rPr lang="en-US" altLang="zh-CN" sz="1800" baseline="-25000" dirty="0"/>
              <a:t>2</a:t>
            </a:r>
            <a:r>
              <a:rPr lang="en-US" altLang="zh-CN" sz="1800" dirty="0"/>
              <a:t>)P(w</a:t>
            </a:r>
            <a:r>
              <a:rPr lang="en-US" altLang="zh-CN" sz="1800" baseline="-25000" dirty="0"/>
              <a:t>2</a:t>
            </a:r>
            <a:r>
              <a:rPr lang="en-US" altLang="zh-CN" sz="1800" dirty="0"/>
              <a:t>)</a:t>
            </a:r>
          </a:p>
          <a:p>
            <a:r>
              <a:rPr lang="en-US" altLang="zh-CN" sz="1800" dirty="0"/>
              <a:t>                                                        = 0 + 6*0.4*0.1 =0.24</a:t>
            </a:r>
          </a:p>
          <a:p>
            <a:r>
              <a:rPr lang="en-US" altLang="zh-CN" sz="1800" dirty="0"/>
              <a:t>R(α</a:t>
            </a:r>
            <a:r>
              <a:rPr lang="en-US" altLang="zh-CN" sz="1800" baseline="-25000" dirty="0"/>
              <a:t>2</a:t>
            </a:r>
            <a:r>
              <a:rPr lang="en-US" altLang="zh-CN" sz="1800" dirty="0"/>
              <a:t>|x) = </a:t>
            </a:r>
            <a:r>
              <a:rPr lang="el-GR" altLang="zh-CN" sz="1800" dirty="0"/>
              <a:t>λ</a:t>
            </a:r>
            <a:r>
              <a:rPr lang="en-US" altLang="zh-CN" sz="1800" baseline="-25000" dirty="0"/>
              <a:t>21</a:t>
            </a:r>
            <a:r>
              <a:rPr lang="en-US" altLang="zh-CN" sz="1800" dirty="0"/>
              <a:t>P(w</a:t>
            </a:r>
            <a:r>
              <a:rPr lang="en-US" altLang="zh-CN" sz="1800" baseline="-25000" dirty="0"/>
              <a:t>1</a:t>
            </a:r>
            <a:r>
              <a:rPr lang="en-US" altLang="zh-CN" sz="1800" dirty="0"/>
              <a:t>|x)+</a:t>
            </a:r>
            <a:r>
              <a:rPr lang="el-GR" altLang="zh-CN" sz="1800" dirty="0"/>
              <a:t>λ</a:t>
            </a:r>
            <a:r>
              <a:rPr lang="en-US" altLang="zh-CN" sz="1800" baseline="-25000" dirty="0"/>
              <a:t>22</a:t>
            </a:r>
            <a:r>
              <a:rPr lang="en-US" altLang="zh-CN" sz="1800" dirty="0"/>
              <a:t>P(w</a:t>
            </a:r>
            <a:r>
              <a:rPr lang="en-US" altLang="zh-CN" sz="1800" baseline="-25000" dirty="0"/>
              <a:t>2</a:t>
            </a:r>
            <a:r>
              <a:rPr lang="en-US" altLang="zh-CN" sz="1800" dirty="0"/>
              <a:t>|x) =&gt; </a:t>
            </a:r>
            <a:r>
              <a:rPr lang="el-GR" altLang="zh-CN" sz="1800" dirty="0"/>
              <a:t>λ</a:t>
            </a:r>
            <a:r>
              <a:rPr lang="en-US" altLang="zh-CN" sz="1800" baseline="-25000" dirty="0"/>
              <a:t>21</a:t>
            </a:r>
            <a:r>
              <a:rPr lang="en-US" altLang="zh-CN" sz="1800" dirty="0"/>
              <a:t>P(x|w</a:t>
            </a:r>
            <a:r>
              <a:rPr lang="en-US" altLang="zh-CN" sz="1800" baseline="-25000" dirty="0"/>
              <a:t>1</a:t>
            </a:r>
            <a:r>
              <a:rPr lang="en-US" altLang="zh-CN" sz="1800" dirty="0"/>
              <a:t>)P(w</a:t>
            </a:r>
            <a:r>
              <a:rPr lang="en-US" altLang="zh-CN" sz="1800" baseline="-25000" dirty="0"/>
              <a:t>1</a:t>
            </a:r>
            <a:r>
              <a:rPr lang="en-US" altLang="zh-CN" sz="1800" dirty="0"/>
              <a:t>)+</a:t>
            </a:r>
            <a:r>
              <a:rPr lang="el-GR" altLang="zh-CN" sz="1800" dirty="0"/>
              <a:t>λ</a:t>
            </a:r>
            <a:r>
              <a:rPr lang="en-US" altLang="zh-CN" sz="1800" baseline="-25000" dirty="0"/>
              <a:t>22</a:t>
            </a:r>
            <a:r>
              <a:rPr lang="en-US" altLang="zh-CN" sz="1800" dirty="0"/>
              <a:t>P(x|w</a:t>
            </a:r>
            <a:r>
              <a:rPr lang="en-US" altLang="zh-CN" sz="1800" baseline="-25000" dirty="0"/>
              <a:t>2</a:t>
            </a:r>
            <a:r>
              <a:rPr lang="en-US" altLang="zh-CN" sz="1800" dirty="0"/>
              <a:t>)P(w</a:t>
            </a:r>
            <a:r>
              <a:rPr lang="en-US" altLang="zh-CN" sz="1800" baseline="-25000" dirty="0"/>
              <a:t>2</a:t>
            </a:r>
            <a:r>
              <a:rPr lang="en-US" altLang="zh-CN" sz="1800" dirty="0"/>
              <a:t>)</a:t>
            </a:r>
          </a:p>
          <a:p>
            <a:r>
              <a:rPr lang="en-US" altLang="zh-CN" sz="1800" dirty="0"/>
              <a:t>                                                        =  1* 0.2*0.9 + 0 = 0.18</a:t>
            </a:r>
            <a:endParaRPr lang="zh-CN" altLang="en-US" sz="1800" dirty="0"/>
          </a:p>
        </p:txBody>
      </p:sp>
    </p:spTree>
    <p:extLst>
      <p:ext uri="{BB962C8B-B14F-4D97-AF65-F5344CB8AC3E}">
        <p14:creationId xmlns:p14="http://schemas.microsoft.com/office/powerpoint/2010/main" val="171622066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74250BA4-A3DD-4816-85BF-F7B55A4C3BDE}"/>
              </a:ext>
            </a:extLst>
          </p:cNvPr>
          <p:cNvSpPr>
            <a:spLocks noGrp="1" noChangeArrowheads="1"/>
          </p:cNvSpPr>
          <p:nvPr>
            <p:ph type="title"/>
          </p:nvPr>
        </p:nvSpPr>
        <p:spPr>
          <a:xfrm>
            <a:off x="971550" y="406400"/>
            <a:ext cx="7696200" cy="719138"/>
          </a:xfrm>
        </p:spPr>
        <p:txBody>
          <a:bodyPr/>
          <a:lstStyle/>
          <a:p>
            <a:pPr eaLnBrk="1" hangingPunct="1">
              <a:defRPr/>
            </a:pPr>
            <a:r>
              <a:rPr lang="zh-CN" altLang="en-US" dirty="0">
                <a:latin typeface="+mn-lt"/>
              </a:rPr>
              <a:t> 课本实例与</a:t>
            </a:r>
            <a:r>
              <a:rPr lang="en-US" altLang="zh-CN" dirty="0" err="1">
                <a:latin typeface="+mn-lt"/>
              </a:rPr>
              <a:t>Matlab</a:t>
            </a:r>
            <a:r>
              <a:rPr lang="zh-CN" altLang="en-US" dirty="0">
                <a:latin typeface="+mn-lt"/>
              </a:rPr>
              <a:t>代码</a:t>
            </a:r>
          </a:p>
        </p:txBody>
      </p:sp>
      <mc:AlternateContent xmlns:mc="http://schemas.openxmlformats.org/markup-compatibility/2006" xmlns:a14="http://schemas.microsoft.com/office/drawing/2010/main">
        <mc:Choice Requires="a14">
          <p:graphicFrame>
            <p:nvGraphicFramePr>
              <p:cNvPr id="3" name="表格 5">
                <a:extLst>
                  <a:ext uri="{FF2B5EF4-FFF2-40B4-BE49-F238E27FC236}">
                    <a16:creationId xmlns:a16="http://schemas.microsoft.com/office/drawing/2014/main" id="{E756DF48-5895-984C-98F3-675FA5501781}"/>
                  </a:ext>
                </a:extLst>
              </p:cNvPr>
              <p:cNvGraphicFramePr>
                <a:graphicFrameLocks noGrp="1"/>
              </p:cNvGraphicFramePr>
              <p:nvPr>
                <p:extLst>
                  <p:ext uri="{D42A27DB-BD31-4B8C-83A1-F6EECF244321}">
                    <p14:modId xmlns:p14="http://schemas.microsoft.com/office/powerpoint/2010/main" val="3346965550"/>
                  </p:ext>
                </p:extLst>
              </p:nvPr>
            </p:nvGraphicFramePr>
            <p:xfrm>
              <a:off x="683568" y="1256580"/>
              <a:ext cx="5112570" cy="2194560"/>
            </p:xfrm>
            <a:graphic>
              <a:graphicData uri="http://schemas.openxmlformats.org/drawingml/2006/table">
                <a:tbl>
                  <a:tblPr firstRow="1" bandRow="1">
                    <a:tableStyleId>{5C22544A-7EE6-4342-B048-85BDC9FD1C3A}</a:tableStyleId>
                  </a:tblPr>
                  <a:tblGrid>
                    <a:gridCol w="1022514">
                      <a:extLst>
                        <a:ext uri="{9D8B030D-6E8A-4147-A177-3AD203B41FA5}">
                          <a16:colId xmlns:a16="http://schemas.microsoft.com/office/drawing/2014/main" val="425576265"/>
                        </a:ext>
                      </a:extLst>
                    </a:gridCol>
                    <a:gridCol w="1022514">
                      <a:extLst>
                        <a:ext uri="{9D8B030D-6E8A-4147-A177-3AD203B41FA5}">
                          <a16:colId xmlns:a16="http://schemas.microsoft.com/office/drawing/2014/main" val="2654495959"/>
                        </a:ext>
                      </a:extLst>
                    </a:gridCol>
                    <a:gridCol w="1022514">
                      <a:extLst>
                        <a:ext uri="{9D8B030D-6E8A-4147-A177-3AD203B41FA5}">
                          <a16:colId xmlns:a16="http://schemas.microsoft.com/office/drawing/2014/main" val="4254771095"/>
                        </a:ext>
                      </a:extLst>
                    </a:gridCol>
                    <a:gridCol w="1022514">
                      <a:extLst>
                        <a:ext uri="{9D8B030D-6E8A-4147-A177-3AD203B41FA5}">
                          <a16:colId xmlns:a16="http://schemas.microsoft.com/office/drawing/2014/main" val="3474628665"/>
                        </a:ext>
                      </a:extLst>
                    </a:gridCol>
                    <a:gridCol w="1022514">
                      <a:extLst>
                        <a:ext uri="{9D8B030D-6E8A-4147-A177-3AD203B41FA5}">
                          <a16:colId xmlns:a16="http://schemas.microsoft.com/office/drawing/2014/main" val="233708696"/>
                        </a:ext>
                      </a:extLst>
                    </a:gridCol>
                  </a:tblGrid>
                  <a:tr h="311015">
                    <a:tc rowSpan="2">
                      <a:txBody>
                        <a:bodyPr/>
                        <a:lstStyle/>
                        <a:p>
                          <a:pPr algn="ctr"/>
                          <a:r>
                            <a:rPr lang="zh-CN" altLang="en-US" dirty="0"/>
                            <a:t>决策</a:t>
                          </a:r>
                        </a:p>
                      </a:txBody>
                      <a:tcPr anchor="ctr"/>
                    </a:tc>
                    <a:tc gridSpan="4">
                      <a:txBody>
                        <a:bodyPr/>
                        <a:lstStyle/>
                        <a:p>
                          <a:pPr algn="ctr"/>
                          <a:r>
                            <a:rPr lang="zh-CN" altLang="en-US" dirty="0"/>
                            <a:t>类别</a:t>
                          </a:r>
                        </a:p>
                      </a:txBody>
                      <a:tcPr/>
                    </a:tc>
                    <a:tc hMerge="1">
                      <a:txBody>
                        <a:bodyPr/>
                        <a:lstStyle/>
                        <a:p>
                          <a:endParaRPr lang="zh-CN" altLang="en-US" dirty="0"/>
                        </a:p>
                      </a:txBody>
                      <a:tcPr/>
                    </a:tc>
                    <a:tc hMerge="1">
                      <a:txBody>
                        <a:bodyPr/>
                        <a:lstStyle/>
                        <a:p>
                          <a:endParaRPr lang="zh-CN" altLang="en-US" dirty="0"/>
                        </a:p>
                      </a:txBody>
                      <a:tcPr/>
                    </a:tc>
                    <a:tc hMerge="1">
                      <a:txBody>
                        <a:bodyPr/>
                        <a:lstStyle/>
                        <a:p>
                          <a:endParaRPr lang="zh-CN" altLang="en-US" dirty="0"/>
                        </a:p>
                      </a:txBody>
                      <a:tcPr/>
                    </a:tc>
                    <a:extLst>
                      <a:ext uri="{0D108BD9-81ED-4DB2-BD59-A6C34878D82A}">
                        <a16:rowId xmlns:a16="http://schemas.microsoft.com/office/drawing/2014/main" val="1967942594"/>
                      </a:ext>
                    </a:extLst>
                  </a:tr>
                  <a:tr h="311015">
                    <a:tc vMerge="1">
                      <a:txBody>
                        <a:bodyPr/>
                        <a:lstStyle/>
                        <a:p>
                          <a:pPr algn="ctr"/>
                          <a:endParaRPr lang="zh-CN" altLang="en-US" dirty="0"/>
                        </a:p>
                      </a:txBody>
                      <a:tcPr/>
                    </a:tc>
                    <a:tc>
                      <a:txBody>
                        <a:bodyPr/>
                        <a:lstStyle/>
                        <a:p>
                          <a:pPr algn="ct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𝜔</m:t>
                                </m:r>
                                <m:r>
                                  <a:rPr lang="en-US" altLang="zh-CN" b="0" i="1" smtClean="0">
                                    <a:latin typeface="Cambria Math" panose="02040503050406030204" pitchFamily="18" charset="0"/>
                                  </a:rPr>
                                  <m:t>1</m:t>
                                </m:r>
                              </m:oMath>
                            </m:oMathPara>
                          </a14:m>
                          <a:endParaRPr lang="zh-CN" alt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𝜔</m:t>
                                </m:r>
                                <m:r>
                                  <a:rPr lang="en-US" altLang="zh-CN" b="0" i="1" smtClean="0">
                                    <a:latin typeface="Cambria Math" panose="02040503050406030204" pitchFamily="18" charset="0"/>
                                  </a:rPr>
                                  <m:t>2</m:t>
                                </m:r>
                              </m:oMath>
                            </m:oMathPara>
                          </a14:m>
                          <a:endParaRPr lang="zh-CN" alt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𝜔</m:t>
                                </m:r>
                                <m:r>
                                  <a:rPr lang="en-US" altLang="zh-CN" b="0" i="1" smtClean="0">
                                    <a:latin typeface="Cambria Math" panose="02040503050406030204" pitchFamily="18" charset="0"/>
                                  </a:rPr>
                                  <m:t>3</m:t>
                                </m:r>
                              </m:oMath>
                            </m:oMathPara>
                          </a14:m>
                          <a:endParaRPr lang="zh-CN" alt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𝜔</m:t>
                                </m:r>
                                <m:r>
                                  <a:rPr lang="en-US" altLang="zh-CN" b="0" i="1" smtClean="0">
                                    <a:latin typeface="Cambria Math" panose="02040503050406030204" pitchFamily="18" charset="0"/>
                                  </a:rPr>
                                  <m:t>4</m:t>
                                </m:r>
                              </m:oMath>
                            </m:oMathPara>
                          </a14:m>
                          <a:endParaRPr lang="zh-CN" altLang="en-US" dirty="0"/>
                        </a:p>
                      </a:txBody>
                      <a:tcPr/>
                    </a:tc>
                    <a:extLst>
                      <a:ext uri="{0D108BD9-81ED-4DB2-BD59-A6C34878D82A}">
                        <a16:rowId xmlns:a16="http://schemas.microsoft.com/office/drawing/2014/main" val="2367667378"/>
                      </a:ext>
                    </a:extLst>
                  </a:tr>
                  <a:tr h="311015">
                    <a:tc>
                      <a:txBody>
                        <a:bodyPr/>
                        <a:lstStyle/>
                        <a:p>
                          <a:pPr algn="ct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𝛼</m:t>
                                </m:r>
                                <m:r>
                                  <a:rPr lang="en-US" altLang="zh-CN" b="0" i="1" smtClean="0">
                                    <a:latin typeface="Cambria Math" panose="02040503050406030204" pitchFamily="18" charset="0"/>
                                  </a:rPr>
                                  <m:t>1</m:t>
                                </m:r>
                              </m:oMath>
                            </m:oMathPara>
                          </a14:m>
                          <a:endParaRPr lang="zh-CN" altLang="en-US" dirty="0"/>
                        </a:p>
                      </a:txBody>
                      <a:tcPr/>
                    </a:tc>
                    <a:tc>
                      <a:txBody>
                        <a:bodyPr/>
                        <a:lstStyle/>
                        <a:p>
                          <a:pPr algn="ctr"/>
                          <a:r>
                            <a:rPr lang="en-US" altLang="zh-CN" dirty="0"/>
                            <a:t>0</a:t>
                          </a:r>
                          <a:endParaRPr lang="zh-CN" altLang="en-US" dirty="0"/>
                        </a:p>
                      </a:txBody>
                      <a:tcPr/>
                    </a:tc>
                    <a:tc>
                      <a:txBody>
                        <a:bodyPr/>
                        <a:lstStyle/>
                        <a:p>
                          <a:pPr algn="ctr"/>
                          <a:r>
                            <a:rPr lang="en-US" altLang="zh-CN" dirty="0"/>
                            <a:t>1</a:t>
                          </a:r>
                          <a:endParaRPr lang="zh-CN" altLang="en-US" dirty="0"/>
                        </a:p>
                      </a:txBody>
                      <a:tcPr/>
                    </a:tc>
                    <a:tc>
                      <a:txBody>
                        <a:bodyPr/>
                        <a:lstStyle/>
                        <a:p>
                          <a:pPr algn="ctr"/>
                          <a:r>
                            <a:rPr lang="en-US" altLang="zh-CN" dirty="0"/>
                            <a:t>1</a:t>
                          </a:r>
                          <a:endParaRPr lang="zh-CN" altLang="en-US" dirty="0"/>
                        </a:p>
                      </a:txBody>
                      <a:tcPr/>
                    </a:tc>
                    <a:tc>
                      <a:txBody>
                        <a:bodyPr/>
                        <a:lstStyle/>
                        <a:p>
                          <a:pPr algn="ctr"/>
                          <a:r>
                            <a:rPr lang="en-US" altLang="zh-CN" dirty="0"/>
                            <a:t>1</a:t>
                          </a:r>
                          <a:endParaRPr lang="zh-CN" altLang="en-US" dirty="0"/>
                        </a:p>
                      </a:txBody>
                      <a:tcPr/>
                    </a:tc>
                    <a:extLst>
                      <a:ext uri="{0D108BD9-81ED-4DB2-BD59-A6C34878D82A}">
                        <a16:rowId xmlns:a16="http://schemas.microsoft.com/office/drawing/2014/main" val="977122356"/>
                      </a:ext>
                    </a:extLst>
                  </a:tr>
                  <a:tr h="31101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𝛼</m:t>
                                </m:r>
                                <m:r>
                                  <a:rPr lang="en-US" altLang="zh-CN" b="0" i="1" smtClean="0">
                                    <a:latin typeface="Cambria Math" panose="02040503050406030204" pitchFamily="18" charset="0"/>
                                  </a:rPr>
                                  <m:t>2</m:t>
                                </m:r>
                              </m:oMath>
                            </m:oMathPara>
                          </a14:m>
                          <a:endParaRPr lang="zh-CN" altLang="en-US" dirty="0"/>
                        </a:p>
                      </a:txBody>
                      <a:tcPr/>
                    </a:tc>
                    <a:tc>
                      <a:txBody>
                        <a:bodyPr/>
                        <a:lstStyle/>
                        <a:p>
                          <a:pPr algn="ctr"/>
                          <a:r>
                            <a:rPr lang="en-US" altLang="zh-CN" dirty="0"/>
                            <a:t>1</a:t>
                          </a:r>
                          <a:endParaRPr lang="zh-CN" altLang="en-US" dirty="0"/>
                        </a:p>
                      </a:txBody>
                      <a:tcPr/>
                    </a:tc>
                    <a:tc>
                      <a:txBody>
                        <a:bodyPr/>
                        <a:lstStyle/>
                        <a:p>
                          <a:pPr algn="ctr"/>
                          <a:r>
                            <a:rPr lang="en-US" altLang="zh-CN" dirty="0"/>
                            <a:t>0</a:t>
                          </a:r>
                          <a:endParaRPr lang="zh-CN" altLang="en-US" dirty="0"/>
                        </a:p>
                      </a:txBody>
                      <a:tcPr/>
                    </a:tc>
                    <a:tc>
                      <a:txBody>
                        <a:bodyPr/>
                        <a:lstStyle/>
                        <a:p>
                          <a:pPr algn="ctr"/>
                          <a:r>
                            <a:rPr lang="en-US" altLang="zh-CN" dirty="0"/>
                            <a:t>1</a:t>
                          </a:r>
                          <a:endParaRPr lang="zh-CN" altLang="en-US" dirty="0"/>
                        </a:p>
                      </a:txBody>
                      <a:tcPr/>
                    </a:tc>
                    <a:tc>
                      <a:txBody>
                        <a:bodyPr/>
                        <a:lstStyle/>
                        <a:p>
                          <a:pPr algn="ctr"/>
                          <a:r>
                            <a:rPr lang="en-US" altLang="zh-CN" dirty="0"/>
                            <a:t>1</a:t>
                          </a:r>
                          <a:endParaRPr lang="zh-CN" altLang="en-US" dirty="0"/>
                        </a:p>
                      </a:txBody>
                      <a:tcPr/>
                    </a:tc>
                    <a:extLst>
                      <a:ext uri="{0D108BD9-81ED-4DB2-BD59-A6C34878D82A}">
                        <a16:rowId xmlns:a16="http://schemas.microsoft.com/office/drawing/2014/main" val="2336154508"/>
                      </a:ext>
                    </a:extLst>
                  </a:tr>
                  <a:tr h="31101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𝛼</m:t>
                                </m:r>
                                <m:r>
                                  <a:rPr lang="en-US" altLang="zh-CN" b="0" i="1" smtClean="0">
                                    <a:latin typeface="Cambria Math" panose="02040503050406030204" pitchFamily="18" charset="0"/>
                                  </a:rPr>
                                  <m:t>3</m:t>
                                </m:r>
                              </m:oMath>
                            </m:oMathPara>
                          </a14:m>
                          <a:endParaRPr lang="zh-CN" altLang="en-US" dirty="0"/>
                        </a:p>
                      </a:txBody>
                      <a:tcPr/>
                    </a:tc>
                    <a:tc>
                      <a:txBody>
                        <a:bodyPr/>
                        <a:lstStyle/>
                        <a:p>
                          <a:pPr algn="ctr"/>
                          <a:r>
                            <a:rPr lang="en-US" altLang="zh-CN" dirty="0"/>
                            <a:t>1</a:t>
                          </a:r>
                          <a:endParaRPr lang="zh-CN" altLang="en-US" dirty="0"/>
                        </a:p>
                      </a:txBody>
                      <a:tcPr/>
                    </a:tc>
                    <a:tc>
                      <a:txBody>
                        <a:bodyPr/>
                        <a:lstStyle/>
                        <a:p>
                          <a:pPr algn="ctr"/>
                          <a:r>
                            <a:rPr lang="en-US" altLang="zh-CN" dirty="0"/>
                            <a:t>1</a:t>
                          </a:r>
                          <a:endParaRPr lang="zh-CN" altLang="en-US" dirty="0"/>
                        </a:p>
                      </a:txBody>
                      <a:tcPr/>
                    </a:tc>
                    <a:tc>
                      <a:txBody>
                        <a:bodyPr/>
                        <a:lstStyle/>
                        <a:p>
                          <a:pPr algn="ctr"/>
                          <a:r>
                            <a:rPr lang="en-US" altLang="zh-CN" dirty="0"/>
                            <a:t>0</a:t>
                          </a:r>
                          <a:endParaRPr lang="zh-CN" altLang="en-US" dirty="0"/>
                        </a:p>
                      </a:txBody>
                      <a:tcPr/>
                    </a:tc>
                    <a:tc>
                      <a:txBody>
                        <a:bodyPr/>
                        <a:lstStyle/>
                        <a:p>
                          <a:pPr algn="ctr"/>
                          <a:r>
                            <a:rPr lang="en-US" altLang="zh-CN" dirty="0"/>
                            <a:t>1</a:t>
                          </a:r>
                          <a:endParaRPr lang="zh-CN" altLang="en-US" dirty="0"/>
                        </a:p>
                      </a:txBody>
                      <a:tcPr/>
                    </a:tc>
                    <a:extLst>
                      <a:ext uri="{0D108BD9-81ED-4DB2-BD59-A6C34878D82A}">
                        <a16:rowId xmlns:a16="http://schemas.microsoft.com/office/drawing/2014/main" val="3558099285"/>
                      </a:ext>
                    </a:extLst>
                  </a:tr>
                  <a:tr h="31101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𝛼</m:t>
                                </m:r>
                                <m:r>
                                  <a:rPr lang="en-US" altLang="zh-CN" b="0" i="1" smtClean="0">
                                    <a:latin typeface="Cambria Math" panose="02040503050406030204" pitchFamily="18" charset="0"/>
                                  </a:rPr>
                                  <m:t>4</m:t>
                                </m:r>
                              </m:oMath>
                            </m:oMathPara>
                          </a14:m>
                          <a:endParaRPr lang="zh-CN" altLang="en-US" dirty="0"/>
                        </a:p>
                      </a:txBody>
                      <a:tcPr/>
                    </a:tc>
                    <a:tc>
                      <a:txBody>
                        <a:bodyPr/>
                        <a:lstStyle/>
                        <a:p>
                          <a:pPr algn="ctr"/>
                          <a:r>
                            <a:rPr lang="en-US" altLang="zh-CN" dirty="0"/>
                            <a:t>1</a:t>
                          </a:r>
                          <a:endParaRPr lang="zh-CN" altLang="en-US" dirty="0"/>
                        </a:p>
                      </a:txBody>
                      <a:tcPr/>
                    </a:tc>
                    <a:tc>
                      <a:txBody>
                        <a:bodyPr/>
                        <a:lstStyle/>
                        <a:p>
                          <a:pPr algn="ctr"/>
                          <a:r>
                            <a:rPr lang="en-US" altLang="zh-CN" dirty="0"/>
                            <a:t>1</a:t>
                          </a:r>
                          <a:endParaRPr lang="zh-CN" altLang="en-US" dirty="0"/>
                        </a:p>
                      </a:txBody>
                      <a:tcPr/>
                    </a:tc>
                    <a:tc>
                      <a:txBody>
                        <a:bodyPr/>
                        <a:lstStyle/>
                        <a:p>
                          <a:pPr algn="ctr"/>
                          <a:r>
                            <a:rPr lang="en-US" altLang="zh-CN" dirty="0"/>
                            <a:t>1</a:t>
                          </a:r>
                          <a:endParaRPr lang="zh-CN" altLang="en-US" dirty="0"/>
                        </a:p>
                      </a:txBody>
                      <a:tcPr/>
                    </a:tc>
                    <a:tc>
                      <a:txBody>
                        <a:bodyPr/>
                        <a:lstStyle/>
                        <a:p>
                          <a:pPr algn="ctr"/>
                          <a:r>
                            <a:rPr lang="en-US" altLang="zh-CN" dirty="0"/>
                            <a:t>0</a:t>
                          </a:r>
                          <a:endParaRPr lang="zh-CN" altLang="en-US" dirty="0"/>
                        </a:p>
                      </a:txBody>
                      <a:tcPr/>
                    </a:tc>
                    <a:extLst>
                      <a:ext uri="{0D108BD9-81ED-4DB2-BD59-A6C34878D82A}">
                        <a16:rowId xmlns:a16="http://schemas.microsoft.com/office/drawing/2014/main" val="2831042554"/>
                      </a:ext>
                    </a:extLst>
                  </a:tr>
                </a:tbl>
              </a:graphicData>
            </a:graphic>
          </p:graphicFrame>
        </mc:Choice>
        <mc:Fallback xmlns="">
          <p:graphicFrame>
            <p:nvGraphicFramePr>
              <p:cNvPr id="3" name="表格 5">
                <a:extLst>
                  <a:ext uri="{FF2B5EF4-FFF2-40B4-BE49-F238E27FC236}">
                    <a16:creationId xmlns:a16="http://schemas.microsoft.com/office/drawing/2014/main" id="{E756DF48-5895-984C-98F3-675FA5501781}"/>
                  </a:ext>
                </a:extLst>
              </p:cNvPr>
              <p:cNvGraphicFramePr>
                <a:graphicFrameLocks noGrp="1"/>
              </p:cNvGraphicFramePr>
              <p:nvPr>
                <p:extLst>
                  <p:ext uri="{D42A27DB-BD31-4B8C-83A1-F6EECF244321}">
                    <p14:modId xmlns:p14="http://schemas.microsoft.com/office/powerpoint/2010/main" val="325841026"/>
                  </p:ext>
                </p:extLst>
              </p:nvPr>
            </p:nvGraphicFramePr>
            <p:xfrm>
              <a:off x="683568" y="1256580"/>
              <a:ext cx="5112570" cy="2194560"/>
            </p:xfrm>
            <a:graphic>
              <a:graphicData uri="http://schemas.openxmlformats.org/drawingml/2006/table">
                <a:tbl>
                  <a:tblPr firstRow="1" bandRow="1">
                    <a:tableStyleId>{5C22544A-7EE6-4342-B048-85BDC9FD1C3A}</a:tableStyleId>
                  </a:tblPr>
                  <a:tblGrid>
                    <a:gridCol w="1022514">
                      <a:extLst>
                        <a:ext uri="{9D8B030D-6E8A-4147-A177-3AD203B41FA5}">
                          <a16:colId xmlns:a16="http://schemas.microsoft.com/office/drawing/2014/main" val="425576265"/>
                        </a:ext>
                      </a:extLst>
                    </a:gridCol>
                    <a:gridCol w="1022514">
                      <a:extLst>
                        <a:ext uri="{9D8B030D-6E8A-4147-A177-3AD203B41FA5}">
                          <a16:colId xmlns:a16="http://schemas.microsoft.com/office/drawing/2014/main" val="2654495959"/>
                        </a:ext>
                      </a:extLst>
                    </a:gridCol>
                    <a:gridCol w="1022514">
                      <a:extLst>
                        <a:ext uri="{9D8B030D-6E8A-4147-A177-3AD203B41FA5}">
                          <a16:colId xmlns:a16="http://schemas.microsoft.com/office/drawing/2014/main" val="4254771095"/>
                        </a:ext>
                      </a:extLst>
                    </a:gridCol>
                    <a:gridCol w="1022514">
                      <a:extLst>
                        <a:ext uri="{9D8B030D-6E8A-4147-A177-3AD203B41FA5}">
                          <a16:colId xmlns:a16="http://schemas.microsoft.com/office/drawing/2014/main" val="3474628665"/>
                        </a:ext>
                      </a:extLst>
                    </a:gridCol>
                    <a:gridCol w="1022514">
                      <a:extLst>
                        <a:ext uri="{9D8B030D-6E8A-4147-A177-3AD203B41FA5}">
                          <a16:colId xmlns:a16="http://schemas.microsoft.com/office/drawing/2014/main" val="233708696"/>
                        </a:ext>
                      </a:extLst>
                    </a:gridCol>
                  </a:tblGrid>
                  <a:tr h="365760">
                    <a:tc rowSpan="2">
                      <a:txBody>
                        <a:bodyPr/>
                        <a:lstStyle/>
                        <a:p>
                          <a:pPr algn="ctr"/>
                          <a:r>
                            <a:rPr lang="zh-CN" altLang="en-US" dirty="0"/>
                            <a:t>决策</a:t>
                          </a:r>
                        </a:p>
                      </a:txBody>
                      <a:tcPr anchor="ctr"/>
                    </a:tc>
                    <a:tc gridSpan="4">
                      <a:txBody>
                        <a:bodyPr/>
                        <a:lstStyle/>
                        <a:p>
                          <a:pPr algn="ctr"/>
                          <a:r>
                            <a:rPr lang="zh-CN" altLang="en-US" dirty="0"/>
                            <a:t>类别</a:t>
                          </a:r>
                        </a:p>
                      </a:txBody>
                      <a:tcPr/>
                    </a:tc>
                    <a:tc hMerge="1">
                      <a:txBody>
                        <a:bodyPr/>
                        <a:lstStyle/>
                        <a:p>
                          <a:endParaRPr lang="zh-CN" altLang="en-US" dirty="0"/>
                        </a:p>
                      </a:txBody>
                      <a:tcPr/>
                    </a:tc>
                    <a:tc hMerge="1">
                      <a:txBody>
                        <a:bodyPr/>
                        <a:lstStyle/>
                        <a:p>
                          <a:endParaRPr lang="zh-CN" altLang="en-US" dirty="0"/>
                        </a:p>
                      </a:txBody>
                      <a:tcPr/>
                    </a:tc>
                    <a:tc hMerge="1">
                      <a:txBody>
                        <a:bodyPr/>
                        <a:lstStyle/>
                        <a:p>
                          <a:endParaRPr lang="zh-CN" altLang="en-US" dirty="0"/>
                        </a:p>
                      </a:txBody>
                      <a:tcPr/>
                    </a:tc>
                    <a:extLst>
                      <a:ext uri="{0D108BD9-81ED-4DB2-BD59-A6C34878D82A}">
                        <a16:rowId xmlns:a16="http://schemas.microsoft.com/office/drawing/2014/main" val="1967942594"/>
                      </a:ext>
                    </a:extLst>
                  </a:tr>
                  <a:tr h="365760">
                    <a:tc vMerge="1">
                      <a:txBody>
                        <a:bodyPr/>
                        <a:lstStyle/>
                        <a:p>
                          <a:pPr algn="ctr"/>
                          <a:endParaRPr lang="zh-CN" altLang="en-US" dirty="0"/>
                        </a:p>
                      </a:txBody>
                      <a:tcPr/>
                    </a:tc>
                    <a:tc>
                      <a:txBody>
                        <a:bodyPr/>
                        <a:lstStyle/>
                        <a:p>
                          <a:endParaRPr lang="zh-CN"/>
                        </a:p>
                      </a:txBody>
                      <a:tcPr>
                        <a:blipFill>
                          <a:blip r:embed="rId2"/>
                          <a:stretch>
                            <a:fillRect l="-100000" t="-106897" r="-301235" b="-427586"/>
                          </a:stretch>
                        </a:blipFill>
                      </a:tcPr>
                    </a:tc>
                    <a:tc>
                      <a:txBody>
                        <a:bodyPr/>
                        <a:lstStyle/>
                        <a:p>
                          <a:endParaRPr lang="zh-CN"/>
                        </a:p>
                      </a:txBody>
                      <a:tcPr>
                        <a:blipFill>
                          <a:blip r:embed="rId2"/>
                          <a:stretch>
                            <a:fillRect l="-202500" t="-106897" r="-205000" b="-427586"/>
                          </a:stretch>
                        </a:blipFill>
                      </a:tcPr>
                    </a:tc>
                    <a:tc>
                      <a:txBody>
                        <a:bodyPr/>
                        <a:lstStyle/>
                        <a:p>
                          <a:endParaRPr lang="zh-CN"/>
                        </a:p>
                      </a:txBody>
                      <a:tcPr>
                        <a:blipFill>
                          <a:blip r:embed="rId2"/>
                          <a:stretch>
                            <a:fillRect l="-298765" t="-106897" r="-102469" b="-427586"/>
                          </a:stretch>
                        </a:blipFill>
                      </a:tcPr>
                    </a:tc>
                    <a:tc>
                      <a:txBody>
                        <a:bodyPr/>
                        <a:lstStyle/>
                        <a:p>
                          <a:endParaRPr lang="zh-CN"/>
                        </a:p>
                      </a:txBody>
                      <a:tcPr>
                        <a:blipFill>
                          <a:blip r:embed="rId2"/>
                          <a:stretch>
                            <a:fillRect l="-398765" t="-106897" r="-2469" b="-427586"/>
                          </a:stretch>
                        </a:blipFill>
                      </a:tcPr>
                    </a:tc>
                    <a:extLst>
                      <a:ext uri="{0D108BD9-81ED-4DB2-BD59-A6C34878D82A}">
                        <a16:rowId xmlns:a16="http://schemas.microsoft.com/office/drawing/2014/main" val="2367667378"/>
                      </a:ext>
                    </a:extLst>
                  </a:tr>
                  <a:tr h="365760">
                    <a:tc>
                      <a:txBody>
                        <a:bodyPr/>
                        <a:lstStyle/>
                        <a:p>
                          <a:endParaRPr lang="zh-CN"/>
                        </a:p>
                      </a:txBody>
                      <a:tcPr>
                        <a:blipFill>
                          <a:blip r:embed="rId2"/>
                          <a:stretch>
                            <a:fillRect t="-206897" r="-401235" b="-327586"/>
                          </a:stretch>
                        </a:blipFill>
                      </a:tcPr>
                    </a:tc>
                    <a:tc>
                      <a:txBody>
                        <a:bodyPr/>
                        <a:lstStyle/>
                        <a:p>
                          <a:pPr algn="ctr"/>
                          <a:r>
                            <a:rPr lang="en-US" altLang="zh-CN" dirty="0"/>
                            <a:t>0</a:t>
                          </a:r>
                          <a:endParaRPr lang="zh-CN" altLang="en-US" dirty="0"/>
                        </a:p>
                      </a:txBody>
                      <a:tcPr/>
                    </a:tc>
                    <a:tc>
                      <a:txBody>
                        <a:bodyPr/>
                        <a:lstStyle/>
                        <a:p>
                          <a:pPr algn="ctr"/>
                          <a:r>
                            <a:rPr lang="en-US" altLang="zh-CN" dirty="0"/>
                            <a:t>1</a:t>
                          </a:r>
                          <a:endParaRPr lang="zh-CN" altLang="en-US" dirty="0"/>
                        </a:p>
                      </a:txBody>
                      <a:tcPr/>
                    </a:tc>
                    <a:tc>
                      <a:txBody>
                        <a:bodyPr/>
                        <a:lstStyle/>
                        <a:p>
                          <a:pPr algn="ctr"/>
                          <a:r>
                            <a:rPr lang="en-US" altLang="zh-CN" dirty="0"/>
                            <a:t>1</a:t>
                          </a:r>
                          <a:endParaRPr lang="zh-CN" altLang="en-US" dirty="0"/>
                        </a:p>
                      </a:txBody>
                      <a:tcPr/>
                    </a:tc>
                    <a:tc>
                      <a:txBody>
                        <a:bodyPr/>
                        <a:lstStyle/>
                        <a:p>
                          <a:pPr algn="ctr"/>
                          <a:r>
                            <a:rPr lang="en-US" altLang="zh-CN" dirty="0"/>
                            <a:t>1</a:t>
                          </a:r>
                          <a:endParaRPr lang="zh-CN" altLang="en-US" dirty="0"/>
                        </a:p>
                      </a:txBody>
                      <a:tcPr/>
                    </a:tc>
                    <a:extLst>
                      <a:ext uri="{0D108BD9-81ED-4DB2-BD59-A6C34878D82A}">
                        <a16:rowId xmlns:a16="http://schemas.microsoft.com/office/drawing/2014/main" val="977122356"/>
                      </a:ext>
                    </a:extLst>
                  </a:tr>
                  <a:tr h="365760">
                    <a:tc>
                      <a:txBody>
                        <a:bodyPr/>
                        <a:lstStyle/>
                        <a:p>
                          <a:endParaRPr lang="zh-CN"/>
                        </a:p>
                      </a:txBody>
                      <a:tcPr>
                        <a:blipFill>
                          <a:blip r:embed="rId2"/>
                          <a:stretch>
                            <a:fillRect t="-306897" r="-401235" b="-227586"/>
                          </a:stretch>
                        </a:blipFill>
                      </a:tcPr>
                    </a:tc>
                    <a:tc>
                      <a:txBody>
                        <a:bodyPr/>
                        <a:lstStyle/>
                        <a:p>
                          <a:pPr algn="ctr"/>
                          <a:r>
                            <a:rPr lang="en-US" altLang="zh-CN" dirty="0"/>
                            <a:t>1</a:t>
                          </a:r>
                          <a:endParaRPr lang="zh-CN" altLang="en-US" dirty="0"/>
                        </a:p>
                      </a:txBody>
                      <a:tcPr/>
                    </a:tc>
                    <a:tc>
                      <a:txBody>
                        <a:bodyPr/>
                        <a:lstStyle/>
                        <a:p>
                          <a:pPr algn="ctr"/>
                          <a:r>
                            <a:rPr lang="en-US" altLang="zh-CN" dirty="0"/>
                            <a:t>0</a:t>
                          </a:r>
                          <a:endParaRPr lang="zh-CN" altLang="en-US" dirty="0"/>
                        </a:p>
                      </a:txBody>
                      <a:tcPr/>
                    </a:tc>
                    <a:tc>
                      <a:txBody>
                        <a:bodyPr/>
                        <a:lstStyle/>
                        <a:p>
                          <a:pPr algn="ctr"/>
                          <a:r>
                            <a:rPr lang="en-US" altLang="zh-CN" dirty="0"/>
                            <a:t>1</a:t>
                          </a:r>
                          <a:endParaRPr lang="zh-CN" altLang="en-US" dirty="0"/>
                        </a:p>
                      </a:txBody>
                      <a:tcPr/>
                    </a:tc>
                    <a:tc>
                      <a:txBody>
                        <a:bodyPr/>
                        <a:lstStyle/>
                        <a:p>
                          <a:pPr algn="ctr"/>
                          <a:r>
                            <a:rPr lang="en-US" altLang="zh-CN" dirty="0"/>
                            <a:t>1</a:t>
                          </a:r>
                          <a:endParaRPr lang="zh-CN" altLang="en-US" dirty="0"/>
                        </a:p>
                      </a:txBody>
                      <a:tcPr/>
                    </a:tc>
                    <a:extLst>
                      <a:ext uri="{0D108BD9-81ED-4DB2-BD59-A6C34878D82A}">
                        <a16:rowId xmlns:a16="http://schemas.microsoft.com/office/drawing/2014/main" val="2336154508"/>
                      </a:ext>
                    </a:extLst>
                  </a:tr>
                  <a:tr h="365760">
                    <a:tc>
                      <a:txBody>
                        <a:bodyPr/>
                        <a:lstStyle/>
                        <a:p>
                          <a:endParaRPr lang="zh-CN"/>
                        </a:p>
                      </a:txBody>
                      <a:tcPr>
                        <a:blipFill>
                          <a:blip r:embed="rId2"/>
                          <a:stretch>
                            <a:fillRect t="-406897" r="-401235" b="-127586"/>
                          </a:stretch>
                        </a:blipFill>
                      </a:tcPr>
                    </a:tc>
                    <a:tc>
                      <a:txBody>
                        <a:bodyPr/>
                        <a:lstStyle/>
                        <a:p>
                          <a:pPr algn="ctr"/>
                          <a:r>
                            <a:rPr lang="en-US" altLang="zh-CN" dirty="0"/>
                            <a:t>1</a:t>
                          </a:r>
                          <a:endParaRPr lang="zh-CN" altLang="en-US" dirty="0"/>
                        </a:p>
                      </a:txBody>
                      <a:tcPr/>
                    </a:tc>
                    <a:tc>
                      <a:txBody>
                        <a:bodyPr/>
                        <a:lstStyle/>
                        <a:p>
                          <a:pPr algn="ctr"/>
                          <a:r>
                            <a:rPr lang="en-US" altLang="zh-CN" dirty="0"/>
                            <a:t>1</a:t>
                          </a:r>
                          <a:endParaRPr lang="zh-CN" altLang="en-US" dirty="0"/>
                        </a:p>
                      </a:txBody>
                      <a:tcPr/>
                    </a:tc>
                    <a:tc>
                      <a:txBody>
                        <a:bodyPr/>
                        <a:lstStyle/>
                        <a:p>
                          <a:pPr algn="ctr"/>
                          <a:r>
                            <a:rPr lang="en-US" altLang="zh-CN" dirty="0"/>
                            <a:t>0</a:t>
                          </a:r>
                          <a:endParaRPr lang="zh-CN" altLang="en-US" dirty="0"/>
                        </a:p>
                      </a:txBody>
                      <a:tcPr/>
                    </a:tc>
                    <a:tc>
                      <a:txBody>
                        <a:bodyPr/>
                        <a:lstStyle/>
                        <a:p>
                          <a:pPr algn="ctr"/>
                          <a:r>
                            <a:rPr lang="en-US" altLang="zh-CN" dirty="0"/>
                            <a:t>1</a:t>
                          </a:r>
                          <a:endParaRPr lang="zh-CN" altLang="en-US" dirty="0"/>
                        </a:p>
                      </a:txBody>
                      <a:tcPr/>
                    </a:tc>
                    <a:extLst>
                      <a:ext uri="{0D108BD9-81ED-4DB2-BD59-A6C34878D82A}">
                        <a16:rowId xmlns:a16="http://schemas.microsoft.com/office/drawing/2014/main" val="3558099285"/>
                      </a:ext>
                    </a:extLst>
                  </a:tr>
                  <a:tr h="365760">
                    <a:tc>
                      <a:txBody>
                        <a:bodyPr/>
                        <a:lstStyle/>
                        <a:p>
                          <a:endParaRPr lang="zh-CN"/>
                        </a:p>
                      </a:txBody>
                      <a:tcPr>
                        <a:blipFill>
                          <a:blip r:embed="rId2"/>
                          <a:stretch>
                            <a:fillRect t="-506897" r="-401235" b="-27586"/>
                          </a:stretch>
                        </a:blipFill>
                      </a:tcPr>
                    </a:tc>
                    <a:tc>
                      <a:txBody>
                        <a:bodyPr/>
                        <a:lstStyle/>
                        <a:p>
                          <a:pPr algn="ctr"/>
                          <a:r>
                            <a:rPr lang="en-US" altLang="zh-CN" dirty="0"/>
                            <a:t>1</a:t>
                          </a:r>
                          <a:endParaRPr lang="zh-CN" altLang="en-US" dirty="0"/>
                        </a:p>
                      </a:txBody>
                      <a:tcPr/>
                    </a:tc>
                    <a:tc>
                      <a:txBody>
                        <a:bodyPr/>
                        <a:lstStyle/>
                        <a:p>
                          <a:pPr algn="ctr"/>
                          <a:r>
                            <a:rPr lang="en-US" altLang="zh-CN" dirty="0"/>
                            <a:t>1</a:t>
                          </a:r>
                          <a:endParaRPr lang="zh-CN" altLang="en-US" dirty="0"/>
                        </a:p>
                      </a:txBody>
                      <a:tcPr/>
                    </a:tc>
                    <a:tc>
                      <a:txBody>
                        <a:bodyPr/>
                        <a:lstStyle/>
                        <a:p>
                          <a:pPr algn="ctr"/>
                          <a:r>
                            <a:rPr lang="en-US" altLang="zh-CN" dirty="0"/>
                            <a:t>1</a:t>
                          </a:r>
                          <a:endParaRPr lang="zh-CN" altLang="en-US" dirty="0"/>
                        </a:p>
                      </a:txBody>
                      <a:tcPr/>
                    </a:tc>
                    <a:tc>
                      <a:txBody>
                        <a:bodyPr/>
                        <a:lstStyle/>
                        <a:p>
                          <a:pPr algn="ctr"/>
                          <a:r>
                            <a:rPr lang="en-US" altLang="zh-CN" dirty="0"/>
                            <a:t>0</a:t>
                          </a:r>
                          <a:endParaRPr lang="zh-CN" altLang="en-US" dirty="0"/>
                        </a:p>
                      </a:txBody>
                      <a:tcPr/>
                    </a:tc>
                    <a:extLst>
                      <a:ext uri="{0D108BD9-81ED-4DB2-BD59-A6C34878D82A}">
                        <a16:rowId xmlns:a16="http://schemas.microsoft.com/office/drawing/2014/main" val="2831042554"/>
                      </a:ext>
                    </a:extLst>
                  </a:tr>
                </a:tbl>
              </a:graphicData>
            </a:graphic>
          </p:graphicFrame>
        </mc:Fallback>
      </mc:AlternateContent>
      <p:sp>
        <p:nvSpPr>
          <p:cNvPr id="6" name="矩形 5">
            <a:extLst>
              <a:ext uri="{FF2B5EF4-FFF2-40B4-BE49-F238E27FC236}">
                <a16:creationId xmlns:a16="http://schemas.microsoft.com/office/drawing/2014/main" id="{2EC49A57-1D40-0D47-8DEE-547E845CB22F}"/>
              </a:ext>
            </a:extLst>
          </p:cNvPr>
          <p:cNvSpPr/>
          <p:nvPr/>
        </p:nvSpPr>
        <p:spPr>
          <a:xfrm>
            <a:off x="634206" y="3578683"/>
            <a:ext cx="7682209" cy="3120854"/>
          </a:xfrm>
          <a:prstGeom prst="rect">
            <a:avLst/>
          </a:prstGeom>
        </p:spPr>
        <p:txBody>
          <a:bodyPr wrap="square">
            <a:spAutoFit/>
          </a:bodyPr>
          <a:lstStyle>
            <a:lvl1pPr eaLnBrk="0" hangingPunct="0">
              <a:defRPr sz="1400" b="1">
                <a:solidFill>
                  <a:schemeClr val="tx1"/>
                </a:solidFill>
                <a:latin typeface="Arial" panose="020B0604020202020204" pitchFamily="34" charset="0"/>
                <a:ea typeface="宋体" panose="02010600030101010101" pitchFamily="2" charset="-122"/>
              </a:defRPr>
            </a:lvl1pPr>
            <a:lvl2pPr marL="742950" indent="-285750" eaLnBrk="0" hangingPunct="0">
              <a:defRPr sz="1400" b="1">
                <a:solidFill>
                  <a:schemeClr val="tx1"/>
                </a:solidFill>
                <a:latin typeface="Arial" panose="020B0604020202020204" pitchFamily="34" charset="0"/>
                <a:ea typeface="宋体" panose="02010600030101010101" pitchFamily="2" charset="-122"/>
              </a:defRPr>
            </a:lvl2pPr>
            <a:lvl3pPr marL="1143000" indent="-228600" eaLnBrk="0" hangingPunct="0">
              <a:defRPr sz="1400" b="1">
                <a:solidFill>
                  <a:schemeClr val="tx1"/>
                </a:solidFill>
                <a:latin typeface="Arial" panose="020B0604020202020204" pitchFamily="34" charset="0"/>
                <a:ea typeface="宋体" panose="02010600030101010101" pitchFamily="2" charset="-122"/>
              </a:defRPr>
            </a:lvl3pPr>
            <a:lvl4pPr marL="1600200" indent="-228600" eaLnBrk="0" hangingPunct="0">
              <a:defRPr sz="1400" b="1">
                <a:solidFill>
                  <a:schemeClr val="tx1"/>
                </a:solidFill>
                <a:latin typeface="Arial" panose="020B0604020202020204" pitchFamily="34" charset="0"/>
                <a:ea typeface="宋体" panose="02010600030101010101" pitchFamily="2" charset="-122"/>
              </a:defRPr>
            </a:lvl4pPr>
            <a:lvl5pPr marL="2057400" indent="-228600" eaLnBrk="0" hangingPunct="0">
              <a:defRPr sz="1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1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1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1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1400" b="1">
                <a:solidFill>
                  <a:schemeClr val="tx1"/>
                </a:solidFill>
                <a:latin typeface="Arial" panose="020B0604020202020204" pitchFamily="34" charset="0"/>
                <a:ea typeface="宋体" panose="02010600030101010101" pitchFamily="2" charset="-122"/>
              </a:defRPr>
            </a:lvl9pPr>
          </a:lstStyle>
          <a:p>
            <a:pPr eaLnBrk="1" hangingPunct="1"/>
            <a:r>
              <a:rPr lang="zh-CN" altLang="en-US" sz="2400" b="0" dirty="0">
                <a:solidFill>
                  <a:srgbClr val="002060"/>
                </a:solidFill>
                <a:latin typeface="微软雅黑" panose="020B0503020204020204" pitchFamily="34" charset="-122"/>
                <a:ea typeface="微软雅黑" panose="020B0503020204020204" pitchFamily="34" charset="-122"/>
              </a:rPr>
              <a:t>最小错误在损失都为</a:t>
            </a:r>
            <a:r>
              <a:rPr lang="en-US" altLang="zh-CN" sz="2400" b="0" dirty="0">
                <a:solidFill>
                  <a:srgbClr val="002060"/>
                </a:solidFill>
                <a:latin typeface="微软雅黑" panose="020B0503020204020204" pitchFamily="34" charset="-122"/>
                <a:ea typeface="微软雅黑" panose="020B0503020204020204" pitchFamily="34" charset="-122"/>
              </a:rPr>
              <a:t>1</a:t>
            </a:r>
            <a:r>
              <a:rPr lang="zh-CN" altLang="en-US" sz="2400" b="0" dirty="0">
                <a:solidFill>
                  <a:srgbClr val="002060"/>
                </a:solidFill>
                <a:latin typeface="微软雅黑" panose="020B0503020204020204" pitchFamily="34" charset="-122"/>
                <a:ea typeface="微软雅黑" panose="020B0503020204020204" pitchFamily="34" charset="-122"/>
              </a:rPr>
              <a:t>的时候是最小风险的一种特例</a:t>
            </a:r>
            <a:endParaRPr lang="en-US" altLang="zh-CN" sz="2400" b="0" dirty="0">
              <a:solidFill>
                <a:srgbClr val="002060"/>
              </a:solidFill>
              <a:latin typeface="微软雅黑" panose="020B0503020204020204" pitchFamily="34" charset="-122"/>
              <a:ea typeface="微软雅黑" panose="020B0503020204020204" pitchFamily="34" charset="-122"/>
            </a:endParaRPr>
          </a:p>
          <a:p>
            <a:pPr eaLnBrk="1" hangingPunct="1">
              <a:spcBef>
                <a:spcPct val="20000"/>
              </a:spcBef>
              <a:buClr>
                <a:srgbClr val="003366"/>
              </a:buClr>
              <a:buSzPct val="75000"/>
            </a:pPr>
            <a:r>
              <a:rPr lang="en-US" altLang="zh-CN" sz="1800" b="0" dirty="0"/>
              <a:t>risk1=loss(1,1)*P1+loss(1,2)*P2+loss(1,3)*P3+loss(1,4)*P4;</a:t>
            </a:r>
          </a:p>
          <a:p>
            <a:pPr eaLnBrk="1" hangingPunct="1">
              <a:spcBef>
                <a:spcPct val="20000"/>
              </a:spcBef>
              <a:buClr>
                <a:srgbClr val="003366"/>
              </a:buClr>
              <a:buSzPct val="75000"/>
            </a:pPr>
            <a:r>
              <a:rPr lang="en-US" altLang="zh-CN" sz="1800" b="0" dirty="0"/>
              <a:t>risk2=loss(2,1)*P1+loss(2,2)*P2+loss(2,3)*P3+loss(2,4)*P4;</a:t>
            </a:r>
          </a:p>
          <a:p>
            <a:pPr eaLnBrk="1" hangingPunct="1">
              <a:spcBef>
                <a:spcPct val="20000"/>
              </a:spcBef>
              <a:buClr>
                <a:srgbClr val="003366"/>
              </a:buClr>
              <a:buSzPct val="75000"/>
            </a:pPr>
            <a:r>
              <a:rPr lang="en-US" altLang="zh-CN" sz="1800" b="0" dirty="0"/>
              <a:t>risk3=loss(3,1)*P1+loss(3,2)*P2+loss(3,3)*P3+loss(3,4)*P4;</a:t>
            </a:r>
          </a:p>
          <a:p>
            <a:pPr eaLnBrk="1" hangingPunct="1">
              <a:spcBef>
                <a:spcPct val="20000"/>
              </a:spcBef>
              <a:buClr>
                <a:srgbClr val="003366"/>
              </a:buClr>
              <a:buSzPct val="75000"/>
            </a:pPr>
            <a:r>
              <a:rPr lang="en-US" altLang="zh-CN" sz="1800" b="0" dirty="0"/>
              <a:t>risk4=loss(4,1)*P1+loss(4,2)*P2+loss(4,3)*P3+loss(4,4)*P4;</a:t>
            </a:r>
          </a:p>
          <a:p>
            <a:pPr eaLnBrk="1" hangingPunct="1">
              <a:spcBef>
                <a:spcPct val="20000"/>
              </a:spcBef>
              <a:buClr>
                <a:srgbClr val="003366"/>
              </a:buClr>
              <a:buSzPct val="75000"/>
            </a:pPr>
            <a:r>
              <a:rPr lang="en-US" altLang="zh-CN" sz="1800" b="0" dirty="0"/>
              <a:t>risk=[risk1 risk2 risk3 risk4]</a:t>
            </a:r>
          </a:p>
          <a:p>
            <a:pPr eaLnBrk="1" hangingPunct="1">
              <a:spcBef>
                <a:spcPct val="20000"/>
              </a:spcBef>
              <a:buClr>
                <a:srgbClr val="003366"/>
              </a:buClr>
              <a:buSzPct val="75000"/>
            </a:pPr>
            <a:r>
              <a:rPr lang="en-US" altLang="zh-CN" sz="1800" b="0" dirty="0"/>
              <a:t>%</a:t>
            </a:r>
            <a:r>
              <a:rPr lang="zh-CN" altLang="en-US" sz="1800" b="0" dirty="0"/>
              <a:t>找出最小风险值</a:t>
            </a:r>
          </a:p>
          <a:p>
            <a:pPr eaLnBrk="1" hangingPunct="1">
              <a:spcBef>
                <a:spcPct val="20000"/>
              </a:spcBef>
              <a:buClr>
                <a:srgbClr val="003366"/>
              </a:buClr>
              <a:buSzPct val="75000"/>
            </a:pPr>
            <a:r>
              <a:rPr lang="en-US" altLang="zh-CN" sz="1800" b="0" dirty="0" err="1"/>
              <a:t>minriskloss</a:t>
            </a:r>
            <a:r>
              <a:rPr lang="en-US" altLang="zh-CN" sz="1800" b="0" dirty="0"/>
              <a:t>=min(risk)  % find the least </a:t>
            </a:r>
            <a:r>
              <a:rPr lang="en-US" altLang="zh-CN" sz="1800" b="0" dirty="0" err="1"/>
              <a:t>riskloss</a:t>
            </a:r>
            <a:endParaRPr lang="en-US" altLang="zh-CN" sz="1800" b="0" dirty="0"/>
          </a:p>
          <a:p>
            <a:pPr eaLnBrk="1" hangingPunct="1">
              <a:spcBef>
                <a:spcPct val="20000"/>
              </a:spcBef>
              <a:buClr>
                <a:srgbClr val="003366"/>
              </a:buClr>
              <a:buSzPct val="75000"/>
              <a:buFont typeface="Wingdings" pitchFamily="2" charset="2"/>
              <a:buChar char="l"/>
            </a:pPr>
            <a:endParaRPr lang="en-US" altLang="zh-CN" sz="1800" b="0" dirty="0"/>
          </a:p>
        </p:txBody>
      </p:sp>
    </p:spTree>
    <p:extLst>
      <p:ext uri="{BB962C8B-B14F-4D97-AF65-F5344CB8AC3E}">
        <p14:creationId xmlns:p14="http://schemas.microsoft.com/office/powerpoint/2010/main" val="1238735343"/>
      </p:ext>
    </p:extLst>
  </p:cSld>
  <p:clrMapOvr>
    <a:masterClrMapping/>
  </p:clrMapOvr>
</p:sld>
</file>

<file path=ppt/theme/theme1.xml><?xml version="1.0" encoding="utf-8"?>
<a:theme xmlns:a="http://schemas.openxmlformats.org/drawingml/2006/main" name="1_Studio">
  <a:themeElements>
    <a:clrScheme name="1_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1_Studio">
      <a:majorFont>
        <a:latin typeface="Arial Black"/>
        <a:ea typeface="宋体"/>
        <a:cs typeface=""/>
      </a:majorFont>
      <a:minorFont>
        <a:latin typeface="Arial"/>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kumimoji="0" lang="zh-CN" altLang="zh-CN" sz="20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kumimoji="0" lang="zh-CN" altLang="zh-CN" sz="20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1_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clrMap bg1="lt1" tx1="dk1" bg2="lt2" tx2="dk2" accent1="accent1" accent2="accent2" accent3="accent3" accent4="accent4" accent5="accent5" accent6="accent6" hlink="hlink" folHlink="folHlink"/>
    </a:extraClrScheme>
    <a:extraClrScheme>
      <a:clrScheme name="1_Studio 2">
        <a:dk1>
          <a:srgbClr val="000000"/>
        </a:dk1>
        <a:lt1>
          <a:srgbClr val="FFFFFF"/>
        </a:lt1>
        <a:dk2>
          <a:srgbClr val="3732A0"/>
        </a:dk2>
        <a:lt2>
          <a:srgbClr val="666699"/>
        </a:lt2>
        <a:accent1>
          <a:srgbClr val="CCCCFF"/>
        </a:accent1>
        <a:accent2>
          <a:srgbClr val="009999"/>
        </a:accent2>
        <a:accent3>
          <a:srgbClr val="FFFFFF"/>
        </a:accent3>
        <a:accent4>
          <a:srgbClr val="000000"/>
        </a:accent4>
        <a:accent5>
          <a:srgbClr val="E2E2FF"/>
        </a:accent5>
        <a:accent6>
          <a:srgbClr val="008A8A"/>
        </a:accent6>
        <a:hlink>
          <a:srgbClr val="3366CC"/>
        </a:hlink>
        <a:folHlink>
          <a:srgbClr val="9094B8"/>
        </a:folHlink>
      </a:clrScheme>
      <a:clrMap bg1="lt1" tx1="dk1" bg2="lt2" tx2="dk2" accent1="accent1" accent2="accent2" accent3="accent3" accent4="accent4" accent5="accent5" accent6="accent6" hlink="hlink" folHlink="folHlink"/>
    </a:extraClrScheme>
    <a:extraClrScheme>
      <a:clrScheme name="1_Studio 3">
        <a:dk1>
          <a:srgbClr val="000000"/>
        </a:dk1>
        <a:lt1>
          <a:srgbClr val="FFFFFF"/>
        </a:lt1>
        <a:dk2>
          <a:srgbClr val="CD0505"/>
        </a:dk2>
        <a:lt2>
          <a:srgbClr val="5F5F5F"/>
        </a:lt2>
        <a:accent1>
          <a:srgbClr val="D2D5DE"/>
        </a:accent1>
        <a:accent2>
          <a:srgbClr val="D55757"/>
        </a:accent2>
        <a:accent3>
          <a:srgbClr val="FFFFFF"/>
        </a:accent3>
        <a:accent4>
          <a:srgbClr val="000000"/>
        </a:accent4>
        <a:accent5>
          <a:srgbClr val="E5E7EC"/>
        </a:accent5>
        <a:accent6>
          <a:srgbClr val="C14E4E"/>
        </a:accent6>
        <a:hlink>
          <a:srgbClr val="F42D1E"/>
        </a:hlink>
        <a:folHlink>
          <a:srgbClr val="7C849E"/>
        </a:folHlink>
      </a:clrScheme>
      <a:clrMap bg1="lt1" tx1="dk1" bg2="lt2" tx2="dk2" accent1="accent1" accent2="accent2" accent3="accent3" accent4="accent4" accent5="accent5" accent6="accent6" hlink="hlink" folHlink="folHlink"/>
    </a:extraClrScheme>
    <a:extraClrScheme>
      <a:clrScheme name="1_Studio 4">
        <a:dk1>
          <a:srgbClr val="000000"/>
        </a:dk1>
        <a:lt1>
          <a:srgbClr val="FFFFFF"/>
        </a:lt1>
        <a:dk2>
          <a:srgbClr val="551A07"/>
        </a:dk2>
        <a:lt2>
          <a:srgbClr val="CC3300"/>
        </a:lt2>
        <a:accent1>
          <a:srgbClr val="F4B400"/>
        </a:accent1>
        <a:accent2>
          <a:srgbClr val="993300"/>
        </a:accent2>
        <a:accent3>
          <a:srgbClr val="FFFFFF"/>
        </a:accent3>
        <a:accent4>
          <a:srgbClr val="000000"/>
        </a:accent4>
        <a:accent5>
          <a:srgbClr val="F8D6AA"/>
        </a:accent5>
        <a:accent6>
          <a:srgbClr val="8A2D00"/>
        </a:accent6>
        <a:hlink>
          <a:srgbClr val="FF3300"/>
        </a:hlink>
        <a:folHlink>
          <a:srgbClr val="666699"/>
        </a:folHlink>
      </a:clrScheme>
      <a:clrMap bg1="lt1" tx1="dk1" bg2="lt2" tx2="dk2" accent1="accent1" accent2="accent2" accent3="accent3" accent4="accent4" accent5="accent5" accent6="accent6" hlink="hlink" folHlink="folHlink"/>
    </a:extraClrScheme>
    <a:extraClrScheme>
      <a:clrScheme name="1_Studio 5">
        <a:dk1>
          <a:srgbClr val="000000"/>
        </a:dk1>
        <a:lt1>
          <a:srgbClr val="FFFFFF"/>
        </a:lt1>
        <a:dk2>
          <a:srgbClr val="FF0000"/>
        </a:dk2>
        <a:lt2>
          <a:srgbClr val="FFCC00"/>
        </a:lt2>
        <a:accent1>
          <a:srgbClr val="66CCFF"/>
        </a:accent1>
        <a:accent2>
          <a:srgbClr val="009900"/>
        </a:accent2>
        <a:accent3>
          <a:srgbClr val="FFFFFF"/>
        </a:accent3>
        <a:accent4>
          <a:srgbClr val="000000"/>
        </a:accent4>
        <a:accent5>
          <a:srgbClr val="B8E2FF"/>
        </a:accent5>
        <a:accent6>
          <a:srgbClr val="008A00"/>
        </a:accent6>
        <a:hlink>
          <a:srgbClr val="FF3300"/>
        </a:hlink>
        <a:folHlink>
          <a:srgbClr val="6600FF"/>
        </a:folHlink>
      </a:clrScheme>
      <a:clrMap bg1="lt1" tx1="dk1" bg2="lt2" tx2="dk2" accent1="accent1" accent2="accent2" accent3="accent3" accent4="accent4" accent5="accent5" accent6="accent6" hlink="hlink" folHlink="folHlink"/>
    </a:extraClrScheme>
    <a:extraClrScheme>
      <a:clrScheme name="1_Studio 6">
        <a:dk1>
          <a:srgbClr val="666633"/>
        </a:dk1>
        <a:lt1>
          <a:srgbClr val="FFFFFF"/>
        </a:lt1>
        <a:dk2>
          <a:srgbClr val="000000"/>
        </a:dk2>
        <a:lt2>
          <a:srgbClr val="CC3300"/>
        </a:lt2>
        <a:accent1>
          <a:srgbClr val="808000"/>
        </a:accent1>
        <a:accent2>
          <a:srgbClr val="FF9900"/>
        </a:accent2>
        <a:accent3>
          <a:srgbClr val="AAAAAA"/>
        </a:accent3>
        <a:accent4>
          <a:srgbClr val="DADADA"/>
        </a:accent4>
        <a:accent5>
          <a:srgbClr val="C0C0AA"/>
        </a:accent5>
        <a:accent6>
          <a:srgbClr val="E78A00"/>
        </a:accent6>
        <a:hlink>
          <a:srgbClr val="CC6600"/>
        </a:hlink>
        <a:folHlink>
          <a:srgbClr val="434B1F"/>
        </a:folHlink>
      </a:clrScheme>
      <a:clrMap bg1="dk2" tx1="lt1" bg2="dk1" tx2="lt2" accent1="accent1" accent2="accent2" accent3="accent3" accent4="accent4" accent5="accent5" accent6="accent6" hlink="hlink" folHlink="folHlink"/>
    </a:extraClrScheme>
    <a:extraClrScheme>
      <a:clrScheme name="1_Studio 7">
        <a:dk1>
          <a:srgbClr val="766997"/>
        </a:dk1>
        <a:lt1>
          <a:srgbClr val="FFFFFF"/>
        </a:lt1>
        <a:dk2>
          <a:srgbClr val="530901"/>
        </a:dk2>
        <a:lt2>
          <a:srgbClr val="FFFFFF"/>
        </a:lt2>
        <a:accent1>
          <a:srgbClr val="FF3300"/>
        </a:accent1>
        <a:accent2>
          <a:srgbClr val="CC6600"/>
        </a:accent2>
        <a:accent3>
          <a:srgbClr val="B3AAAA"/>
        </a:accent3>
        <a:accent4>
          <a:srgbClr val="DADADA"/>
        </a:accent4>
        <a:accent5>
          <a:srgbClr val="FFADAA"/>
        </a:accent5>
        <a:accent6>
          <a:srgbClr val="B95C00"/>
        </a:accent6>
        <a:hlink>
          <a:srgbClr val="FF9900"/>
        </a:hlink>
        <a:folHlink>
          <a:srgbClr val="993300"/>
        </a:folHlink>
      </a:clrScheme>
      <a:clrMap bg1="dk2" tx1="lt1" bg2="dk1" tx2="lt2" accent1="accent1" accent2="accent2" accent3="accent3" accent4="accent4" accent5="accent5" accent6="accent6" hlink="hlink" folHlink="folHlink"/>
    </a:extraClrScheme>
    <a:extraClrScheme>
      <a:clrScheme name="1_Studio 8">
        <a:dk1>
          <a:srgbClr val="666699"/>
        </a:dk1>
        <a:lt1>
          <a:srgbClr val="FFFFFF"/>
        </a:lt1>
        <a:dk2>
          <a:srgbClr val="4C004C"/>
        </a:dk2>
        <a:lt2>
          <a:srgbClr val="FFFFFF"/>
        </a:lt2>
        <a:accent1>
          <a:srgbClr val="0099CC"/>
        </a:accent1>
        <a:accent2>
          <a:srgbClr val="993366"/>
        </a:accent2>
        <a:accent3>
          <a:srgbClr val="B2AAB2"/>
        </a:accent3>
        <a:accent4>
          <a:srgbClr val="DADADA"/>
        </a:accent4>
        <a:accent5>
          <a:srgbClr val="AACAE2"/>
        </a:accent5>
        <a:accent6>
          <a:srgbClr val="8A2D5C"/>
        </a:accent6>
        <a:hlink>
          <a:srgbClr val="99CC00"/>
        </a:hlink>
        <a:folHlink>
          <a:srgbClr val="006699"/>
        </a:folHlink>
      </a:clrScheme>
      <a:clrMap bg1="dk2" tx1="lt1" bg2="dk1" tx2="lt2" accent1="accent1" accent2="accent2" accent3="accent3" accent4="accent4" accent5="accent5" accent6="accent6" hlink="hlink" folHlink="folHlink"/>
    </a:extraClrScheme>
    <a:extraClrScheme>
      <a:clrScheme name="1_Studio 9">
        <a:dk1>
          <a:srgbClr val="565682"/>
        </a:dk1>
        <a:lt1>
          <a:srgbClr val="FFFFFF"/>
        </a:lt1>
        <a:dk2>
          <a:srgbClr val="1E1551"/>
        </a:dk2>
        <a:lt2>
          <a:srgbClr val="CCFFFF"/>
        </a:lt2>
        <a:accent1>
          <a:srgbClr val="33CCCC"/>
        </a:accent1>
        <a:accent2>
          <a:srgbClr val="009999"/>
        </a:accent2>
        <a:accent3>
          <a:srgbClr val="ABAAB3"/>
        </a:accent3>
        <a:accent4>
          <a:srgbClr val="DADADA"/>
        </a:accent4>
        <a:accent5>
          <a:srgbClr val="ADE2E2"/>
        </a:accent5>
        <a:accent6>
          <a:srgbClr val="008A8A"/>
        </a:accent6>
        <a:hlink>
          <a:srgbClr val="FF9900"/>
        </a:hlink>
        <a:folHlink>
          <a:srgbClr val="005986"/>
        </a:folHlink>
      </a:clrScheme>
      <a:clrMap bg1="dk2" tx1="lt1" bg2="dk1" tx2="lt2" accent1="accent1" accent2="accent2" accent3="accent3" accent4="accent4" accent5="accent5" accent6="accent6" hlink="hlink" folHlink="folHlink"/>
    </a:extraClrScheme>
    <a:extraClrScheme>
      <a:clrScheme name="1_Studio 10">
        <a:dk1>
          <a:srgbClr val="CCCC99"/>
        </a:dk1>
        <a:lt1>
          <a:srgbClr val="FFFFFF"/>
        </a:lt1>
        <a:dk2>
          <a:srgbClr val="2E5D5C"/>
        </a:dk2>
        <a:lt2>
          <a:srgbClr val="FFFFFF"/>
        </a:lt2>
        <a:accent1>
          <a:srgbClr val="0099CC"/>
        </a:accent1>
        <a:accent2>
          <a:srgbClr val="D6E0E0"/>
        </a:accent2>
        <a:accent3>
          <a:srgbClr val="ADB6B5"/>
        </a:accent3>
        <a:accent4>
          <a:srgbClr val="DADADA"/>
        </a:accent4>
        <a:accent5>
          <a:srgbClr val="AACAE2"/>
        </a:accent5>
        <a:accent6>
          <a:srgbClr val="C2CBCB"/>
        </a:accent6>
        <a:hlink>
          <a:srgbClr val="CCCC99"/>
        </a:hlink>
        <a:folHlink>
          <a:srgbClr val="428A8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7617</TotalTime>
  <Pages>0</Pages>
  <Words>9532</Words>
  <Characters>0</Characters>
  <Application>Microsoft Office PowerPoint</Application>
  <DocSecurity>0</DocSecurity>
  <PresentationFormat>全屏显示(4:3)</PresentationFormat>
  <Lines>0</Lines>
  <Paragraphs>1282</Paragraphs>
  <Slides>101</Slides>
  <Notes>0</Notes>
  <HiddenSlides>0</HiddenSlides>
  <MMClips>0</MMClips>
  <ScaleCrop>false</ScaleCrop>
  <HeadingPairs>
    <vt:vector size="8" baseType="variant">
      <vt:variant>
        <vt:lpstr>已用的字体</vt:lpstr>
      </vt:variant>
      <vt:variant>
        <vt:i4>10</vt:i4>
      </vt:variant>
      <vt:variant>
        <vt:lpstr>主题</vt:lpstr>
      </vt:variant>
      <vt:variant>
        <vt:i4>1</vt:i4>
      </vt:variant>
      <vt:variant>
        <vt:lpstr>嵌入 OLE 服务器</vt:lpstr>
      </vt:variant>
      <vt:variant>
        <vt:i4>5</vt:i4>
      </vt:variant>
      <vt:variant>
        <vt:lpstr>幻灯片标题</vt:lpstr>
      </vt:variant>
      <vt:variant>
        <vt:i4>101</vt:i4>
      </vt:variant>
    </vt:vector>
  </HeadingPairs>
  <TitlesOfParts>
    <vt:vector size="117" baseType="lpstr">
      <vt:lpstr>SimHei</vt:lpstr>
      <vt:lpstr>宋体</vt:lpstr>
      <vt:lpstr>微软雅黑</vt:lpstr>
      <vt:lpstr>Arial</vt:lpstr>
      <vt:lpstr>Arial Black</vt:lpstr>
      <vt:lpstr>Cambria Math</vt:lpstr>
      <vt:lpstr>Symbol</vt:lpstr>
      <vt:lpstr>Times New Roman</vt:lpstr>
      <vt:lpstr>Verdana</vt:lpstr>
      <vt:lpstr>Wingdings</vt:lpstr>
      <vt:lpstr>1_Studio</vt:lpstr>
      <vt:lpstr>Equation</vt:lpstr>
      <vt:lpstr>公式</vt:lpstr>
      <vt:lpstr>Picture</vt:lpstr>
      <vt:lpstr>Document</vt:lpstr>
      <vt:lpstr>Worksheet</vt:lpstr>
      <vt:lpstr>第四章 贝叶斯判别</vt:lpstr>
      <vt:lpstr>第4章 贝叶斯判别</vt:lpstr>
      <vt:lpstr>第4章 贝叶斯判别</vt:lpstr>
      <vt:lpstr>什么是不确定性</vt:lpstr>
      <vt:lpstr> 引例</vt:lpstr>
      <vt:lpstr>  引例</vt:lpstr>
      <vt:lpstr>  引例</vt:lpstr>
      <vt:lpstr> 条件概率</vt:lpstr>
      <vt:lpstr>  条件概率</vt:lpstr>
      <vt:lpstr> 全概率公式和贝叶斯公式</vt:lpstr>
      <vt:lpstr> 全概率公式和贝叶斯公式</vt:lpstr>
      <vt:lpstr> 全概率公式和贝叶斯公式</vt:lpstr>
      <vt:lpstr> 全概率公式和贝叶斯公式</vt:lpstr>
      <vt:lpstr> 全概率公式和贝叶斯公式</vt:lpstr>
      <vt:lpstr> 全概率公式和贝叶斯公式</vt:lpstr>
      <vt:lpstr> 贝叶斯推理介绍</vt:lpstr>
      <vt:lpstr> 贝叶斯推理介绍</vt:lpstr>
      <vt:lpstr> 贝叶斯推理介绍</vt:lpstr>
      <vt:lpstr> 贝叶斯推理介绍</vt:lpstr>
      <vt:lpstr> 贝叶斯推理介绍</vt:lpstr>
      <vt:lpstr> 贝叶斯推理介绍</vt:lpstr>
      <vt:lpstr> 贝叶斯推理计算后验概率 1</vt:lpstr>
      <vt:lpstr> 贝叶斯推理计算后验概率 2</vt:lpstr>
      <vt:lpstr> 贝叶斯推理计算后验概率 3</vt:lpstr>
      <vt:lpstr> 贝叶斯推理计算后验概率 4</vt:lpstr>
      <vt:lpstr> 贝叶斯推理计算后验概率 5</vt:lpstr>
      <vt:lpstr> 贝叶斯推理计算后验概率 6</vt:lpstr>
      <vt:lpstr> 贝叶斯推理计算后验概率 7</vt:lpstr>
      <vt:lpstr> 贝叶斯推理案例</vt:lpstr>
      <vt:lpstr> 贝叶斯推理案例——案例一</vt:lpstr>
      <vt:lpstr> 贝叶斯推理案例——案例一</vt:lpstr>
      <vt:lpstr> 贝叶斯推理案例——案例一</vt:lpstr>
      <vt:lpstr> 贝叶斯推理案例</vt:lpstr>
      <vt:lpstr> 贝叶斯推理案例——案例二</vt:lpstr>
      <vt:lpstr> 贝叶斯推理案例——案例二</vt:lpstr>
      <vt:lpstr> 贝叶斯推理案例——案例二</vt:lpstr>
      <vt:lpstr> 贝叶斯推理案例——案例二</vt:lpstr>
      <vt:lpstr> 贝叶斯推理案例——案例二</vt:lpstr>
      <vt:lpstr> 贝叶斯推理案例——案例二</vt:lpstr>
      <vt:lpstr> 贝叶斯推理案例——案例二</vt:lpstr>
      <vt:lpstr> 贝叶斯推理案例</vt:lpstr>
      <vt:lpstr> 贝叶斯推理案例——案例三</vt:lpstr>
      <vt:lpstr> 贝叶斯推理案例——案例三</vt:lpstr>
      <vt:lpstr>第2章 贝叶斯分类器</vt:lpstr>
      <vt:lpstr>主观贝叶斯方法</vt:lpstr>
      <vt:lpstr> 主观贝叶斯方法</vt:lpstr>
      <vt:lpstr> 主观贝叶斯方法</vt:lpstr>
      <vt:lpstr> 主观贝叶斯方法</vt:lpstr>
      <vt:lpstr> 主观贝叶斯方法</vt:lpstr>
      <vt:lpstr> 主观贝叶斯方法</vt:lpstr>
      <vt:lpstr> 主观贝叶斯方法</vt:lpstr>
      <vt:lpstr> 主观贝叶斯方法</vt:lpstr>
      <vt:lpstr> 主观贝叶斯方法</vt:lpstr>
      <vt:lpstr> 主观贝叶斯方法</vt:lpstr>
      <vt:lpstr> 主观贝叶斯方法举例</vt:lpstr>
      <vt:lpstr> 主观贝叶斯方法举例</vt:lpstr>
      <vt:lpstr> 主观贝叶斯方法举例</vt:lpstr>
      <vt:lpstr> 主观贝叶斯方法举例</vt:lpstr>
      <vt:lpstr> 专家系统实例</vt:lpstr>
      <vt:lpstr> 专家系统实例</vt:lpstr>
      <vt:lpstr> 专家系统实例</vt:lpstr>
      <vt:lpstr> 专家系统实例</vt:lpstr>
      <vt:lpstr> 专家系统实例</vt:lpstr>
      <vt:lpstr> 专家系统实例</vt:lpstr>
      <vt:lpstr> 专家系统实例</vt:lpstr>
      <vt:lpstr> 专家系统实例</vt:lpstr>
      <vt:lpstr> 专家系统实例</vt:lpstr>
      <vt:lpstr> 专家系统实例</vt:lpstr>
      <vt:lpstr> 专家系统实例</vt:lpstr>
      <vt:lpstr>第2章 贝叶斯分类器</vt:lpstr>
      <vt:lpstr> 贝叶斯定理</vt:lpstr>
      <vt:lpstr> 贝叶斯决策理论</vt:lpstr>
      <vt:lpstr> 贝叶斯决策理论</vt:lpstr>
      <vt:lpstr> 一个例题</vt:lpstr>
      <vt:lpstr> 最小错误率与最大后验概率</vt:lpstr>
      <vt:lpstr>2.2.2 最小错误率与最大后验概率</vt:lpstr>
      <vt:lpstr> 实际问题求解过程</vt:lpstr>
      <vt:lpstr> 实际问题求解过程</vt:lpstr>
      <vt:lpstr>实际问题求解过程</vt:lpstr>
      <vt:lpstr>PowerPoint 演示文稿</vt:lpstr>
      <vt:lpstr> 均值计算过程</vt:lpstr>
      <vt:lpstr>PowerPoint 演示文稿</vt:lpstr>
      <vt:lpstr> 方差计算过程</vt:lpstr>
      <vt:lpstr> 协方差计算过程</vt:lpstr>
      <vt:lpstr>PowerPoint 演示文稿</vt:lpstr>
      <vt:lpstr>PowerPoint 演示文稿</vt:lpstr>
      <vt:lpstr>PowerPoint 演示文稿</vt:lpstr>
      <vt:lpstr>PowerPoint 演示文稿</vt:lpstr>
      <vt:lpstr> 后验概率计算过程</vt:lpstr>
      <vt:lpstr>PowerPoint 演示文稿</vt:lpstr>
      <vt:lpstr>PowerPoint 演示文稿</vt:lpstr>
      <vt:lpstr>PowerPoint 演示文稿</vt:lpstr>
      <vt:lpstr>PowerPoint 演示文稿</vt:lpstr>
      <vt:lpstr>第2章 贝叶斯分类器</vt:lpstr>
      <vt:lpstr> 例题引入</vt:lpstr>
      <vt:lpstr> 最小错误率与最小风险结果图</vt:lpstr>
      <vt:lpstr> 一些定义和概念</vt:lpstr>
      <vt:lpstr> 使用最小风险计算例题</vt:lpstr>
      <vt:lpstr> 课本实例与Matlab代码</vt:lpstr>
      <vt:lpstr> 最小错误率决策与最小风险决策</vt:lpstr>
      <vt:lpstr>第2章贝叶斯分类</vt:lpstr>
    </vt:vector>
  </TitlesOfParts>
  <Manager/>
  <Company/>
  <LinksUpToDate>false</LinksUpToDate>
  <CharactersWithSpaces>0</CharactersWithSpaces>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title>
  <dc:subject/>
  <dc:creator>zx</dc:creator>
  <cp:keywords/>
  <dc:description/>
  <cp:lastModifiedBy>Administrator</cp:lastModifiedBy>
  <cp:revision>2200</cp:revision>
  <dcterms:created xsi:type="dcterms:W3CDTF">2003-04-14T14:59:42Z</dcterms:created>
  <dcterms:modified xsi:type="dcterms:W3CDTF">2024-11-14T13:42:36Z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r8>1</vt:r8>
  </property>
  <property fmtid="{D5CDD505-2E9C-101B-9397-08002B2CF9AE}" pid="3" name="LCID">
    <vt:r8>2052</vt:r8>
  </property>
  <property fmtid="{D5CDD505-2E9C-101B-9397-08002B2CF9AE}" pid="4" name="KSOProductBuildVer">
    <vt:lpwstr>2052-9.1.0.4715</vt:lpwstr>
  </property>
</Properties>
</file>